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82" r:id="rId1"/>
  </p:sldMasterIdLst>
  <p:notesMasterIdLst>
    <p:notesMasterId r:id="rId14"/>
  </p:notesMasterIdLst>
  <p:handoutMasterIdLst>
    <p:handoutMasterId r:id="rId15"/>
  </p:handoutMasterIdLst>
  <p:sldIdLst>
    <p:sldId id="297" r:id="rId2"/>
    <p:sldId id="285" r:id="rId3"/>
    <p:sldId id="288" r:id="rId4"/>
    <p:sldId id="289" r:id="rId5"/>
    <p:sldId id="290" r:id="rId6"/>
    <p:sldId id="292" r:id="rId7"/>
    <p:sldId id="293" r:id="rId8"/>
    <p:sldId id="294" r:id="rId9"/>
    <p:sldId id="295" r:id="rId10"/>
    <p:sldId id="291" r:id="rId11"/>
    <p:sldId id="296" r:id="rId12"/>
    <p:sldId id="298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10">
          <p15:clr>
            <a:srgbClr val="A4A3A4"/>
          </p15:clr>
        </p15:guide>
        <p15:guide id="2" orient="horz" pos="816">
          <p15:clr>
            <a:srgbClr val="A4A3A4"/>
          </p15:clr>
        </p15:guide>
        <p15:guide id="3" orient="horz" pos="2828">
          <p15:clr>
            <a:srgbClr val="A4A3A4"/>
          </p15:clr>
        </p15:guide>
        <p15:guide id="4" orient="horz" pos="1830">
          <p15:clr>
            <a:srgbClr val="A4A3A4"/>
          </p15:clr>
        </p15:guide>
        <p15:guide id="5" orient="horz" pos="591">
          <p15:clr>
            <a:srgbClr val="A4A3A4"/>
          </p15:clr>
        </p15:guide>
        <p15:guide id="6" pos="2016">
          <p15:clr>
            <a:srgbClr val="A4A3A4"/>
          </p15:clr>
        </p15:guide>
        <p15:guide id="7" pos="5472">
          <p15:clr>
            <a:srgbClr val="A4A3A4"/>
          </p15:clr>
        </p15:guide>
        <p15:guide id="8" pos="288">
          <p15:clr>
            <a:srgbClr val="A4A3A4"/>
          </p15:clr>
        </p15:guide>
        <p15:guide id="9" pos="1152">
          <p15:clr>
            <a:srgbClr val="A4A3A4"/>
          </p15:clr>
        </p15:guide>
        <p15:guide id="10" pos="3744">
          <p15:clr>
            <a:srgbClr val="A4A3A4"/>
          </p15:clr>
        </p15:guide>
        <p15:guide id="11" pos="4608">
          <p15:clr>
            <a:srgbClr val="A4A3A4"/>
          </p15:clr>
        </p15:guide>
        <p15:guide id="1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clrMru>
    <a:srgbClr val="E49C0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71693" autoAdjust="0"/>
  </p:normalViewPr>
  <p:slideViewPr>
    <p:cSldViewPr snapToGrid="0" snapToObjects="1">
      <p:cViewPr varScale="1">
        <p:scale>
          <a:sx n="146" d="100"/>
          <a:sy n="146" d="100"/>
        </p:scale>
        <p:origin x="-432" y="-112"/>
      </p:cViewPr>
      <p:guideLst>
        <p:guide orient="horz" pos="410"/>
        <p:guide orient="horz" pos="816"/>
        <p:guide orient="horz" pos="2828"/>
        <p:guide orient="horz" pos="1830"/>
        <p:guide orient="horz" pos="591"/>
        <p:guide pos="2016"/>
        <p:guide pos="5472"/>
        <p:guide pos="288"/>
        <p:guide pos="1152"/>
        <p:guide pos="3744"/>
        <p:guide pos="460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49" d="100"/>
          <a:sy n="49" d="100"/>
        </p:scale>
        <p:origin x="-2964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3D6B4-FF53-9949-9B14-91C547425343}" type="datetimeFigureOut">
              <a:rPr lang="en-US" smtClean="0"/>
              <a:pPr/>
              <a:t>10/13/18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4C44A-5D31-654C-836B-CAB56844A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4292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987D5-DDE4-EE43-B777-241BBAA6D21E}" type="datetimeFigureOut">
              <a:rPr lang="en-US" smtClean="0"/>
              <a:pPr/>
              <a:t>10/13/18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ADABC-8B41-394B-98F3-8B8E41A1CC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2772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ADABC-8B41-394B-98F3-8B8E41A1CC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23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2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8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911" y="1443662"/>
            <a:ext cx="2286000" cy="290988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2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651" y="1448763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6243651" y="2982831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0"/>
            <a:ext cx="5334000" cy="3200397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9900" y="1295400"/>
            <a:ext cx="4025900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One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295400"/>
            <a:ext cx="4041775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>
                <a:solidFill>
                  <a:srgbClr val="00339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Two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7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48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34"/>
          <p:cNvSpPr>
            <a:spLocks noGrp="1"/>
          </p:cNvSpPr>
          <p:nvPr>
            <p:ph type="body" sz="quarter" idx="18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1" name="Title 3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5" name="Title 32"/>
          <p:cNvSpPr>
            <a:spLocks noGrp="1"/>
          </p:cNvSpPr>
          <p:nvPr>
            <p:ph type="title" hasCustomPrompt="1"/>
          </p:nvPr>
        </p:nvSpPr>
        <p:spPr>
          <a:xfrm>
            <a:off x="439948" y="-1"/>
            <a:ext cx="7483220" cy="7316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6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0997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010940RR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43302"/>
            <a:ext cx="9144000" cy="16002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0" y="0"/>
            <a:ext cx="9153144" cy="35433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build="p">
        <p:tmplLst>
          <p:tmpl lvl="1">
            <p:tnLst>
              <p:par>
                <p:cTn xmlns:p14="http://schemas.microsoft.com/office/powerpoint/2010/main"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2" grpId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300563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448474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3060692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208603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397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646754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1794665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08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0" name="Picture Placeholder 29"/>
          <p:cNvSpPr>
            <a:spLocks noGrp="1"/>
          </p:cNvSpPr>
          <p:nvPr>
            <p:ph type="pic" sz="quarter" idx="10"/>
          </p:nvPr>
        </p:nvSpPr>
        <p:spPr>
          <a:xfrm>
            <a:off x="124357" y="139699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2965434" y="139699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124357" y="2619756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3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2965434" y="2619756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>
                <a:solidFill>
                  <a:srgbClr val="59595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4" name="Picture 13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-1"/>
            <a:ext cx="9144000" cy="514350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009741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40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8" descr="001123H.jpg"/>
          <p:cNvPicPr>
            <a:picLocks/>
          </p:cNvPicPr>
          <p:nvPr userDrawn="1"/>
        </p:nvPicPr>
        <p:blipFill>
          <a:blip r:embed="rId2"/>
          <a:srcRect t="74" b="7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38563"/>
            <a:ext cx="6858000" cy="42505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4222230"/>
            <a:ext cx="6858000" cy="60364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Subhead or content here</a:t>
            </a:r>
          </a:p>
        </p:txBody>
      </p:sp>
      <p:sp>
        <p:nvSpPr>
          <p:cNvPr id="41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0" y="63502"/>
            <a:ext cx="2070100" cy="5080000"/>
          </a:xfrm>
          <a:prstGeom prst="rect">
            <a:avLst/>
          </a:prstGeom>
        </p:spPr>
      </p:pic>
      <p:pic>
        <p:nvPicPr>
          <p:cNvPr id="14" name="Picture 13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19600" y="419102"/>
            <a:ext cx="2108200" cy="4724400"/>
          </a:xfrm>
          <a:prstGeom prst="rect">
            <a:avLst/>
          </a:prstGeom>
        </p:spPr>
      </p:pic>
      <p:pic>
        <p:nvPicPr>
          <p:cNvPr id="13" name="Picture 12" descr="group1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33600" y="419102"/>
            <a:ext cx="2470150" cy="4724400"/>
          </a:xfrm>
          <a:prstGeom prst="rect">
            <a:avLst/>
          </a:prstGeom>
        </p:spPr>
      </p:pic>
      <p:pic>
        <p:nvPicPr>
          <p:cNvPr id="12" name="Picture 11" descr="group1a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228600" y="355602"/>
            <a:ext cx="2724150" cy="47879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MISSION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ext Placeholder 7"/>
          <p:cNvSpPr txBox="1">
            <a:spLocks/>
          </p:cNvSpPr>
          <p:nvPr userDrawn="1"/>
        </p:nvSpPr>
        <p:spPr>
          <a:xfrm>
            <a:off x="3202020" y="4045338"/>
            <a:ext cx="4038600" cy="9017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men and women of Union Pacific are dedicated to serve.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010976P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87775" y="190500"/>
            <a:ext cx="2575560" cy="4953000"/>
          </a:xfrm>
          <a:prstGeom prst="rect">
            <a:avLst/>
          </a:prstGeom>
        </p:spPr>
      </p:pic>
      <p:pic>
        <p:nvPicPr>
          <p:cNvPr id="16" name="Picture 15" descr="group2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82602"/>
            <a:ext cx="2628900" cy="4660900"/>
          </a:xfrm>
          <a:prstGeom prst="rect">
            <a:avLst/>
          </a:prstGeom>
        </p:spPr>
      </p:pic>
      <p:pic>
        <p:nvPicPr>
          <p:cNvPr id="17" name="Picture 16" descr="group2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57400" y="184152"/>
            <a:ext cx="2520950" cy="4959350"/>
          </a:xfrm>
          <a:prstGeom prst="rect">
            <a:avLst/>
          </a:prstGeom>
        </p:spPr>
      </p:pic>
      <p:pic>
        <p:nvPicPr>
          <p:cNvPr id="11" name="Picture 10" descr="010987P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08910" y="376764"/>
            <a:ext cx="2713530" cy="478155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58114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VALUES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ext Placeholder 7"/>
          <p:cNvSpPr txBox="1">
            <a:spLocks/>
          </p:cNvSpPr>
          <p:nvPr userDrawn="1"/>
        </p:nvSpPr>
        <p:spPr>
          <a:xfrm>
            <a:off x="2997200" y="4045338"/>
            <a:ext cx="4038600" cy="901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• Passion for performance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High ethical standards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Work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as a team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&amp; 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0000" y="72644"/>
            <a:ext cx="2070100" cy="5080000"/>
          </a:xfrm>
          <a:prstGeom prst="rect">
            <a:avLst/>
          </a:prstGeom>
        </p:spPr>
      </p:pic>
      <p:pic>
        <p:nvPicPr>
          <p:cNvPr id="13" name="Picture 12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30400" y="419102"/>
            <a:ext cx="2108200" cy="4724400"/>
          </a:xfrm>
          <a:prstGeom prst="rect">
            <a:avLst/>
          </a:prstGeom>
        </p:spPr>
      </p:pic>
      <p:pic>
        <p:nvPicPr>
          <p:cNvPr id="14" name="Picture 13" descr="group1a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04800" y="355600"/>
            <a:ext cx="2724150" cy="4787900"/>
          </a:xfrm>
          <a:prstGeom prst="rect">
            <a:avLst/>
          </a:prstGeom>
        </p:spPr>
      </p:pic>
      <p:sp>
        <p:nvSpPr>
          <p:cNvPr id="26" name="TextBox 25"/>
          <p:cNvSpPr txBox="1"/>
          <p:nvPr userDrawn="1"/>
        </p:nvSpPr>
        <p:spPr>
          <a:xfrm>
            <a:off x="6135077" y="1295400"/>
            <a:ext cx="2551723" cy="317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Mission</a:t>
            </a:r>
            <a:endParaRPr lang="en-US" sz="2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  <a:ea typeface="+mn-ea"/>
                <a:cs typeface="+mn-cs"/>
              </a:rPr>
              <a:t>The</a:t>
            </a:r>
            <a:r>
              <a:rPr lang="en-US" sz="1400" b="0" baseline="0" dirty="0" smtClean="0">
                <a:solidFill>
                  <a:srgbClr val="FFFFFF"/>
                </a:solidFill>
                <a:ea typeface="+mn-ea"/>
                <a:cs typeface="+mn-cs"/>
              </a:rPr>
              <a:t> men and women of Union Pacific are dedicated to serve.</a:t>
            </a:r>
            <a: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  <a:t/>
            </a:r>
            <a:b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</a:br>
            <a:endParaRPr lang="en-US" sz="1800" b="0" dirty="0" smtClean="0">
              <a:solidFill>
                <a:srgbClr val="FFFFFF"/>
              </a:solidFill>
              <a:ea typeface="+mn-ea"/>
              <a:cs typeface="+mn-cs"/>
            </a:endParaRPr>
          </a:p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Values</a:t>
            </a:r>
            <a:endParaRPr lang="en-US" sz="1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Passion for performance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High ethical standards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Work as a team</a:t>
            </a:r>
            <a:br>
              <a:rPr lang="en-US" sz="1400" b="0" dirty="0" smtClean="0">
                <a:solidFill>
                  <a:srgbClr val="FFFFFF"/>
                </a:solidFill>
              </a:rPr>
            </a:b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5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7" name="Picture 16" descr="shield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 375"/>
          <p:cNvSpPr/>
          <p:nvPr userDrawn="1"/>
        </p:nvSpPr>
        <p:spPr>
          <a:xfrm>
            <a:off x="-14240" y="7591"/>
            <a:ext cx="9144000" cy="5160337"/>
          </a:xfrm>
          <a:prstGeom prst="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2" name="Group 71"/>
          <p:cNvGrpSpPr/>
          <p:nvPr userDrawn="1"/>
        </p:nvGrpSpPr>
        <p:grpSpPr>
          <a:xfrm>
            <a:off x="133350" y="-152400"/>
            <a:ext cx="8069263" cy="5137151"/>
            <a:chOff x="133350" y="-152400"/>
            <a:chExt cx="8069263" cy="5137151"/>
          </a:xfrm>
        </p:grpSpPr>
        <p:sp>
          <p:nvSpPr>
            <p:cNvPr id="73" name="Freeform 5"/>
            <p:cNvSpPr>
              <a:spLocks/>
            </p:cNvSpPr>
            <p:nvPr userDrawn="1"/>
          </p:nvSpPr>
          <p:spPr bwMode="auto">
            <a:xfrm>
              <a:off x="7953375" y="1054100"/>
              <a:ext cx="49213" cy="41275"/>
            </a:xfrm>
            <a:custGeom>
              <a:avLst/>
              <a:gdLst/>
              <a:ahLst/>
              <a:cxnLst>
                <a:cxn ang="0">
                  <a:pos x="31" y="13"/>
                </a:cxn>
                <a:cxn ang="0">
                  <a:pos x="29" y="13"/>
                </a:cxn>
                <a:cxn ang="0">
                  <a:pos x="27" y="13"/>
                </a:cxn>
                <a:cxn ang="0">
                  <a:pos x="26" y="15"/>
                </a:cxn>
                <a:cxn ang="0">
                  <a:pos x="24" y="15"/>
                </a:cxn>
                <a:cxn ang="0">
                  <a:pos x="18" y="17"/>
                </a:cxn>
                <a:cxn ang="0">
                  <a:pos x="9" y="20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6"/>
                </a:cxn>
                <a:cxn ang="0">
                  <a:pos x="7" y="26"/>
                </a:cxn>
                <a:cxn ang="0">
                  <a:pos x="6" y="26"/>
                </a:cxn>
                <a:cxn ang="0">
                  <a:pos x="4" y="2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7" y="24"/>
                </a:cxn>
                <a:cxn ang="0">
                  <a:pos x="7" y="22"/>
                </a:cxn>
                <a:cxn ang="0">
                  <a:pos x="6" y="22"/>
                </a:cxn>
                <a:cxn ang="0">
                  <a:pos x="6" y="20"/>
                </a:cxn>
                <a:cxn ang="0">
                  <a:pos x="6" y="18"/>
                </a:cxn>
                <a:cxn ang="0">
                  <a:pos x="6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9"/>
                </a:cxn>
                <a:cxn ang="0">
                  <a:pos x="9" y="7"/>
                </a:cxn>
                <a:cxn ang="0">
                  <a:pos x="9" y="6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2"/>
                </a:cxn>
                <a:cxn ang="0">
                  <a:pos x="15" y="0"/>
                </a:cxn>
                <a:cxn ang="0">
                  <a:pos x="15" y="2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6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2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20" y="2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7"/>
                </a:cxn>
                <a:cxn ang="0">
                  <a:pos x="22" y="7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7" y="9"/>
                </a:cxn>
                <a:cxn ang="0">
                  <a:pos x="27" y="11"/>
                </a:cxn>
                <a:cxn ang="0">
                  <a:pos x="29" y="11"/>
                </a:cxn>
                <a:cxn ang="0">
                  <a:pos x="29" y="11"/>
                </a:cxn>
              </a:cxnLst>
              <a:rect l="0" t="0" r="r" b="b"/>
              <a:pathLst>
                <a:path w="31" h="26">
                  <a:moveTo>
                    <a:pt x="31" y="11"/>
                  </a:moveTo>
                  <a:lnTo>
                    <a:pt x="31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18" y="17"/>
                  </a:lnTo>
                  <a:lnTo>
                    <a:pt x="15" y="18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31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"/>
            <p:cNvSpPr>
              <a:spLocks/>
            </p:cNvSpPr>
            <p:nvPr userDrawn="1"/>
          </p:nvSpPr>
          <p:spPr bwMode="auto">
            <a:xfrm>
              <a:off x="6100763" y="2835275"/>
              <a:ext cx="892175" cy="893763"/>
            </a:xfrm>
            <a:custGeom>
              <a:avLst/>
              <a:gdLst/>
              <a:ahLst/>
              <a:cxnLst>
                <a:cxn ang="0">
                  <a:pos x="232" y="37"/>
                </a:cxn>
                <a:cxn ang="0">
                  <a:pos x="241" y="15"/>
                </a:cxn>
                <a:cxn ang="0">
                  <a:pos x="148" y="24"/>
                </a:cxn>
                <a:cxn ang="0">
                  <a:pos x="104" y="316"/>
                </a:cxn>
                <a:cxn ang="0">
                  <a:pos x="126" y="353"/>
                </a:cxn>
                <a:cxn ang="0">
                  <a:pos x="138" y="377"/>
                </a:cxn>
                <a:cxn ang="0">
                  <a:pos x="127" y="420"/>
                </a:cxn>
                <a:cxn ang="0">
                  <a:pos x="142" y="473"/>
                </a:cxn>
                <a:cxn ang="0">
                  <a:pos x="162" y="528"/>
                </a:cxn>
                <a:cxn ang="0">
                  <a:pos x="464" y="517"/>
                </a:cxn>
                <a:cxn ang="0">
                  <a:pos x="482" y="508"/>
                </a:cxn>
                <a:cxn ang="0">
                  <a:pos x="493" y="481"/>
                </a:cxn>
                <a:cxn ang="0">
                  <a:pos x="522" y="483"/>
                </a:cxn>
                <a:cxn ang="0">
                  <a:pos x="526" y="470"/>
                </a:cxn>
                <a:cxn ang="0">
                  <a:pos x="524" y="466"/>
                </a:cxn>
                <a:cxn ang="0">
                  <a:pos x="529" y="455"/>
                </a:cxn>
                <a:cxn ang="0">
                  <a:pos x="520" y="450"/>
                </a:cxn>
                <a:cxn ang="0">
                  <a:pos x="526" y="446"/>
                </a:cxn>
                <a:cxn ang="0">
                  <a:pos x="526" y="440"/>
                </a:cxn>
                <a:cxn ang="0">
                  <a:pos x="515" y="430"/>
                </a:cxn>
                <a:cxn ang="0">
                  <a:pos x="509" y="422"/>
                </a:cxn>
                <a:cxn ang="0">
                  <a:pos x="524" y="431"/>
                </a:cxn>
                <a:cxn ang="0">
                  <a:pos x="528" y="422"/>
                </a:cxn>
                <a:cxn ang="0">
                  <a:pos x="537" y="415"/>
                </a:cxn>
                <a:cxn ang="0">
                  <a:pos x="540" y="408"/>
                </a:cxn>
                <a:cxn ang="0">
                  <a:pos x="528" y="409"/>
                </a:cxn>
                <a:cxn ang="0">
                  <a:pos x="520" y="404"/>
                </a:cxn>
                <a:cxn ang="0">
                  <a:pos x="526" y="402"/>
                </a:cxn>
                <a:cxn ang="0">
                  <a:pos x="535" y="398"/>
                </a:cxn>
                <a:cxn ang="0">
                  <a:pos x="526" y="398"/>
                </a:cxn>
                <a:cxn ang="0">
                  <a:pos x="528" y="389"/>
                </a:cxn>
                <a:cxn ang="0">
                  <a:pos x="539" y="386"/>
                </a:cxn>
                <a:cxn ang="0">
                  <a:pos x="537" y="375"/>
                </a:cxn>
                <a:cxn ang="0">
                  <a:pos x="529" y="378"/>
                </a:cxn>
                <a:cxn ang="0">
                  <a:pos x="526" y="373"/>
                </a:cxn>
                <a:cxn ang="0">
                  <a:pos x="537" y="371"/>
                </a:cxn>
                <a:cxn ang="0">
                  <a:pos x="535" y="364"/>
                </a:cxn>
                <a:cxn ang="0">
                  <a:pos x="542" y="360"/>
                </a:cxn>
                <a:cxn ang="0">
                  <a:pos x="539" y="358"/>
                </a:cxn>
                <a:cxn ang="0">
                  <a:pos x="535" y="355"/>
                </a:cxn>
                <a:cxn ang="0">
                  <a:pos x="520" y="345"/>
                </a:cxn>
                <a:cxn ang="0">
                  <a:pos x="533" y="344"/>
                </a:cxn>
                <a:cxn ang="0">
                  <a:pos x="542" y="347"/>
                </a:cxn>
                <a:cxn ang="0">
                  <a:pos x="540" y="335"/>
                </a:cxn>
                <a:cxn ang="0">
                  <a:pos x="524" y="333"/>
                </a:cxn>
                <a:cxn ang="0">
                  <a:pos x="524" y="331"/>
                </a:cxn>
                <a:cxn ang="0">
                  <a:pos x="537" y="331"/>
                </a:cxn>
                <a:cxn ang="0">
                  <a:pos x="533" y="325"/>
                </a:cxn>
                <a:cxn ang="0">
                  <a:pos x="537" y="325"/>
                </a:cxn>
                <a:cxn ang="0">
                  <a:pos x="555" y="324"/>
                </a:cxn>
                <a:cxn ang="0">
                  <a:pos x="542" y="311"/>
                </a:cxn>
                <a:cxn ang="0">
                  <a:pos x="551" y="316"/>
                </a:cxn>
                <a:cxn ang="0">
                  <a:pos x="555" y="314"/>
                </a:cxn>
                <a:cxn ang="0">
                  <a:pos x="560" y="311"/>
                </a:cxn>
                <a:cxn ang="0">
                  <a:pos x="529" y="300"/>
                </a:cxn>
                <a:cxn ang="0">
                  <a:pos x="511" y="263"/>
                </a:cxn>
                <a:cxn ang="0">
                  <a:pos x="482" y="234"/>
                </a:cxn>
                <a:cxn ang="0">
                  <a:pos x="469" y="218"/>
                </a:cxn>
                <a:cxn ang="0">
                  <a:pos x="436" y="194"/>
                </a:cxn>
                <a:cxn ang="0">
                  <a:pos x="420" y="176"/>
                </a:cxn>
                <a:cxn ang="0">
                  <a:pos x="409" y="163"/>
                </a:cxn>
                <a:cxn ang="0">
                  <a:pos x="358" y="128"/>
                </a:cxn>
                <a:cxn ang="0">
                  <a:pos x="301" y="80"/>
                </a:cxn>
              </a:cxnLst>
              <a:rect l="0" t="0" r="r" b="b"/>
              <a:pathLst>
                <a:path w="562" h="563">
                  <a:moveTo>
                    <a:pt x="266" y="62"/>
                  </a:moveTo>
                  <a:lnTo>
                    <a:pt x="264" y="60"/>
                  </a:lnTo>
                  <a:lnTo>
                    <a:pt x="263" y="59"/>
                  </a:lnTo>
                  <a:lnTo>
                    <a:pt x="261" y="59"/>
                  </a:lnTo>
                  <a:lnTo>
                    <a:pt x="261" y="59"/>
                  </a:lnTo>
                  <a:lnTo>
                    <a:pt x="259" y="59"/>
                  </a:lnTo>
                  <a:lnTo>
                    <a:pt x="259" y="57"/>
                  </a:lnTo>
                  <a:lnTo>
                    <a:pt x="259" y="57"/>
                  </a:lnTo>
                  <a:lnTo>
                    <a:pt x="255" y="55"/>
                  </a:lnTo>
                  <a:lnTo>
                    <a:pt x="255" y="55"/>
                  </a:lnTo>
                  <a:lnTo>
                    <a:pt x="255" y="53"/>
                  </a:lnTo>
                  <a:lnTo>
                    <a:pt x="253" y="55"/>
                  </a:lnTo>
                  <a:lnTo>
                    <a:pt x="253" y="53"/>
                  </a:lnTo>
                  <a:lnTo>
                    <a:pt x="252" y="51"/>
                  </a:lnTo>
                  <a:lnTo>
                    <a:pt x="252" y="51"/>
                  </a:lnTo>
                  <a:lnTo>
                    <a:pt x="250" y="51"/>
                  </a:lnTo>
                  <a:lnTo>
                    <a:pt x="248" y="51"/>
                  </a:lnTo>
                  <a:lnTo>
                    <a:pt x="246" y="51"/>
                  </a:lnTo>
                  <a:lnTo>
                    <a:pt x="244" y="51"/>
                  </a:lnTo>
                  <a:lnTo>
                    <a:pt x="244" y="51"/>
                  </a:lnTo>
                  <a:lnTo>
                    <a:pt x="243" y="49"/>
                  </a:lnTo>
                  <a:lnTo>
                    <a:pt x="239" y="48"/>
                  </a:lnTo>
                  <a:lnTo>
                    <a:pt x="237" y="46"/>
                  </a:lnTo>
                  <a:lnTo>
                    <a:pt x="237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2" y="46"/>
                  </a:lnTo>
                  <a:lnTo>
                    <a:pt x="232" y="44"/>
                  </a:lnTo>
                  <a:lnTo>
                    <a:pt x="230" y="42"/>
                  </a:lnTo>
                  <a:lnTo>
                    <a:pt x="230" y="42"/>
                  </a:lnTo>
                  <a:lnTo>
                    <a:pt x="230" y="40"/>
                  </a:lnTo>
                  <a:lnTo>
                    <a:pt x="230" y="38"/>
                  </a:lnTo>
                  <a:lnTo>
                    <a:pt x="230" y="38"/>
                  </a:lnTo>
                  <a:lnTo>
                    <a:pt x="232" y="37"/>
                  </a:lnTo>
                  <a:lnTo>
                    <a:pt x="232" y="37"/>
                  </a:lnTo>
                  <a:lnTo>
                    <a:pt x="232" y="35"/>
                  </a:lnTo>
                  <a:lnTo>
                    <a:pt x="230" y="31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29"/>
                  </a:lnTo>
                  <a:lnTo>
                    <a:pt x="233" y="28"/>
                  </a:lnTo>
                  <a:lnTo>
                    <a:pt x="235" y="28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5" y="22"/>
                  </a:lnTo>
                  <a:lnTo>
                    <a:pt x="237" y="22"/>
                  </a:lnTo>
                  <a:lnTo>
                    <a:pt x="237" y="22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5" y="18"/>
                  </a:lnTo>
                  <a:lnTo>
                    <a:pt x="235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3"/>
                  </a:lnTo>
                  <a:lnTo>
                    <a:pt x="243" y="13"/>
                  </a:lnTo>
                  <a:lnTo>
                    <a:pt x="243" y="13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9"/>
                  </a:lnTo>
                  <a:lnTo>
                    <a:pt x="244" y="9"/>
                  </a:lnTo>
                  <a:lnTo>
                    <a:pt x="244" y="9"/>
                  </a:lnTo>
                  <a:lnTo>
                    <a:pt x="246" y="9"/>
                  </a:lnTo>
                  <a:lnTo>
                    <a:pt x="246" y="7"/>
                  </a:lnTo>
                  <a:lnTo>
                    <a:pt x="246" y="9"/>
                  </a:lnTo>
                  <a:lnTo>
                    <a:pt x="246" y="9"/>
                  </a:lnTo>
                  <a:lnTo>
                    <a:pt x="248" y="9"/>
                  </a:lnTo>
                  <a:lnTo>
                    <a:pt x="248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8" y="2"/>
                  </a:lnTo>
                  <a:lnTo>
                    <a:pt x="246" y="2"/>
                  </a:lnTo>
                  <a:lnTo>
                    <a:pt x="246" y="2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208" y="9"/>
                  </a:lnTo>
                  <a:lnTo>
                    <a:pt x="202" y="11"/>
                  </a:lnTo>
                  <a:lnTo>
                    <a:pt x="164" y="20"/>
                  </a:lnTo>
                  <a:lnTo>
                    <a:pt x="160" y="22"/>
                  </a:lnTo>
                  <a:lnTo>
                    <a:pt x="148" y="24"/>
                  </a:lnTo>
                  <a:lnTo>
                    <a:pt x="126" y="29"/>
                  </a:lnTo>
                  <a:lnTo>
                    <a:pt x="96" y="35"/>
                  </a:lnTo>
                  <a:lnTo>
                    <a:pt x="82" y="38"/>
                  </a:lnTo>
                  <a:lnTo>
                    <a:pt x="78" y="38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32" y="48"/>
                  </a:lnTo>
                  <a:lnTo>
                    <a:pt x="23" y="49"/>
                  </a:lnTo>
                  <a:lnTo>
                    <a:pt x="12" y="53"/>
                  </a:lnTo>
                  <a:lnTo>
                    <a:pt x="0" y="55"/>
                  </a:lnTo>
                  <a:lnTo>
                    <a:pt x="5" y="71"/>
                  </a:lnTo>
                  <a:lnTo>
                    <a:pt x="16" y="99"/>
                  </a:lnTo>
                  <a:lnTo>
                    <a:pt x="18" y="104"/>
                  </a:lnTo>
                  <a:lnTo>
                    <a:pt x="20" y="112"/>
                  </a:lnTo>
                  <a:lnTo>
                    <a:pt x="32" y="139"/>
                  </a:lnTo>
                  <a:lnTo>
                    <a:pt x="42" y="163"/>
                  </a:lnTo>
                  <a:lnTo>
                    <a:pt x="47" y="177"/>
                  </a:lnTo>
                  <a:lnTo>
                    <a:pt x="49" y="185"/>
                  </a:lnTo>
                  <a:lnTo>
                    <a:pt x="60" y="214"/>
                  </a:lnTo>
                  <a:lnTo>
                    <a:pt x="67" y="234"/>
                  </a:lnTo>
                  <a:lnTo>
                    <a:pt x="71" y="241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93" y="296"/>
                  </a:lnTo>
                  <a:lnTo>
                    <a:pt x="96" y="305"/>
                  </a:lnTo>
                  <a:lnTo>
                    <a:pt x="96" y="309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02" y="314"/>
                  </a:lnTo>
                  <a:lnTo>
                    <a:pt x="102" y="314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2"/>
                  </a:lnTo>
                  <a:lnTo>
                    <a:pt x="105" y="324"/>
                  </a:lnTo>
                  <a:lnTo>
                    <a:pt x="107" y="327"/>
                  </a:lnTo>
                  <a:lnTo>
                    <a:pt x="109" y="327"/>
                  </a:lnTo>
                  <a:lnTo>
                    <a:pt x="109" y="329"/>
                  </a:lnTo>
                  <a:lnTo>
                    <a:pt x="111" y="329"/>
                  </a:lnTo>
                  <a:lnTo>
                    <a:pt x="111" y="331"/>
                  </a:lnTo>
                  <a:lnTo>
                    <a:pt x="109" y="331"/>
                  </a:lnTo>
                  <a:lnTo>
                    <a:pt x="109" y="333"/>
                  </a:lnTo>
                  <a:lnTo>
                    <a:pt x="109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3" y="335"/>
                  </a:lnTo>
                  <a:lnTo>
                    <a:pt x="113" y="336"/>
                  </a:lnTo>
                  <a:lnTo>
                    <a:pt x="115" y="338"/>
                  </a:lnTo>
                  <a:lnTo>
                    <a:pt x="116" y="338"/>
                  </a:lnTo>
                  <a:lnTo>
                    <a:pt x="116" y="340"/>
                  </a:lnTo>
                  <a:lnTo>
                    <a:pt x="118" y="342"/>
                  </a:lnTo>
                  <a:lnTo>
                    <a:pt x="120" y="342"/>
                  </a:lnTo>
                  <a:lnTo>
                    <a:pt x="122" y="344"/>
                  </a:lnTo>
                  <a:lnTo>
                    <a:pt x="124" y="344"/>
                  </a:lnTo>
                  <a:lnTo>
                    <a:pt x="124" y="345"/>
                  </a:lnTo>
                  <a:lnTo>
                    <a:pt x="124" y="347"/>
                  </a:lnTo>
                  <a:lnTo>
                    <a:pt x="124" y="349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7" y="355"/>
                  </a:lnTo>
                  <a:lnTo>
                    <a:pt x="129" y="355"/>
                  </a:lnTo>
                  <a:lnTo>
                    <a:pt x="129" y="356"/>
                  </a:lnTo>
                  <a:lnTo>
                    <a:pt x="127" y="358"/>
                  </a:lnTo>
                  <a:lnTo>
                    <a:pt x="129" y="358"/>
                  </a:lnTo>
                  <a:lnTo>
                    <a:pt x="129" y="360"/>
                  </a:lnTo>
                  <a:lnTo>
                    <a:pt x="127" y="360"/>
                  </a:lnTo>
                  <a:lnTo>
                    <a:pt x="127" y="360"/>
                  </a:lnTo>
                  <a:lnTo>
                    <a:pt x="129" y="360"/>
                  </a:lnTo>
                  <a:lnTo>
                    <a:pt x="129" y="360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4"/>
                  </a:lnTo>
                  <a:lnTo>
                    <a:pt x="127" y="366"/>
                  </a:lnTo>
                  <a:lnTo>
                    <a:pt x="127" y="366"/>
                  </a:lnTo>
                  <a:lnTo>
                    <a:pt x="127" y="367"/>
                  </a:lnTo>
                  <a:lnTo>
                    <a:pt x="127" y="367"/>
                  </a:lnTo>
                  <a:lnTo>
                    <a:pt x="131" y="369"/>
                  </a:lnTo>
                  <a:lnTo>
                    <a:pt x="135" y="369"/>
                  </a:lnTo>
                  <a:lnTo>
                    <a:pt x="137" y="371"/>
                  </a:lnTo>
                  <a:lnTo>
                    <a:pt x="137" y="371"/>
                  </a:lnTo>
                  <a:lnTo>
                    <a:pt x="140" y="373"/>
                  </a:lnTo>
                  <a:lnTo>
                    <a:pt x="140" y="373"/>
                  </a:lnTo>
                  <a:lnTo>
                    <a:pt x="140" y="375"/>
                  </a:lnTo>
                  <a:lnTo>
                    <a:pt x="140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7" y="377"/>
                  </a:lnTo>
                  <a:lnTo>
                    <a:pt x="137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8"/>
                  </a:lnTo>
                  <a:lnTo>
                    <a:pt x="138" y="378"/>
                  </a:lnTo>
                  <a:lnTo>
                    <a:pt x="138" y="380"/>
                  </a:lnTo>
                  <a:lnTo>
                    <a:pt x="135" y="380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5" y="382"/>
                  </a:lnTo>
                  <a:lnTo>
                    <a:pt x="135" y="382"/>
                  </a:lnTo>
                  <a:lnTo>
                    <a:pt x="135" y="384"/>
                  </a:lnTo>
                  <a:lnTo>
                    <a:pt x="133" y="384"/>
                  </a:lnTo>
                  <a:lnTo>
                    <a:pt x="133" y="386"/>
                  </a:lnTo>
                  <a:lnTo>
                    <a:pt x="129" y="386"/>
                  </a:lnTo>
                  <a:lnTo>
                    <a:pt x="129" y="388"/>
                  </a:lnTo>
                  <a:lnTo>
                    <a:pt x="129" y="391"/>
                  </a:lnTo>
                  <a:lnTo>
                    <a:pt x="127" y="393"/>
                  </a:lnTo>
                  <a:lnTo>
                    <a:pt x="127" y="393"/>
                  </a:lnTo>
                  <a:lnTo>
                    <a:pt x="127" y="395"/>
                  </a:lnTo>
                  <a:lnTo>
                    <a:pt x="129" y="397"/>
                  </a:lnTo>
                  <a:lnTo>
                    <a:pt x="129" y="398"/>
                  </a:lnTo>
                  <a:lnTo>
                    <a:pt x="129" y="398"/>
                  </a:lnTo>
                  <a:lnTo>
                    <a:pt x="129" y="400"/>
                  </a:lnTo>
                  <a:lnTo>
                    <a:pt x="129" y="400"/>
                  </a:lnTo>
                  <a:lnTo>
                    <a:pt x="129" y="402"/>
                  </a:lnTo>
                  <a:lnTo>
                    <a:pt x="129" y="404"/>
                  </a:lnTo>
                  <a:lnTo>
                    <a:pt x="129" y="406"/>
                  </a:lnTo>
                  <a:lnTo>
                    <a:pt x="129" y="408"/>
                  </a:lnTo>
                  <a:lnTo>
                    <a:pt x="129" y="409"/>
                  </a:lnTo>
                  <a:lnTo>
                    <a:pt x="129" y="411"/>
                  </a:lnTo>
                  <a:lnTo>
                    <a:pt x="129" y="413"/>
                  </a:lnTo>
                  <a:lnTo>
                    <a:pt x="129" y="415"/>
                  </a:lnTo>
                  <a:lnTo>
                    <a:pt x="129" y="419"/>
                  </a:lnTo>
                  <a:lnTo>
                    <a:pt x="127" y="420"/>
                  </a:lnTo>
                  <a:lnTo>
                    <a:pt x="127" y="422"/>
                  </a:lnTo>
                  <a:lnTo>
                    <a:pt x="127" y="424"/>
                  </a:lnTo>
                  <a:lnTo>
                    <a:pt x="127" y="426"/>
                  </a:lnTo>
                  <a:lnTo>
                    <a:pt x="126" y="430"/>
                  </a:lnTo>
                  <a:lnTo>
                    <a:pt x="127" y="430"/>
                  </a:lnTo>
                  <a:lnTo>
                    <a:pt x="127" y="435"/>
                  </a:lnTo>
                  <a:lnTo>
                    <a:pt x="127" y="437"/>
                  </a:lnTo>
                  <a:lnTo>
                    <a:pt x="129" y="437"/>
                  </a:lnTo>
                  <a:lnTo>
                    <a:pt x="129" y="439"/>
                  </a:lnTo>
                  <a:lnTo>
                    <a:pt x="131" y="439"/>
                  </a:lnTo>
                  <a:lnTo>
                    <a:pt x="131" y="440"/>
                  </a:lnTo>
                  <a:lnTo>
                    <a:pt x="131" y="442"/>
                  </a:lnTo>
                  <a:lnTo>
                    <a:pt x="131" y="444"/>
                  </a:lnTo>
                  <a:lnTo>
                    <a:pt x="131" y="448"/>
                  </a:lnTo>
                  <a:lnTo>
                    <a:pt x="133" y="448"/>
                  </a:lnTo>
                  <a:lnTo>
                    <a:pt x="133" y="448"/>
                  </a:lnTo>
                  <a:lnTo>
                    <a:pt x="135" y="451"/>
                  </a:lnTo>
                  <a:lnTo>
                    <a:pt x="137" y="453"/>
                  </a:lnTo>
                  <a:lnTo>
                    <a:pt x="137" y="455"/>
                  </a:lnTo>
                  <a:lnTo>
                    <a:pt x="138" y="455"/>
                  </a:lnTo>
                  <a:lnTo>
                    <a:pt x="140" y="453"/>
                  </a:lnTo>
                  <a:lnTo>
                    <a:pt x="140" y="455"/>
                  </a:lnTo>
                  <a:lnTo>
                    <a:pt x="140" y="455"/>
                  </a:lnTo>
                  <a:lnTo>
                    <a:pt x="140" y="457"/>
                  </a:lnTo>
                  <a:lnTo>
                    <a:pt x="140" y="459"/>
                  </a:lnTo>
                  <a:lnTo>
                    <a:pt x="140" y="461"/>
                  </a:lnTo>
                  <a:lnTo>
                    <a:pt x="142" y="462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4"/>
                  </a:lnTo>
                  <a:lnTo>
                    <a:pt x="144" y="468"/>
                  </a:lnTo>
                  <a:lnTo>
                    <a:pt x="144" y="468"/>
                  </a:lnTo>
                  <a:lnTo>
                    <a:pt x="144" y="470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4" y="475"/>
                  </a:lnTo>
                  <a:lnTo>
                    <a:pt x="144" y="477"/>
                  </a:lnTo>
                  <a:lnTo>
                    <a:pt x="144" y="477"/>
                  </a:lnTo>
                  <a:lnTo>
                    <a:pt x="144" y="479"/>
                  </a:lnTo>
                  <a:lnTo>
                    <a:pt x="144" y="484"/>
                  </a:lnTo>
                  <a:lnTo>
                    <a:pt x="144" y="488"/>
                  </a:lnTo>
                  <a:lnTo>
                    <a:pt x="144" y="488"/>
                  </a:lnTo>
                  <a:lnTo>
                    <a:pt x="146" y="492"/>
                  </a:lnTo>
                  <a:lnTo>
                    <a:pt x="146" y="492"/>
                  </a:lnTo>
                  <a:lnTo>
                    <a:pt x="146" y="493"/>
                  </a:lnTo>
                  <a:lnTo>
                    <a:pt x="146" y="495"/>
                  </a:lnTo>
                  <a:lnTo>
                    <a:pt x="146" y="497"/>
                  </a:lnTo>
                  <a:lnTo>
                    <a:pt x="144" y="497"/>
                  </a:lnTo>
                  <a:lnTo>
                    <a:pt x="144" y="497"/>
                  </a:lnTo>
                  <a:lnTo>
                    <a:pt x="144" y="499"/>
                  </a:lnTo>
                  <a:lnTo>
                    <a:pt x="144" y="501"/>
                  </a:lnTo>
                  <a:lnTo>
                    <a:pt x="146" y="503"/>
                  </a:lnTo>
                  <a:lnTo>
                    <a:pt x="146" y="504"/>
                  </a:lnTo>
                  <a:lnTo>
                    <a:pt x="146" y="506"/>
                  </a:lnTo>
                  <a:lnTo>
                    <a:pt x="146" y="508"/>
                  </a:lnTo>
                  <a:lnTo>
                    <a:pt x="148" y="508"/>
                  </a:lnTo>
                  <a:lnTo>
                    <a:pt x="148" y="510"/>
                  </a:lnTo>
                  <a:lnTo>
                    <a:pt x="148" y="512"/>
                  </a:lnTo>
                  <a:lnTo>
                    <a:pt x="149" y="512"/>
                  </a:lnTo>
                  <a:lnTo>
                    <a:pt x="155" y="515"/>
                  </a:lnTo>
                  <a:lnTo>
                    <a:pt x="157" y="517"/>
                  </a:lnTo>
                  <a:lnTo>
                    <a:pt x="157" y="519"/>
                  </a:lnTo>
                  <a:lnTo>
                    <a:pt x="158" y="521"/>
                  </a:lnTo>
                  <a:lnTo>
                    <a:pt x="158" y="521"/>
                  </a:lnTo>
                  <a:lnTo>
                    <a:pt x="160" y="523"/>
                  </a:lnTo>
                  <a:lnTo>
                    <a:pt x="160" y="523"/>
                  </a:lnTo>
                  <a:lnTo>
                    <a:pt x="160" y="525"/>
                  </a:lnTo>
                  <a:lnTo>
                    <a:pt x="160" y="525"/>
                  </a:lnTo>
                  <a:lnTo>
                    <a:pt x="162" y="526"/>
                  </a:lnTo>
                  <a:lnTo>
                    <a:pt x="162" y="528"/>
                  </a:lnTo>
                  <a:lnTo>
                    <a:pt x="162" y="530"/>
                  </a:lnTo>
                  <a:lnTo>
                    <a:pt x="162" y="534"/>
                  </a:lnTo>
                  <a:lnTo>
                    <a:pt x="162" y="534"/>
                  </a:lnTo>
                  <a:lnTo>
                    <a:pt x="164" y="536"/>
                  </a:lnTo>
                  <a:lnTo>
                    <a:pt x="166" y="536"/>
                  </a:lnTo>
                  <a:lnTo>
                    <a:pt x="166" y="537"/>
                  </a:lnTo>
                  <a:lnTo>
                    <a:pt x="166" y="537"/>
                  </a:lnTo>
                  <a:lnTo>
                    <a:pt x="168" y="539"/>
                  </a:lnTo>
                  <a:lnTo>
                    <a:pt x="168" y="539"/>
                  </a:lnTo>
                  <a:lnTo>
                    <a:pt x="169" y="543"/>
                  </a:lnTo>
                  <a:lnTo>
                    <a:pt x="171" y="545"/>
                  </a:lnTo>
                  <a:lnTo>
                    <a:pt x="171" y="545"/>
                  </a:lnTo>
                  <a:lnTo>
                    <a:pt x="173" y="546"/>
                  </a:lnTo>
                  <a:lnTo>
                    <a:pt x="173" y="550"/>
                  </a:lnTo>
                  <a:lnTo>
                    <a:pt x="175" y="556"/>
                  </a:lnTo>
                  <a:lnTo>
                    <a:pt x="177" y="557"/>
                  </a:lnTo>
                  <a:lnTo>
                    <a:pt x="177" y="557"/>
                  </a:lnTo>
                  <a:lnTo>
                    <a:pt x="180" y="559"/>
                  </a:lnTo>
                  <a:lnTo>
                    <a:pt x="180" y="559"/>
                  </a:lnTo>
                  <a:lnTo>
                    <a:pt x="182" y="561"/>
                  </a:lnTo>
                  <a:lnTo>
                    <a:pt x="182" y="563"/>
                  </a:lnTo>
                  <a:lnTo>
                    <a:pt x="235" y="554"/>
                  </a:lnTo>
                  <a:lnTo>
                    <a:pt x="243" y="552"/>
                  </a:lnTo>
                  <a:lnTo>
                    <a:pt x="266" y="548"/>
                  </a:lnTo>
                  <a:lnTo>
                    <a:pt x="274" y="548"/>
                  </a:lnTo>
                  <a:lnTo>
                    <a:pt x="303" y="543"/>
                  </a:lnTo>
                  <a:lnTo>
                    <a:pt x="316" y="541"/>
                  </a:lnTo>
                  <a:lnTo>
                    <a:pt x="348" y="537"/>
                  </a:lnTo>
                  <a:lnTo>
                    <a:pt x="367" y="534"/>
                  </a:lnTo>
                  <a:lnTo>
                    <a:pt x="412" y="526"/>
                  </a:lnTo>
                  <a:lnTo>
                    <a:pt x="425" y="525"/>
                  </a:lnTo>
                  <a:lnTo>
                    <a:pt x="436" y="523"/>
                  </a:lnTo>
                  <a:lnTo>
                    <a:pt x="436" y="523"/>
                  </a:lnTo>
                  <a:lnTo>
                    <a:pt x="442" y="521"/>
                  </a:lnTo>
                  <a:lnTo>
                    <a:pt x="464" y="517"/>
                  </a:lnTo>
                  <a:lnTo>
                    <a:pt x="462" y="519"/>
                  </a:lnTo>
                  <a:lnTo>
                    <a:pt x="462" y="519"/>
                  </a:lnTo>
                  <a:lnTo>
                    <a:pt x="462" y="521"/>
                  </a:lnTo>
                  <a:lnTo>
                    <a:pt x="462" y="523"/>
                  </a:lnTo>
                  <a:lnTo>
                    <a:pt x="464" y="523"/>
                  </a:lnTo>
                  <a:lnTo>
                    <a:pt x="465" y="525"/>
                  </a:lnTo>
                  <a:lnTo>
                    <a:pt x="465" y="525"/>
                  </a:lnTo>
                  <a:lnTo>
                    <a:pt x="467" y="526"/>
                  </a:lnTo>
                  <a:lnTo>
                    <a:pt x="467" y="526"/>
                  </a:lnTo>
                  <a:lnTo>
                    <a:pt x="467" y="528"/>
                  </a:lnTo>
                  <a:lnTo>
                    <a:pt x="469" y="532"/>
                  </a:lnTo>
                  <a:lnTo>
                    <a:pt x="469" y="534"/>
                  </a:lnTo>
                  <a:lnTo>
                    <a:pt x="469" y="534"/>
                  </a:lnTo>
                  <a:lnTo>
                    <a:pt x="469" y="536"/>
                  </a:lnTo>
                  <a:lnTo>
                    <a:pt x="471" y="539"/>
                  </a:lnTo>
                  <a:lnTo>
                    <a:pt x="473" y="539"/>
                  </a:lnTo>
                  <a:lnTo>
                    <a:pt x="473" y="541"/>
                  </a:lnTo>
                  <a:lnTo>
                    <a:pt x="475" y="541"/>
                  </a:lnTo>
                  <a:lnTo>
                    <a:pt x="475" y="541"/>
                  </a:lnTo>
                  <a:lnTo>
                    <a:pt x="478" y="539"/>
                  </a:lnTo>
                  <a:lnTo>
                    <a:pt x="480" y="539"/>
                  </a:lnTo>
                  <a:lnTo>
                    <a:pt x="482" y="539"/>
                  </a:lnTo>
                  <a:lnTo>
                    <a:pt x="484" y="539"/>
                  </a:lnTo>
                  <a:lnTo>
                    <a:pt x="486" y="539"/>
                  </a:lnTo>
                  <a:lnTo>
                    <a:pt x="487" y="537"/>
                  </a:lnTo>
                  <a:lnTo>
                    <a:pt x="487" y="536"/>
                  </a:lnTo>
                  <a:lnTo>
                    <a:pt x="487" y="536"/>
                  </a:lnTo>
                  <a:lnTo>
                    <a:pt x="486" y="532"/>
                  </a:lnTo>
                  <a:lnTo>
                    <a:pt x="486" y="530"/>
                  </a:lnTo>
                  <a:lnTo>
                    <a:pt x="486" y="525"/>
                  </a:lnTo>
                  <a:lnTo>
                    <a:pt x="486" y="521"/>
                  </a:lnTo>
                  <a:lnTo>
                    <a:pt x="486" y="514"/>
                  </a:lnTo>
                  <a:lnTo>
                    <a:pt x="486" y="512"/>
                  </a:lnTo>
                  <a:lnTo>
                    <a:pt x="484" y="510"/>
                  </a:lnTo>
                  <a:lnTo>
                    <a:pt x="482" y="508"/>
                  </a:lnTo>
                  <a:lnTo>
                    <a:pt x="482" y="506"/>
                  </a:lnTo>
                  <a:lnTo>
                    <a:pt x="478" y="503"/>
                  </a:lnTo>
                  <a:lnTo>
                    <a:pt x="478" y="499"/>
                  </a:lnTo>
                  <a:lnTo>
                    <a:pt x="478" y="497"/>
                  </a:lnTo>
                  <a:lnTo>
                    <a:pt x="478" y="495"/>
                  </a:lnTo>
                  <a:lnTo>
                    <a:pt x="476" y="493"/>
                  </a:lnTo>
                  <a:lnTo>
                    <a:pt x="476" y="492"/>
                  </a:lnTo>
                  <a:lnTo>
                    <a:pt x="476" y="490"/>
                  </a:lnTo>
                  <a:lnTo>
                    <a:pt x="478" y="492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88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80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4"/>
                  </a:lnTo>
                  <a:lnTo>
                    <a:pt x="484" y="484"/>
                  </a:lnTo>
                  <a:lnTo>
                    <a:pt x="484" y="483"/>
                  </a:lnTo>
                  <a:lnTo>
                    <a:pt x="484" y="481"/>
                  </a:lnTo>
                  <a:lnTo>
                    <a:pt x="484" y="481"/>
                  </a:lnTo>
                  <a:lnTo>
                    <a:pt x="486" y="481"/>
                  </a:lnTo>
                  <a:lnTo>
                    <a:pt x="487" y="481"/>
                  </a:lnTo>
                  <a:lnTo>
                    <a:pt x="489" y="481"/>
                  </a:lnTo>
                  <a:lnTo>
                    <a:pt x="489" y="481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5" y="483"/>
                  </a:lnTo>
                  <a:lnTo>
                    <a:pt x="495" y="483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8" y="481"/>
                  </a:lnTo>
                  <a:lnTo>
                    <a:pt x="500" y="481"/>
                  </a:lnTo>
                  <a:lnTo>
                    <a:pt x="502" y="481"/>
                  </a:lnTo>
                  <a:lnTo>
                    <a:pt x="502" y="483"/>
                  </a:lnTo>
                  <a:lnTo>
                    <a:pt x="504" y="484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6" y="483"/>
                  </a:lnTo>
                  <a:lnTo>
                    <a:pt x="506" y="483"/>
                  </a:lnTo>
                  <a:lnTo>
                    <a:pt x="507" y="483"/>
                  </a:lnTo>
                  <a:lnTo>
                    <a:pt x="507" y="483"/>
                  </a:lnTo>
                  <a:lnTo>
                    <a:pt x="509" y="483"/>
                  </a:lnTo>
                  <a:lnTo>
                    <a:pt x="509" y="484"/>
                  </a:lnTo>
                  <a:lnTo>
                    <a:pt x="511" y="484"/>
                  </a:lnTo>
                  <a:lnTo>
                    <a:pt x="513" y="484"/>
                  </a:lnTo>
                  <a:lnTo>
                    <a:pt x="515" y="483"/>
                  </a:lnTo>
                  <a:lnTo>
                    <a:pt x="517" y="483"/>
                  </a:lnTo>
                  <a:lnTo>
                    <a:pt x="518" y="484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3"/>
                  </a:lnTo>
                  <a:lnTo>
                    <a:pt x="524" y="483"/>
                  </a:lnTo>
                  <a:lnTo>
                    <a:pt x="524" y="483"/>
                  </a:lnTo>
                  <a:lnTo>
                    <a:pt x="526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1"/>
                  </a:lnTo>
                  <a:lnTo>
                    <a:pt x="529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3" y="481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7"/>
                  </a:lnTo>
                  <a:lnTo>
                    <a:pt x="531" y="477"/>
                  </a:lnTo>
                  <a:lnTo>
                    <a:pt x="531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5"/>
                  </a:lnTo>
                  <a:lnTo>
                    <a:pt x="533" y="475"/>
                  </a:lnTo>
                  <a:lnTo>
                    <a:pt x="533" y="473"/>
                  </a:lnTo>
                  <a:lnTo>
                    <a:pt x="531" y="472"/>
                  </a:lnTo>
                  <a:lnTo>
                    <a:pt x="531" y="472"/>
                  </a:lnTo>
                  <a:lnTo>
                    <a:pt x="531" y="473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8" y="472"/>
                  </a:lnTo>
                  <a:lnTo>
                    <a:pt x="528" y="472"/>
                  </a:lnTo>
                  <a:lnTo>
                    <a:pt x="526" y="472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68"/>
                  </a:lnTo>
                  <a:lnTo>
                    <a:pt x="529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4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31" y="466"/>
                  </a:lnTo>
                  <a:lnTo>
                    <a:pt x="531" y="464"/>
                  </a:lnTo>
                  <a:lnTo>
                    <a:pt x="529" y="464"/>
                  </a:lnTo>
                  <a:lnTo>
                    <a:pt x="529" y="464"/>
                  </a:lnTo>
                  <a:lnTo>
                    <a:pt x="528" y="462"/>
                  </a:lnTo>
                  <a:lnTo>
                    <a:pt x="528" y="462"/>
                  </a:lnTo>
                  <a:lnTo>
                    <a:pt x="526" y="462"/>
                  </a:lnTo>
                  <a:lnTo>
                    <a:pt x="526" y="461"/>
                  </a:lnTo>
                  <a:lnTo>
                    <a:pt x="526" y="461"/>
                  </a:lnTo>
                  <a:lnTo>
                    <a:pt x="528" y="461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31" y="453"/>
                  </a:lnTo>
                  <a:lnTo>
                    <a:pt x="531" y="453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0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9" y="451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6" y="451"/>
                  </a:lnTo>
                  <a:lnTo>
                    <a:pt x="526" y="451"/>
                  </a:lnTo>
                  <a:lnTo>
                    <a:pt x="524" y="453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2" y="451"/>
                  </a:lnTo>
                  <a:lnTo>
                    <a:pt x="522" y="451"/>
                  </a:lnTo>
                  <a:lnTo>
                    <a:pt x="522" y="450"/>
                  </a:lnTo>
                  <a:lnTo>
                    <a:pt x="522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3"/>
                  </a:lnTo>
                  <a:lnTo>
                    <a:pt x="518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4" y="450"/>
                  </a:lnTo>
                  <a:lnTo>
                    <a:pt x="524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8" y="450"/>
                  </a:lnTo>
                  <a:lnTo>
                    <a:pt x="528" y="450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9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6" y="446"/>
                  </a:lnTo>
                  <a:lnTo>
                    <a:pt x="526" y="446"/>
                  </a:lnTo>
                  <a:lnTo>
                    <a:pt x="526" y="444"/>
                  </a:lnTo>
                  <a:lnTo>
                    <a:pt x="526" y="444"/>
                  </a:lnTo>
                  <a:lnTo>
                    <a:pt x="526" y="442"/>
                  </a:lnTo>
                  <a:lnTo>
                    <a:pt x="526" y="442"/>
                  </a:lnTo>
                  <a:lnTo>
                    <a:pt x="524" y="442"/>
                  </a:lnTo>
                  <a:lnTo>
                    <a:pt x="524" y="442"/>
                  </a:lnTo>
                  <a:lnTo>
                    <a:pt x="522" y="442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18" y="440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18" y="437"/>
                  </a:lnTo>
                  <a:lnTo>
                    <a:pt x="518" y="437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18" y="433"/>
                  </a:lnTo>
                  <a:lnTo>
                    <a:pt x="518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3" y="426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4"/>
                  </a:lnTo>
                  <a:lnTo>
                    <a:pt x="509" y="424"/>
                  </a:lnTo>
                  <a:lnTo>
                    <a:pt x="509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6" y="424"/>
                  </a:lnTo>
                  <a:lnTo>
                    <a:pt x="506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8"/>
                  </a:lnTo>
                  <a:lnTo>
                    <a:pt x="518" y="428"/>
                  </a:lnTo>
                  <a:lnTo>
                    <a:pt x="518" y="428"/>
                  </a:lnTo>
                  <a:lnTo>
                    <a:pt x="518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8" y="430"/>
                  </a:lnTo>
                  <a:lnTo>
                    <a:pt x="528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6"/>
                  </a:lnTo>
                  <a:lnTo>
                    <a:pt x="526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4"/>
                  </a:lnTo>
                  <a:lnTo>
                    <a:pt x="524" y="424"/>
                  </a:lnTo>
                  <a:lnTo>
                    <a:pt x="522" y="422"/>
                  </a:lnTo>
                  <a:lnTo>
                    <a:pt x="522" y="422"/>
                  </a:lnTo>
                  <a:lnTo>
                    <a:pt x="524" y="422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9" y="424"/>
                  </a:lnTo>
                  <a:lnTo>
                    <a:pt x="529" y="424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3" y="428"/>
                  </a:lnTo>
                  <a:lnTo>
                    <a:pt x="533" y="428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5" y="424"/>
                  </a:lnTo>
                  <a:lnTo>
                    <a:pt x="535" y="422"/>
                  </a:lnTo>
                  <a:lnTo>
                    <a:pt x="537" y="420"/>
                  </a:lnTo>
                  <a:lnTo>
                    <a:pt x="537" y="420"/>
                  </a:lnTo>
                  <a:lnTo>
                    <a:pt x="537" y="419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5" y="415"/>
                  </a:lnTo>
                  <a:lnTo>
                    <a:pt x="535" y="415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7" y="413"/>
                  </a:lnTo>
                  <a:lnTo>
                    <a:pt x="537" y="413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40" y="413"/>
                  </a:lnTo>
                  <a:lnTo>
                    <a:pt x="540" y="413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39" y="409"/>
                  </a:lnTo>
                  <a:lnTo>
                    <a:pt x="539" y="409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7" y="406"/>
                  </a:lnTo>
                  <a:lnTo>
                    <a:pt x="537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8"/>
                  </a:lnTo>
                  <a:lnTo>
                    <a:pt x="528" y="408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9" y="411"/>
                  </a:lnTo>
                  <a:lnTo>
                    <a:pt x="529" y="411"/>
                  </a:lnTo>
                  <a:lnTo>
                    <a:pt x="528" y="411"/>
                  </a:lnTo>
                  <a:lnTo>
                    <a:pt x="528" y="413"/>
                  </a:lnTo>
                  <a:lnTo>
                    <a:pt x="528" y="413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4" y="408"/>
                  </a:lnTo>
                  <a:lnTo>
                    <a:pt x="524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2" y="404"/>
                  </a:lnTo>
                  <a:lnTo>
                    <a:pt x="522" y="406"/>
                  </a:lnTo>
                  <a:lnTo>
                    <a:pt x="522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5" y="404"/>
                  </a:lnTo>
                  <a:lnTo>
                    <a:pt x="515" y="404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2"/>
                  </a:lnTo>
                  <a:lnTo>
                    <a:pt x="518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4" y="402"/>
                  </a:lnTo>
                  <a:lnTo>
                    <a:pt x="524" y="402"/>
                  </a:lnTo>
                  <a:lnTo>
                    <a:pt x="526" y="402"/>
                  </a:lnTo>
                  <a:lnTo>
                    <a:pt x="526" y="402"/>
                  </a:lnTo>
                  <a:lnTo>
                    <a:pt x="528" y="402"/>
                  </a:lnTo>
                  <a:lnTo>
                    <a:pt x="528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3" y="400"/>
                  </a:lnTo>
                  <a:lnTo>
                    <a:pt x="533" y="400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0"/>
                  </a:lnTo>
                  <a:lnTo>
                    <a:pt x="535" y="400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402"/>
                  </a:lnTo>
                  <a:lnTo>
                    <a:pt x="537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398"/>
                  </a:lnTo>
                  <a:lnTo>
                    <a:pt x="537" y="398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8"/>
                  </a:lnTo>
                  <a:lnTo>
                    <a:pt x="535" y="398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3" y="400"/>
                  </a:lnTo>
                  <a:lnTo>
                    <a:pt x="533" y="398"/>
                  </a:lnTo>
                  <a:lnTo>
                    <a:pt x="533" y="398"/>
                  </a:lnTo>
                  <a:lnTo>
                    <a:pt x="535" y="398"/>
                  </a:lnTo>
                  <a:lnTo>
                    <a:pt x="533" y="398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6" y="397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9" y="395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5"/>
                  </a:lnTo>
                  <a:lnTo>
                    <a:pt x="529" y="395"/>
                  </a:lnTo>
                  <a:lnTo>
                    <a:pt x="529" y="393"/>
                  </a:lnTo>
                  <a:lnTo>
                    <a:pt x="529" y="393"/>
                  </a:lnTo>
                  <a:lnTo>
                    <a:pt x="531" y="393"/>
                  </a:lnTo>
                  <a:lnTo>
                    <a:pt x="531" y="393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9"/>
                  </a:lnTo>
                  <a:lnTo>
                    <a:pt x="529" y="389"/>
                  </a:lnTo>
                  <a:lnTo>
                    <a:pt x="529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91"/>
                  </a:lnTo>
                  <a:lnTo>
                    <a:pt x="533" y="391"/>
                  </a:lnTo>
                  <a:lnTo>
                    <a:pt x="533" y="391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3"/>
                  </a:lnTo>
                  <a:lnTo>
                    <a:pt x="537" y="393"/>
                  </a:lnTo>
                  <a:lnTo>
                    <a:pt x="537" y="391"/>
                  </a:lnTo>
                  <a:lnTo>
                    <a:pt x="539" y="389"/>
                  </a:lnTo>
                  <a:lnTo>
                    <a:pt x="539" y="389"/>
                  </a:lnTo>
                  <a:lnTo>
                    <a:pt x="539" y="388"/>
                  </a:lnTo>
                  <a:lnTo>
                    <a:pt x="539" y="388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4"/>
                  </a:lnTo>
                  <a:lnTo>
                    <a:pt x="540" y="384"/>
                  </a:lnTo>
                  <a:lnTo>
                    <a:pt x="540" y="382"/>
                  </a:lnTo>
                  <a:lnTo>
                    <a:pt x="540" y="382"/>
                  </a:lnTo>
                  <a:lnTo>
                    <a:pt x="540" y="380"/>
                  </a:lnTo>
                  <a:lnTo>
                    <a:pt x="540" y="380"/>
                  </a:lnTo>
                  <a:lnTo>
                    <a:pt x="540" y="378"/>
                  </a:lnTo>
                  <a:lnTo>
                    <a:pt x="540" y="378"/>
                  </a:lnTo>
                  <a:lnTo>
                    <a:pt x="540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5"/>
                  </a:lnTo>
                  <a:lnTo>
                    <a:pt x="537" y="375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8"/>
                  </a:lnTo>
                  <a:lnTo>
                    <a:pt x="535" y="378"/>
                  </a:lnTo>
                  <a:lnTo>
                    <a:pt x="535" y="380"/>
                  </a:lnTo>
                  <a:lnTo>
                    <a:pt x="535" y="380"/>
                  </a:lnTo>
                  <a:lnTo>
                    <a:pt x="533" y="382"/>
                  </a:lnTo>
                  <a:lnTo>
                    <a:pt x="533" y="382"/>
                  </a:lnTo>
                  <a:lnTo>
                    <a:pt x="531" y="382"/>
                  </a:lnTo>
                  <a:lnTo>
                    <a:pt x="531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78"/>
                  </a:lnTo>
                  <a:lnTo>
                    <a:pt x="533" y="378"/>
                  </a:lnTo>
                  <a:lnTo>
                    <a:pt x="533" y="378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8"/>
                  </a:lnTo>
                  <a:lnTo>
                    <a:pt x="531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8" y="373"/>
                  </a:lnTo>
                  <a:lnTo>
                    <a:pt x="528" y="373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5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3" y="371"/>
                  </a:lnTo>
                  <a:lnTo>
                    <a:pt x="533" y="371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69"/>
                  </a:lnTo>
                  <a:lnTo>
                    <a:pt x="537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5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3" y="367"/>
                  </a:lnTo>
                  <a:lnTo>
                    <a:pt x="533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1" y="366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9" y="364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71"/>
                  </a:lnTo>
                  <a:lnTo>
                    <a:pt x="542" y="371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7"/>
                  </a:lnTo>
                  <a:lnTo>
                    <a:pt x="542" y="367"/>
                  </a:lnTo>
                  <a:lnTo>
                    <a:pt x="542" y="366"/>
                  </a:lnTo>
                  <a:lnTo>
                    <a:pt x="542" y="366"/>
                  </a:lnTo>
                  <a:lnTo>
                    <a:pt x="542" y="364"/>
                  </a:lnTo>
                  <a:lnTo>
                    <a:pt x="542" y="364"/>
                  </a:lnTo>
                  <a:lnTo>
                    <a:pt x="544" y="362"/>
                  </a:lnTo>
                  <a:lnTo>
                    <a:pt x="542" y="362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39" y="353"/>
                  </a:lnTo>
                  <a:lnTo>
                    <a:pt x="539" y="353"/>
                  </a:lnTo>
                  <a:lnTo>
                    <a:pt x="539" y="355"/>
                  </a:lnTo>
                  <a:lnTo>
                    <a:pt x="539" y="355"/>
                  </a:lnTo>
                  <a:lnTo>
                    <a:pt x="537" y="355"/>
                  </a:lnTo>
                  <a:lnTo>
                    <a:pt x="537" y="355"/>
                  </a:lnTo>
                  <a:lnTo>
                    <a:pt x="537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5" y="358"/>
                  </a:lnTo>
                  <a:lnTo>
                    <a:pt x="535" y="360"/>
                  </a:lnTo>
                  <a:lnTo>
                    <a:pt x="535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9" y="358"/>
                  </a:lnTo>
                  <a:lnTo>
                    <a:pt x="529" y="358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3" y="356"/>
                  </a:lnTo>
                  <a:lnTo>
                    <a:pt x="533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3"/>
                  </a:lnTo>
                  <a:lnTo>
                    <a:pt x="535" y="353"/>
                  </a:lnTo>
                  <a:lnTo>
                    <a:pt x="535" y="351"/>
                  </a:lnTo>
                  <a:lnTo>
                    <a:pt x="535" y="353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4" y="349"/>
                  </a:lnTo>
                  <a:lnTo>
                    <a:pt x="524" y="349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2" y="345"/>
                  </a:lnTo>
                  <a:lnTo>
                    <a:pt x="522" y="345"/>
                  </a:lnTo>
                  <a:lnTo>
                    <a:pt x="520" y="347"/>
                  </a:lnTo>
                  <a:lnTo>
                    <a:pt x="520" y="347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2" y="345"/>
                  </a:lnTo>
                  <a:lnTo>
                    <a:pt x="522" y="344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7"/>
                  </a:lnTo>
                  <a:lnTo>
                    <a:pt x="526" y="347"/>
                  </a:lnTo>
                  <a:lnTo>
                    <a:pt x="526" y="347"/>
                  </a:lnTo>
                  <a:lnTo>
                    <a:pt x="526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7" y="349"/>
                  </a:lnTo>
                  <a:lnTo>
                    <a:pt x="537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3" y="344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9" y="347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4" y="344"/>
                  </a:lnTo>
                  <a:lnTo>
                    <a:pt x="544" y="344"/>
                  </a:lnTo>
                  <a:lnTo>
                    <a:pt x="546" y="344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0"/>
                  </a:lnTo>
                  <a:lnTo>
                    <a:pt x="546" y="338"/>
                  </a:lnTo>
                  <a:lnTo>
                    <a:pt x="546" y="338"/>
                  </a:lnTo>
                  <a:lnTo>
                    <a:pt x="546" y="336"/>
                  </a:lnTo>
                  <a:lnTo>
                    <a:pt x="548" y="336"/>
                  </a:lnTo>
                  <a:lnTo>
                    <a:pt x="548" y="336"/>
                  </a:lnTo>
                  <a:lnTo>
                    <a:pt x="546" y="336"/>
                  </a:lnTo>
                  <a:lnTo>
                    <a:pt x="546" y="335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39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1" y="331"/>
                  </a:lnTo>
                  <a:lnTo>
                    <a:pt x="531" y="331"/>
                  </a:lnTo>
                  <a:lnTo>
                    <a:pt x="529" y="331"/>
                  </a:lnTo>
                  <a:lnTo>
                    <a:pt x="529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3"/>
                  </a:lnTo>
                  <a:lnTo>
                    <a:pt x="526" y="333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8" y="331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7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6" y="333"/>
                  </a:lnTo>
                  <a:lnTo>
                    <a:pt x="524" y="333"/>
                  </a:lnTo>
                  <a:lnTo>
                    <a:pt x="524" y="333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0" y="331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18" y="329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20" y="327"/>
                  </a:lnTo>
                  <a:lnTo>
                    <a:pt x="520" y="327"/>
                  </a:lnTo>
                  <a:lnTo>
                    <a:pt x="520" y="329"/>
                  </a:lnTo>
                  <a:lnTo>
                    <a:pt x="520" y="327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9" y="329"/>
                  </a:lnTo>
                  <a:lnTo>
                    <a:pt x="529" y="329"/>
                  </a:lnTo>
                  <a:lnTo>
                    <a:pt x="531" y="329"/>
                  </a:lnTo>
                  <a:lnTo>
                    <a:pt x="533" y="331"/>
                  </a:lnTo>
                  <a:lnTo>
                    <a:pt x="533" y="331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7" y="333"/>
                  </a:lnTo>
                  <a:lnTo>
                    <a:pt x="537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40" y="333"/>
                  </a:lnTo>
                  <a:lnTo>
                    <a:pt x="540" y="333"/>
                  </a:lnTo>
                  <a:lnTo>
                    <a:pt x="540" y="331"/>
                  </a:lnTo>
                  <a:lnTo>
                    <a:pt x="540" y="331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39" y="331"/>
                  </a:lnTo>
                  <a:lnTo>
                    <a:pt x="537" y="331"/>
                  </a:lnTo>
                  <a:lnTo>
                    <a:pt x="537" y="331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3" y="327"/>
                  </a:lnTo>
                  <a:lnTo>
                    <a:pt x="533" y="327"/>
                  </a:lnTo>
                  <a:lnTo>
                    <a:pt x="531" y="327"/>
                  </a:lnTo>
                  <a:lnTo>
                    <a:pt x="531" y="327"/>
                  </a:lnTo>
                  <a:lnTo>
                    <a:pt x="529" y="327"/>
                  </a:lnTo>
                  <a:lnTo>
                    <a:pt x="529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31" y="327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31" y="324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9" y="329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7" y="327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5" y="325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0"/>
                  </a:lnTo>
                  <a:lnTo>
                    <a:pt x="533" y="320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7" y="324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9" y="325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9" y="329"/>
                  </a:lnTo>
                  <a:lnTo>
                    <a:pt x="540" y="329"/>
                  </a:lnTo>
                  <a:lnTo>
                    <a:pt x="540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31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6" y="329"/>
                  </a:lnTo>
                  <a:lnTo>
                    <a:pt x="546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31"/>
                  </a:lnTo>
                  <a:lnTo>
                    <a:pt x="551" y="329"/>
                  </a:lnTo>
                  <a:lnTo>
                    <a:pt x="551" y="329"/>
                  </a:lnTo>
                  <a:lnTo>
                    <a:pt x="551" y="327"/>
                  </a:lnTo>
                  <a:lnTo>
                    <a:pt x="551" y="327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5" y="324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3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6" y="320"/>
                  </a:lnTo>
                  <a:lnTo>
                    <a:pt x="546" y="320"/>
                  </a:lnTo>
                  <a:lnTo>
                    <a:pt x="546" y="318"/>
                  </a:lnTo>
                  <a:lnTo>
                    <a:pt x="544" y="318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4" y="314"/>
                  </a:lnTo>
                  <a:lnTo>
                    <a:pt x="544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4" y="311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8" y="318"/>
                  </a:lnTo>
                  <a:lnTo>
                    <a:pt x="548" y="320"/>
                  </a:lnTo>
                  <a:lnTo>
                    <a:pt x="548" y="318"/>
                  </a:lnTo>
                  <a:lnTo>
                    <a:pt x="549" y="318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09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48" y="309"/>
                  </a:lnTo>
                  <a:lnTo>
                    <a:pt x="548" y="309"/>
                  </a:lnTo>
                  <a:lnTo>
                    <a:pt x="548" y="307"/>
                  </a:lnTo>
                  <a:lnTo>
                    <a:pt x="549" y="307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3" y="309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5" y="313"/>
                  </a:lnTo>
                  <a:lnTo>
                    <a:pt x="555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2" y="309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5" y="307"/>
                  </a:lnTo>
                  <a:lnTo>
                    <a:pt x="555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49" y="307"/>
                  </a:lnTo>
                  <a:lnTo>
                    <a:pt x="549" y="307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4" y="303"/>
                  </a:lnTo>
                  <a:lnTo>
                    <a:pt x="542" y="303"/>
                  </a:lnTo>
                  <a:lnTo>
                    <a:pt x="540" y="305"/>
                  </a:lnTo>
                  <a:lnTo>
                    <a:pt x="539" y="305"/>
                  </a:lnTo>
                  <a:lnTo>
                    <a:pt x="537" y="305"/>
                  </a:lnTo>
                  <a:lnTo>
                    <a:pt x="531" y="303"/>
                  </a:lnTo>
                  <a:lnTo>
                    <a:pt x="529" y="302"/>
                  </a:lnTo>
                  <a:lnTo>
                    <a:pt x="529" y="302"/>
                  </a:lnTo>
                  <a:lnTo>
                    <a:pt x="529" y="300"/>
                  </a:lnTo>
                  <a:lnTo>
                    <a:pt x="529" y="300"/>
                  </a:lnTo>
                  <a:lnTo>
                    <a:pt x="529" y="296"/>
                  </a:lnTo>
                  <a:lnTo>
                    <a:pt x="528" y="292"/>
                  </a:lnTo>
                  <a:lnTo>
                    <a:pt x="528" y="292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2" y="289"/>
                  </a:lnTo>
                  <a:lnTo>
                    <a:pt x="522" y="285"/>
                  </a:lnTo>
                  <a:lnTo>
                    <a:pt x="522" y="285"/>
                  </a:lnTo>
                  <a:lnTo>
                    <a:pt x="524" y="285"/>
                  </a:lnTo>
                  <a:lnTo>
                    <a:pt x="524" y="283"/>
                  </a:lnTo>
                  <a:lnTo>
                    <a:pt x="524" y="283"/>
                  </a:lnTo>
                  <a:lnTo>
                    <a:pt x="524" y="280"/>
                  </a:lnTo>
                  <a:lnTo>
                    <a:pt x="524" y="280"/>
                  </a:lnTo>
                  <a:lnTo>
                    <a:pt x="522" y="278"/>
                  </a:lnTo>
                  <a:lnTo>
                    <a:pt x="522" y="276"/>
                  </a:lnTo>
                  <a:lnTo>
                    <a:pt x="522" y="276"/>
                  </a:lnTo>
                  <a:lnTo>
                    <a:pt x="520" y="274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18" y="276"/>
                  </a:lnTo>
                  <a:lnTo>
                    <a:pt x="518" y="276"/>
                  </a:lnTo>
                  <a:lnTo>
                    <a:pt x="518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2"/>
                  </a:lnTo>
                  <a:lnTo>
                    <a:pt x="517" y="271"/>
                  </a:lnTo>
                  <a:lnTo>
                    <a:pt x="515" y="271"/>
                  </a:lnTo>
                  <a:lnTo>
                    <a:pt x="513" y="269"/>
                  </a:lnTo>
                  <a:lnTo>
                    <a:pt x="513" y="269"/>
                  </a:lnTo>
                  <a:lnTo>
                    <a:pt x="511" y="265"/>
                  </a:lnTo>
                  <a:lnTo>
                    <a:pt x="511" y="265"/>
                  </a:lnTo>
                  <a:lnTo>
                    <a:pt x="511" y="263"/>
                  </a:lnTo>
                  <a:lnTo>
                    <a:pt x="511" y="261"/>
                  </a:lnTo>
                  <a:lnTo>
                    <a:pt x="507" y="258"/>
                  </a:lnTo>
                  <a:lnTo>
                    <a:pt x="507" y="258"/>
                  </a:lnTo>
                  <a:lnTo>
                    <a:pt x="506" y="258"/>
                  </a:lnTo>
                  <a:lnTo>
                    <a:pt x="506" y="256"/>
                  </a:lnTo>
                  <a:lnTo>
                    <a:pt x="506" y="256"/>
                  </a:lnTo>
                  <a:lnTo>
                    <a:pt x="504" y="256"/>
                  </a:lnTo>
                  <a:lnTo>
                    <a:pt x="502" y="256"/>
                  </a:lnTo>
                  <a:lnTo>
                    <a:pt x="500" y="254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498" y="252"/>
                  </a:lnTo>
                  <a:lnTo>
                    <a:pt x="498" y="252"/>
                  </a:lnTo>
                  <a:lnTo>
                    <a:pt x="496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87" y="250"/>
                  </a:lnTo>
                  <a:lnTo>
                    <a:pt x="487" y="250"/>
                  </a:lnTo>
                  <a:lnTo>
                    <a:pt x="484" y="249"/>
                  </a:lnTo>
                  <a:lnTo>
                    <a:pt x="484" y="247"/>
                  </a:lnTo>
                  <a:lnTo>
                    <a:pt x="486" y="245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1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8"/>
                  </a:lnTo>
                  <a:lnTo>
                    <a:pt x="482" y="236"/>
                  </a:lnTo>
                  <a:lnTo>
                    <a:pt x="482" y="234"/>
                  </a:lnTo>
                  <a:lnTo>
                    <a:pt x="482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78" y="230"/>
                  </a:lnTo>
                  <a:lnTo>
                    <a:pt x="478" y="230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7"/>
                  </a:lnTo>
                  <a:lnTo>
                    <a:pt x="478" y="227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3" y="221"/>
                  </a:lnTo>
                  <a:lnTo>
                    <a:pt x="473" y="221"/>
                  </a:lnTo>
                  <a:lnTo>
                    <a:pt x="473" y="219"/>
                  </a:lnTo>
                  <a:lnTo>
                    <a:pt x="473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69" y="218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67" y="214"/>
                  </a:lnTo>
                  <a:lnTo>
                    <a:pt x="465" y="212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07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4" y="205"/>
                  </a:lnTo>
                  <a:lnTo>
                    <a:pt x="464" y="203"/>
                  </a:lnTo>
                  <a:lnTo>
                    <a:pt x="462" y="203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4" y="199"/>
                  </a:lnTo>
                  <a:lnTo>
                    <a:pt x="454" y="199"/>
                  </a:lnTo>
                  <a:lnTo>
                    <a:pt x="453" y="199"/>
                  </a:lnTo>
                  <a:lnTo>
                    <a:pt x="453" y="199"/>
                  </a:lnTo>
                  <a:lnTo>
                    <a:pt x="451" y="197"/>
                  </a:lnTo>
                  <a:lnTo>
                    <a:pt x="451" y="197"/>
                  </a:lnTo>
                  <a:lnTo>
                    <a:pt x="449" y="197"/>
                  </a:lnTo>
                  <a:lnTo>
                    <a:pt x="449" y="197"/>
                  </a:lnTo>
                  <a:lnTo>
                    <a:pt x="447" y="197"/>
                  </a:lnTo>
                  <a:lnTo>
                    <a:pt x="444" y="196"/>
                  </a:lnTo>
                  <a:lnTo>
                    <a:pt x="440" y="196"/>
                  </a:lnTo>
                  <a:lnTo>
                    <a:pt x="436" y="194"/>
                  </a:lnTo>
                  <a:lnTo>
                    <a:pt x="434" y="192"/>
                  </a:lnTo>
                  <a:lnTo>
                    <a:pt x="433" y="192"/>
                  </a:lnTo>
                  <a:lnTo>
                    <a:pt x="433" y="190"/>
                  </a:lnTo>
                  <a:lnTo>
                    <a:pt x="433" y="188"/>
                  </a:lnTo>
                  <a:lnTo>
                    <a:pt x="433" y="188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29" y="186"/>
                  </a:lnTo>
                  <a:lnTo>
                    <a:pt x="429" y="186"/>
                  </a:lnTo>
                  <a:lnTo>
                    <a:pt x="427" y="186"/>
                  </a:lnTo>
                  <a:lnTo>
                    <a:pt x="427" y="188"/>
                  </a:lnTo>
                  <a:lnTo>
                    <a:pt x="427" y="185"/>
                  </a:lnTo>
                  <a:lnTo>
                    <a:pt x="425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2" y="185"/>
                  </a:lnTo>
                  <a:lnTo>
                    <a:pt x="422" y="183"/>
                  </a:lnTo>
                  <a:lnTo>
                    <a:pt x="423" y="183"/>
                  </a:lnTo>
                  <a:lnTo>
                    <a:pt x="423" y="183"/>
                  </a:lnTo>
                  <a:lnTo>
                    <a:pt x="422" y="181"/>
                  </a:lnTo>
                  <a:lnTo>
                    <a:pt x="422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2" y="179"/>
                  </a:lnTo>
                  <a:lnTo>
                    <a:pt x="422" y="179"/>
                  </a:lnTo>
                  <a:lnTo>
                    <a:pt x="420" y="179"/>
                  </a:lnTo>
                  <a:lnTo>
                    <a:pt x="420" y="177"/>
                  </a:lnTo>
                  <a:lnTo>
                    <a:pt x="420" y="177"/>
                  </a:lnTo>
                  <a:lnTo>
                    <a:pt x="422" y="177"/>
                  </a:lnTo>
                  <a:lnTo>
                    <a:pt x="422" y="176"/>
                  </a:lnTo>
                  <a:lnTo>
                    <a:pt x="420" y="176"/>
                  </a:lnTo>
                  <a:lnTo>
                    <a:pt x="420" y="176"/>
                  </a:lnTo>
                  <a:lnTo>
                    <a:pt x="418" y="176"/>
                  </a:lnTo>
                  <a:lnTo>
                    <a:pt x="418" y="176"/>
                  </a:lnTo>
                  <a:lnTo>
                    <a:pt x="418" y="177"/>
                  </a:lnTo>
                  <a:lnTo>
                    <a:pt x="418" y="177"/>
                  </a:lnTo>
                  <a:lnTo>
                    <a:pt x="416" y="177"/>
                  </a:lnTo>
                  <a:lnTo>
                    <a:pt x="416" y="176"/>
                  </a:lnTo>
                  <a:lnTo>
                    <a:pt x="416" y="176"/>
                  </a:lnTo>
                  <a:lnTo>
                    <a:pt x="414" y="174"/>
                  </a:lnTo>
                  <a:lnTo>
                    <a:pt x="414" y="174"/>
                  </a:lnTo>
                  <a:lnTo>
                    <a:pt x="414" y="176"/>
                  </a:lnTo>
                  <a:lnTo>
                    <a:pt x="414" y="176"/>
                  </a:lnTo>
                  <a:lnTo>
                    <a:pt x="412" y="176"/>
                  </a:lnTo>
                  <a:lnTo>
                    <a:pt x="412" y="176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1" y="174"/>
                  </a:lnTo>
                  <a:lnTo>
                    <a:pt x="409" y="174"/>
                  </a:lnTo>
                  <a:lnTo>
                    <a:pt x="411" y="172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09" y="168"/>
                  </a:lnTo>
                  <a:lnTo>
                    <a:pt x="409" y="166"/>
                  </a:lnTo>
                  <a:lnTo>
                    <a:pt x="407" y="166"/>
                  </a:lnTo>
                  <a:lnTo>
                    <a:pt x="407" y="166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09" y="165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1"/>
                  </a:lnTo>
                  <a:lnTo>
                    <a:pt x="409" y="161"/>
                  </a:lnTo>
                  <a:lnTo>
                    <a:pt x="409" y="159"/>
                  </a:lnTo>
                  <a:lnTo>
                    <a:pt x="407" y="159"/>
                  </a:lnTo>
                  <a:lnTo>
                    <a:pt x="403" y="157"/>
                  </a:lnTo>
                  <a:lnTo>
                    <a:pt x="401" y="157"/>
                  </a:lnTo>
                  <a:lnTo>
                    <a:pt x="401" y="157"/>
                  </a:lnTo>
                  <a:lnTo>
                    <a:pt x="400" y="155"/>
                  </a:lnTo>
                  <a:lnTo>
                    <a:pt x="400" y="154"/>
                  </a:lnTo>
                  <a:lnTo>
                    <a:pt x="398" y="154"/>
                  </a:lnTo>
                  <a:lnTo>
                    <a:pt x="396" y="154"/>
                  </a:lnTo>
                  <a:lnTo>
                    <a:pt x="394" y="152"/>
                  </a:lnTo>
                  <a:lnTo>
                    <a:pt x="392" y="150"/>
                  </a:lnTo>
                  <a:lnTo>
                    <a:pt x="391" y="150"/>
                  </a:lnTo>
                  <a:lnTo>
                    <a:pt x="391" y="150"/>
                  </a:lnTo>
                  <a:lnTo>
                    <a:pt x="389" y="150"/>
                  </a:lnTo>
                  <a:lnTo>
                    <a:pt x="387" y="148"/>
                  </a:lnTo>
                  <a:lnTo>
                    <a:pt x="385" y="148"/>
                  </a:lnTo>
                  <a:lnTo>
                    <a:pt x="383" y="148"/>
                  </a:lnTo>
                  <a:lnTo>
                    <a:pt x="381" y="148"/>
                  </a:lnTo>
                  <a:lnTo>
                    <a:pt x="380" y="146"/>
                  </a:lnTo>
                  <a:lnTo>
                    <a:pt x="376" y="146"/>
                  </a:lnTo>
                  <a:lnTo>
                    <a:pt x="376" y="146"/>
                  </a:lnTo>
                  <a:lnTo>
                    <a:pt x="372" y="141"/>
                  </a:lnTo>
                  <a:lnTo>
                    <a:pt x="372" y="139"/>
                  </a:lnTo>
                  <a:lnTo>
                    <a:pt x="370" y="139"/>
                  </a:lnTo>
                  <a:lnTo>
                    <a:pt x="370" y="139"/>
                  </a:lnTo>
                  <a:lnTo>
                    <a:pt x="369" y="137"/>
                  </a:lnTo>
                  <a:lnTo>
                    <a:pt x="367" y="133"/>
                  </a:lnTo>
                  <a:lnTo>
                    <a:pt x="365" y="132"/>
                  </a:lnTo>
                  <a:lnTo>
                    <a:pt x="363" y="130"/>
                  </a:lnTo>
                  <a:lnTo>
                    <a:pt x="361" y="130"/>
                  </a:lnTo>
                  <a:lnTo>
                    <a:pt x="359" y="128"/>
                  </a:lnTo>
                  <a:lnTo>
                    <a:pt x="358" y="128"/>
                  </a:lnTo>
                  <a:lnTo>
                    <a:pt x="354" y="124"/>
                  </a:lnTo>
                  <a:lnTo>
                    <a:pt x="352" y="124"/>
                  </a:lnTo>
                  <a:lnTo>
                    <a:pt x="350" y="123"/>
                  </a:lnTo>
                  <a:lnTo>
                    <a:pt x="348" y="123"/>
                  </a:lnTo>
                  <a:lnTo>
                    <a:pt x="347" y="124"/>
                  </a:lnTo>
                  <a:lnTo>
                    <a:pt x="345" y="123"/>
                  </a:lnTo>
                  <a:lnTo>
                    <a:pt x="343" y="123"/>
                  </a:lnTo>
                  <a:lnTo>
                    <a:pt x="339" y="121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6" y="119"/>
                  </a:lnTo>
                  <a:lnTo>
                    <a:pt x="336" y="117"/>
                  </a:lnTo>
                  <a:lnTo>
                    <a:pt x="336" y="117"/>
                  </a:lnTo>
                  <a:lnTo>
                    <a:pt x="332" y="117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3"/>
                  </a:lnTo>
                  <a:lnTo>
                    <a:pt x="325" y="112"/>
                  </a:lnTo>
                  <a:lnTo>
                    <a:pt x="325" y="110"/>
                  </a:lnTo>
                  <a:lnTo>
                    <a:pt x="323" y="106"/>
                  </a:lnTo>
                  <a:lnTo>
                    <a:pt x="319" y="102"/>
                  </a:lnTo>
                  <a:lnTo>
                    <a:pt x="316" y="99"/>
                  </a:lnTo>
                  <a:lnTo>
                    <a:pt x="314" y="97"/>
                  </a:lnTo>
                  <a:lnTo>
                    <a:pt x="312" y="97"/>
                  </a:lnTo>
                  <a:lnTo>
                    <a:pt x="310" y="95"/>
                  </a:lnTo>
                  <a:lnTo>
                    <a:pt x="310" y="95"/>
                  </a:lnTo>
                  <a:lnTo>
                    <a:pt x="306" y="93"/>
                  </a:lnTo>
                  <a:lnTo>
                    <a:pt x="306" y="93"/>
                  </a:lnTo>
                  <a:lnTo>
                    <a:pt x="306" y="91"/>
                  </a:lnTo>
                  <a:lnTo>
                    <a:pt x="305" y="90"/>
                  </a:lnTo>
                  <a:lnTo>
                    <a:pt x="305" y="88"/>
                  </a:lnTo>
                  <a:lnTo>
                    <a:pt x="303" y="86"/>
                  </a:lnTo>
                  <a:lnTo>
                    <a:pt x="301" y="80"/>
                  </a:lnTo>
                  <a:lnTo>
                    <a:pt x="299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6" y="77"/>
                  </a:lnTo>
                  <a:lnTo>
                    <a:pt x="294" y="75"/>
                  </a:lnTo>
                  <a:lnTo>
                    <a:pt x="292" y="71"/>
                  </a:lnTo>
                  <a:lnTo>
                    <a:pt x="290" y="71"/>
                  </a:lnTo>
                  <a:lnTo>
                    <a:pt x="288" y="66"/>
                  </a:lnTo>
                  <a:lnTo>
                    <a:pt x="286" y="64"/>
                  </a:lnTo>
                  <a:lnTo>
                    <a:pt x="286" y="62"/>
                  </a:lnTo>
                  <a:lnTo>
                    <a:pt x="285" y="60"/>
                  </a:lnTo>
                  <a:lnTo>
                    <a:pt x="283" y="60"/>
                  </a:lnTo>
                  <a:lnTo>
                    <a:pt x="281" y="59"/>
                  </a:lnTo>
                  <a:lnTo>
                    <a:pt x="281" y="60"/>
                  </a:lnTo>
                  <a:lnTo>
                    <a:pt x="274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68" y="62"/>
                  </a:lnTo>
                  <a:lnTo>
                    <a:pt x="266" y="6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"/>
            <p:cNvSpPr>
              <a:spLocks/>
            </p:cNvSpPr>
            <p:nvPr userDrawn="1"/>
          </p:nvSpPr>
          <p:spPr bwMode="auto">
            <a:xfrm>
              <a:off x="3141663" y="1011238"/>
              <a:ext cx="1101725" cy="677863"/>
            </a:xfrm>
            <a:custGeom>
              <a:avLst/>
              <a:gdLst/>
              <a:ahLst/>
              <a:cxnLst>
                <a:cxn ang="0">
                  <a:pos x="150" y="393"/>
                </a:cxn>
                <a:cxn ang="0">
                  <a:pos x="382" y="385"/>
                </a:cxn>
                <a:cxn ang="0">
                  <a:pos x="510" y="383"/>
                </a:cxn>
                <a:cxn ang="0">
                  <a:pos x="519" y="389"/>
                </a:cxn>
                <a:cxn ang="0">
                  <a:pos x="537" y="394"/>
                </a:cxn>
                <a:cxn ang="0">
                  <a:pos x="541" y="398"/>
                </a:cxn>
                <a:cxn ang="0">
                  <a:pos x="552" y="402"/>
                </a:cxn>
                <a:cxn ang="0">
                  <a:pos x="561" y="394"/>
                </a:cxn>
                <a:cxn ang="0">
                  <a:pos x="572" y="393"/>
                </a:cxn>
                <a:cxn ang="0">
                  <a:pos x="577" y="389"/>
                </a:cxn>
                <a:cxn ang="0">
                  <a:pos x="583" y="391"/>
                </a:cxn>
                <a:cxn ang="0">
                  <a:pos x="588" y="389"/>
                </a:cxn>
                <a:cxn ang="0">
                  <a:pos x="599" y="389"/>
                </a:cxn>
                <a:cxn ang="0">
                  <a:pos x="608" y="387"/>
                </a:cxn>
                <a:cxn ang="0">
                  <a:pos x="623" y="389"/>
                </a:cxn>
                <a:cxn ang="0">
                  <a:pos x="630" y="394"/>
                </a:cxn>
                <a:cxn ang="0">
                  <a:pos x="647" y="396"/>
                </a:cxn>
                <a:cxn ang="0">
                  <a:pos x="656" y="400"/>
                </a:cxn>
                <a:cxn ang="0">
                  <a:pos x="661" y="405"/>
                </a:cxn>
                <a:cxn ang="0">
                  <a:pos x="672" y="407"/>
                </a:cxn>
                <a:cxn ang="0">
                  <a:pos x="672" y="414"/>
                </a:cxn>
                <a:cxn ang="0">
                  <a:pos x="681" y="425"/>
                </a:cxn>
                <a:cxn ang="0">
                  <a:pos x="690" y="425"/>
                </a:cxn>
                <a:cxn ang="0">
                  <a:pos x="692" y="420"/>
                </a:cxn>
                <a:cxn ang="0">
                  <a:pos x="690" y="416"/>
                </a:cxn>
                <a:cxn ang="0">
                  <a:pos x="687" y="411"/>
                </a:cxn>
                <a:cxn ang="0">
                  <a:pos x="685" y="405"/>
                </a:cxn>
                <a:cxn ang="0">
                  <a:pos x="681" y="402"/>
                </a:cxn>
                <a:cxn ang="0">
                  <a:pos x="676" y="394"/>
                </a:cxn>
                <a:cxn ang="0">
                  <a:pos x="680" y="389"/>
                </a:cxn>
                <a:cxn ang="0">
                  <a:pos x="680" y="383"/>
                </a:cxn>
                <a:cxn ang="0">
                  <a:pos x="683" y="380"/>
                </a:cxn>
                <a:cxn ang="0">
                  <a:pos x="683" y="374"/>
                </a:cxn>
                <a:cxn ang="0">
                  <a:pos x="685" y="369"/>
                </a:cxn>
                <a:cxn ang="0">
                  <a:pos x="685" y="360"/>
                </a:cxn>
                <a:cxn ang="0">
                  <a:pos x="687" y="356"/>
                </a:cxn>
                <a:cxn ang="0">
                  <a:pos x="689" y="347"/>
                </a:cxn>
                <a:cxn ang="0">
                  <a:pos x="685" y="336"/>
                </a:cxn>
                <a:cxn ang="0">
                  <a:pos x="678" y="336"/>
                </a:cxn>
                <a:cxn ang="0">
                  <a:pos x="678" y="332"/>
                </a:cxn>
                <a:cxn ang="0">
                  <a:pos x="676" y="327"/>
                </a:cxn>
                <a:cxn ang="0">
                  <a:pos x="680" y="319"/>
                </a:cxn>
                <a:cxn ang="0">
                  <a:pos x="676" y="312"/>
                </a:cxn>
                <a:cxn ang="0">
                  <a:pos x="672" y="307"/>
                </a:cxn>
                <a:cxn ang="0">
                  <a:pos x="681" y="257"/>
                </a:cxn>
                <a:cxn ang="0">
                  <a:pos x="669" y="118"/>
                </a:cxn>
                <a:cxn ang="0">
                  <a:pos x="654" y="67"/>
                </a:cxn>
                <a:cxn ang="0">
                  <a:pos x="641" y="64"/>
                </a:cxn>
                <a:cxn ang="0">
                  <a:pos x="630" y="47"/>
                </a:cxn>
                <a:cxn ang="0">
                  <a:pos x="628" y="38"/>
                </a:cxn>
                <a:cxn ang="0">
                  <a:pos x="641" y="27"/>
                </a:cxn>
                <a:cxn ang="0">
                  <a:pos x="648" y="14"/>
                </a:cxn>
                <a:cxn ang="0">
                  <a:pos x="592" y="3"/>
                </a:cxn>
                <a:cxn ang="0">
                  <a:pos x="362" y="18"/>
                </a:cxn>
                <a:cxn ang="0">
                  <a:pos x="42" y="29"/>
                </a:cxn>
              </a:cxnLst>
              <a:rect l="0" t="0" r="r" b="b"/>
              <a:pathLst>
                <a:path w="694" h="427">
                  <a:moveTo>
                    <a:pt x="2" y="394"/>
                  </a:moveTo>
                  <a:lnTo>
                    <a:pt x="53" y="394"/>
                  </a:lnTo>
                  <a:lnTo>
                    <a:pt x="75" y="394"/>
                  </a:lnTo>
                  <a:lnTo>
                    <a:pt x="98" y="394"/>
                  </a:lnTo>
                  <a:lnTo>
                    <a:pt x="117" y="393"/>
                  </a:lnTo>
                  <a:lnTo>
                    <a:pt x="150" y="393"/>
                  </a:lnTo>
                  <a:lnTo>
                    <a:pt x="181" y="393"/>
                  </a:lnTo>
                  <a:lnTo>
                    <a:pt x="219" y="393"/>
                  </a:lnTo>
                  <a:lnTo>
                    <a:pt x="259" y="391"/>
                  </a:lnTo>
                  <a:lnTo>
                    <a:pt x="309" y="389"/>
                  </a:lnTo>
                  <a:lnTo>
                    <a:pt x="352" y="387"/>
                  </a:lnTo>
                  <a:lnTo>
                    <a:pt x="382" y="385"/>
                  </a:lnTo>
                  <a:lnTo>
                    <a:pt x="411" y="383"/>
                  </a:lnTo>
                  <a:lnTo>
                    <a:pt x="436" y="382"/>
                  </a:lnTo>
                  <a:lnTo>
                    <a:pt x="506" y="378"/>
                  </a:lnTo>
                  <a:lnTo>
                    <a:pt x="506" y="380"/>
                  </a:lnTo>
                  <a:lnTo>
                    <a:pt x="508" y="383"/>
                  </a:lnTo>
                  <a:lnTo>
                    <a:pt x="510" y="383"/>
                  </a:lnTo>
                  <a:lnTo>
                    <a:pt x="511" y="385"/>
                  </a:lnTo>
                  <a:lnTo>
                    <a:pt x="513" y="385"/>
                  </a:lnTo>
                  <a:lnTo>
                    <a:pt x="515" y="385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4" y="391"/>
                  </a:lnTo>
                  <a:lnTo>
                    <a:pt x="528" y="391"/>
                  </a:lnTo>
                  <a:lnTo>
                    <a:pt x="533" y="394"/>
                  </a:lnTo>
                  <a:lnTo>
                    <a:pt x="535" y="394"/>
                  </a:lnTo>
                  <a:lnTo>
                    <a:pt x="537" y="394"/>
                  </a:lnTo>
                  <a:lnTo>
                    <a:pt x="539" y="394"/>
                  </a:lnTo>
                  <a:lnTo>
                    <a:pt x="539" y="394"/>
                  </a:lnTo>
                  <a:lnTo>
                    <a:pt x="541" y="396"/>
                  </a:lnTo>
                  <a:lnTo>
                    <a:pt x="541" y="396"/>
                  </a:lnTo>
                  <a:lnTo>
                    <a:pt x="541" y="398"/>
                  </a:lnTo>
                  <a:lnTo>
                    <a:pt x="541" y="398"/>
                  </a:lnTo>
                  <a:lnTo>
                    <a:pt x="542" y="398"/>
                  </a:lnTo>
                  <a:lnTo>
                    <a:pt x="544" y="398"/>
                  </a:lnTo>
                  <a:lnTo>
                    <a:pt x="546" y="400"/>
                  </a:lnTo>
                  <a:lnTo>
                    <a:pt x="548" y="402"/>
                  </a:lnTo>
                  <a:lnTo>
                    <a:pt x="550" y="402"/>
                  </a:lnTo>
                  <a:lnTo>
                    <a:pt x="552" y="402"/>
                  </a:lnTo>
                  <a:lnTo>
                    <a:pt x="552" y="404"/>
                  </a:lnTo>
                  <a:lnTo>
                    <a:pt x="555" y="402"/>
                  </a:lnTo>
                  <a:lnTo>
                    <a:pt x="557" y="400"/>
                  </a:lnTo>
                  <a:lnTo>
                    <a:pt x="559" y="398"/>
                  </a:lnTo>
                  <a:lnTo>
                    <a:pt x="561" y="396"/>
                  </a:lnTo>
                  <a:lnTo>
                    <a:pt x="561" y="394"/>
                  </a:lnTo>
                  <a:lnTo>
                    <a:pt x="563" y="393"/>
                  </a:lnTo>
                  <a:lnTo>
                    <a:pt x="563" y="391"/>
                  </a:lnTo>
                  <a:lnTo>
                    <a:pt x="563" y="391"/>
                  </a:lnTo>
                  <a:lnTo>
                    <a:pt x="568" y="391"/>
                  </a:lnTo>
                  <a:lnTo>
                    <a:pt x="570" y="391"/>
                  </a:lnTo>
                  <a:lnTo>
                    <a:pt x="572" y="393"/>
                  </a:lnTo>
                  <a:lnTo>
                    <a:pt x="572" y="393"/>
                  </a:lnTo>
                  <a:lnTo>
                    <a:pt x="574" y="391"/>
                  </a:lnTo>
                  <a:lnTo>
                    <a:pt x="574" y="389"/>
                  </a:lnTo>
                  <a:lnTo>
                    <a:pt x="575" y="389"/>
                  </a:lnTo>
                  <a:lnTo>
                    <a:pt x="575" y="389"/>
                  </a:lnTo>
                  <a:lnTo>
                    <a:pt x="577" y="389"/>
                  </a:lnTo>
                  <a:lnTo>
                    <a:pt x="579" y="389"/>
                  </a:lnTo>
                  <a:lnTo>
                    <a:pt x="579" y="391"/>
                  </a:lnTo>
                  <a:lnTo>
                    <a:pt x="581" y="393"/>
                  </a:lnTo>
                  <a:lnTo>
                    <a:pt x="581" y="393"/>
                  </a:lnTo>
                  <a:lnTo>
                    <a:pt x="583" y="391"/>
                  </a:lnTo>
                  <a:lnTo>
                    <a:pt x="583" y="391"/>
                  </a:lnTo>
                  <a:lnTo>
                    <a:pt x="584" y="389"/>
                  </a:lnTo>
                  <a:lnTo>
                    <a:pt x="584" y="389"/>
                  </a:lnTo>
                  <a:lnTo>
                    <a:pt x="584" y="387"/>
                  </a:lnTo>
                  <a:lnTo>
                    <a:pt x="584" y="387"/>
                  </a:lnTo>
                  <a:lnTo>
                    <a:pt x="586" y="389"/>
                  </a:lnTo>
                  <a:lnTo>
                    <a:pt x="588" y="389"/>
                  </a:lnTo>
                  <a:lnTo>
                    <a:pt x="590" y="391"/>
                  </a:lnTo>
                  <a:lnTo>
                    <a:pt x="592" y="389"/>
                  </a:lnTo>
                  <a:lnTo>
                    <a:pt x="595" y="389"/>
                  </a:lnTo>
                  <a:lnTo>
                    <a:pt x="595" y="387"/>
                  </a:lnTo>
                  <a:lnTo>
                    <a:pt x="597" y="387"/>
                  </a:lnTo>
                  <a:lnTo>
                    <a:pt x="599" y="389"/>
                  </a:lnTo>
                  <a:lnTo>
                    <a:pt x="601" y="389"/>
                  </a:lnTo>
                  <a:lnTo>
                    <a:pt x="601" y="389"/>
                  </a:lnTo>
                  <a:lnTo>
                    <a:pt x="603" y="389"/>
                  </a:lnTo>
                  <a:lnTo>
                    <a:pt x="605" y="387"/>
                  </a:lnTo>
                  <a:lnTo>
                    <a:pt x="605" y="387"/>
                  </a:lnTo>
                  <a:lnTo>
                    <a:pt x="608" y="387"/>
                  </a:lnTo>
                  <a:lnTo>
                    <a:pt x="610" y="387"/>
                  </a:lnTo>
                  <a:lnTo>
                    <a:pt x="614" y="385"/>
                  </a:lnTo>
                  <a:lnTo>
                    <a:pt x="617" y="387"/>
                  </a:lnTo>
                  <a:lnTo>
                    <a:pt x="621" y="387"/>
                  </a:lnTo>
                  <a:lnTo>
                    <a:pt x="621" y="387"/>
                  </a:lnTo>
                  <a:lnTo>
                    <a:pt x="623" y="389"/>
                  </a:lnTo>
                  <a:lnTo>
                    <a:pt x="623" y="391"/>
                  </a:lnTo>
                  <a:lnTo>
                    <a:pt x="623" y="391"/>
                  </a:lnTo>
                  <a:lnTo>
                    <a:pt x="627" y="393"/>
                  </a:lnTo>
                  <a:lnTo>
                    <a:pt x="628" y="393"/>
                  </a:lnTo>
                  <a:lnTo>
                    <a:pt x="628" y="394"/>
                  </a:lnTo>
                  <a:lnTo>
                    <a:pt x="630" y="394"/>
                  </a:lnTo>
                  <a:lnTo>
                    <a:pt x="632" y="396"/>
                  </a:lnTo>
                  <a:lnTo>
                    <a:pt x="639" y="396"/>
                  </a:lnTo>
                  <a:lnTo>
                    <a:pt x="643" y="396"/>
                  </a:lnTo>
                  <a:lnTo>
                    <a:pt x="645" y="396"/>
                  </a:lnTo>
                  <a:lnTo>
                    <a:pt x="647" y="396"/>
                  </a:lnTo>
                  <a:lnTo>
                    <a:pt x="647" y="396"/>
                  </a:lnTo>
                  <a:lnTo>
                    <a:pt x="647" y="400"/>
                  </a:lnTo>
                  <a:lnTo>
                    <a:pt x="647" y="402"/>
                  </a:lnTo>
                  <a:lnTo>
                    <a:pt x="647" y="402"/>
                  </a:lnTo>
                  <a:lnTo>
                    <a:pt x="648" y="400"/>
                  </a:lnTo>
                  <a:lnTo>
                    <a:pt x="650" y="400"/>
                  </a:lnTo>
                  <a:lnTo>
                    <a:pt x="656" y="400"/>
                  </a:lnTo>
                  <a:lnTo>
                    <a:pt x="658" y="400"/>
                  </a:lnTo>
                  <a:lnTo>
                    <a:pt x="659" y="402"/>
                  </a:lnTo>
                  <a:lnTo>
                    <a:pt x="661" y="402"/>
                  </a:lnTo>
                  <a:lnTo>
                    <a:pt x="661" y="404"/>
                  </a:lnTo>
                  <a:lnTo>
                    <a:pt x="661" y="405"/>
                  </a:lnTo>
                  <a:lnTo>
                    <a:pt x="661" y="405"/>
                  </a:lnTo>
                  <a:lnTo>
                    <a:pt x="663" y="405"/>
                  </a:lnTo>
                  <a:lnTo>
                    <a:pt x="665" y="407"/>
                  </a:lnTo>
                  <a:lnTo>
                    <a:pt x="669" y="407"/>
                  </a:lnTo>
                  <a:lnTo>
                    <a:pt x="670" y="407"/>
                  </a:lnTo>
                  <a:lnTo>
                    <a:pt x="672" y="407"/>
                  </a:lnTo>
                  <a:lnTo>
                    <a:pt x="672" y="407"/>
                  </a:lnTo>
                  <a:lnTo>
                    <a:pt x="672" y="409"/>
                  </a:lnTo>
                  <a:lnTo>
                    <a:pt x="670" y="411"/>
                  </a:lnTo>
                  <a:lnTo>
                    <a:pt x="670" y="413"/>
                  </a:lnTo>
                  <a:lnTo>
                    <a:pt x="670" y="413"/>
                  </a:lnTo>
                  <a:lnTo>
                    <a:pt x="670" y="414"/>
                  </a:lnTo>
                  <a:lnTo>
                    <a:pt x="672" y="414"/>
                  </a:lnTo>
                  <a:lnTo>
                    <a:pt x="680" y="420"/>
                  </a:lnTo>
                  <a:lnTo>
                    <a:pt x="680" y="422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1" y="425"/>
                  </a:lnTo>
                  <a:lnTo>
                    <a:pt x="683" y="425"/>
                  </a:lnTo>
                  <a:lnTo>
                    <a:pt x="685" y="424"/>
                  </a:lnTo>
                  <a:lnTo>
                    <a:pt x="685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0" y="425"/>
                  </a:lnTo>
                  <a:lnTo>
                    <a:pt x="694" y="427"/>
                  </a:lnTo>
                  <a:lnTo>
                    <a:pt x="694" y="427"/>
                  </a:lnTo>
                  <a:lnTo>
                    <a:pt x="694" y="425"/>
                  </a:lnTo>
                  <a:lnTo>
                    <a:pt x="692" y="424"/>
                  </a:lnTo>
                  <a:lnTo>
                    <a:pt x="692" y="424"/>
                  </a:lnTo>
                  <a:lnTo>
                    <a:pt x="692" y="420"/>
                  </a:lnTo>
                  <a:lnTo>
                    <a:pt x="692" y="418"/>
                  </a:lnTo>
                  <a:lnTo>
                    <a:pt x="692" y="418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2" y="416"/>
                  </a:lnTo>
                  <a:lnTo>
                    <a:pt x="690" y="413"/>
                  </a:lnTo>
                  <a:lnTo>
                    <a:pt x="689" y="411"/>
                  </a:lnTo>
                  <a:lnTo>
                    <a:pt x="687" y="411"/>
                  </a:lnTo>
                  <a:lnTo>
                    <a:pt x="687" y="411"/>
                  </a:lnTo>
                  <a:lnTo>
                    <a:pt x="687" y="409"/>
                  </a:lnTo>
                  <a:lnTo>
                    <a:pt x="687" y="409"/>
                  </a:lnTo>
                  <a:lnTo>
                    <a:pt x="687" y="407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3" y="405"/>
                  </a:lnTo>
                  <a:lnTo>
                    <a:pt x="683" y="404"/>
                  </a:lnTo>
                  <a:lnTo>
                    <a:pt x="681" y="404"/>
                  </a:lnTo>
                  <a:lnTo>
                    <a:pt x="681" y="402"/>
                  </a:lnTo>
                  <a:lnTo>
                    <a:pt x="681" y="402"/>
                  </a:lnTo>
                  <a:lnTo>
                    <a:pt x="680" y="402"/>
                  </a:lnTo>
                  <a:lnTo>
                    <a:pt x="678" y="400"/>
                  </a:lnTo>
                  <a:lnTo>
                    <a:pt x="676" y="400"/>
                  </a:lnTo>
                  <a:lnTo>
                    <a:pt x="678" y="398"/>
                  </a:lnTo>
                  <a:lnTo>
                    <a:pt x="676" y="396"/>
                  </a:lnTo>
                  <a:lnTo>
                    <a:pt x="676" y="394"/>
                  </a:lnTo>
                  <a:lnTo>
                    <a:pt x="678" y="394"/>
                  </a:lnTo>
                  <a:lnTo>
                    <a:pt x="676" y="393"/>
                  </a:lnTo>
                  <a:lnTo>
                    <a:pt x="676" y="391"/>
                  </a:lnTo>
                  <a:lnTo>
                    <a:pt x="678" y="391"/>
                  </a:lnTo>
                  <a:lnTo>
                    <a:pt x="678" y="389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5"/>
                  </a:lnTo>
                  <a:lnTo>
                    <a:pt x="680" y="383"/>
                  </a:lnTo>
                  <a:lnTo>
                    <a:pt x="681" y="383"/>
                  </a:lnTo>
                  <a:lnTo>
                    <a:pt x="681" y="383"/>
                  </a:lnTo>
                  <a:lnTo>
                    <a:pt x="683" y="382"/>
                  </a:lnTo>
                  <a:lnTo>
                    <a:pt x="683" y="382"/>
                  </a:lnTo>
                  <a:lnTo>
                    <a:pt x="683" y="380"/>
                  </a:lnTo>
                  <a:lnTo>
                    <a:pt x="683" y="380"/>
                  </a:lnTo>
                  <a:lnTo>
                    <a:pt x="683" y="378"/>
                  </a:lnTo>
                  <a:lnTo>
                    <a:pt x="683" y="378"/>
                  </a:lnTo>
                  <a:lnTo>
                    <a:pt x="685" y="376"/>
                  </a:lnTo>
                  <a:lnTo>
                    <a:pt x="685" y="376"/>
                  </a:lnTo>
                  <a:lnTo>
                    <a:pt x="683" y="376"/>
                  </a:lnTo>
                  <a:lnTo>
                    <a:pt x="683" y="374"/>
                  </a:lnTo>
                  <a:lnTo>
                    <a:pt x="683" y="372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69"/>
                  </a:lnTo>
                  <a:lnTo>
                    <a:pt x="685" y="369"/>
                  </a:lnTo>
                  <a:lnTo>
                    <a:pt x="683" y="365"/>
                  </a:lnTo>
                  <a:lnTo>
                    <a:pt x="685" y="363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0"/>
                  </a:lnTo>
                  <a:lnTo>
                    <a:pt x="685" y="360"/>
                  </a:lnTo>
                  <a:lnTo>
                    <a:pt x="683" y="358"/>
                  </a:lnTo>
                  <a:lnTo>
                    <a:pt x="683" y="358"/>
                  </a:lnTo>
                  <a:lnTo>
                    <a:pt x="685" y="356"/>
                  </a:lnTo>
                  <a:lnTo>
                    <a:pt x="687" y="356"/>
                  </a:lnTo>
                  <a:lnTo>
                    <a:pt x="687" y="356"/>
                  </a:lnTo>
                  <a:lnTo>
                    <a:pt x="689" y="354"/>
                  </a:lnTo>
                  <a:lnTo>
                    <a:pt x="689" y="352"/>
                  </a:lnTo>
                  <a:lnTo>
                    <a:pt x="689" y="352"/>
                  </a:lnTo>
                  <a:lnTo>
                    <a:pt x="689" y="351"/>
                  </a:lnTo>
                  <a:lnTo>
                    <a:pt x="689" y="349"/>
                  </a:lnTo>
                  <a:lnTo>
                    <a:pt x="689" y="347"/>
                  </a:lnTo>
                  <a:lnTo>
                    <a:pt x="687" y="345"/>
                  </a:lnTo>
                  <a:lnTo>
                    <a:pt x="687" y="343"/>
                  </a:lnTo>
                  <a:lnTo>
                    <a:pt x="685" y="340"/>
                  </a:lnTo>
                  <a:lnTo>
                    <a:pt x="687" y="338"/>
                  </a:lnTo>
                  <a:lnTo>
                    <a:pt x="685" y="336"/>
                  </a:lnTo>
                  <a:lnTo>
                    <a:pt x="685" y="336"/>
                  </a:lnTo>
                  <a:lnTo>
                    <a:pt x="683" y="336"/>
                  </a:lnTo>
                  <a:lnTo>
                    <a:pt x="683" y="336"/>
                  </a:lnTo>
                  <a:lnTo>
                    <a:pt x="681" y="336"/>
                  </a:lnTo>
                  <a:lnTo>
                    <a:pt x="680" y="336"/>
                  </a:lnTo>
                  <a:lnTo>
                    <a:pt x="678" y="336"/>
                  </a:lnTo>
                  <a:lnTo>
                    <a:pt x="678" y="336"/>
                  </a:lnTo>
                  <a:lnTo>
                    <a:pt x="676" y="334"/>
                  </a:lnTo>
                  <a:lnTo>
                    <a:pt x="678" y="334"/>
                  </a:lnTo>
                  <a:lnTo>
                    <a:pt x="678" y="334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0"/>
                  </a:lnTo>
                  <a:lnTo>
                    <a:pt x="676" y="330"/>
                  </a:lnTo>
                  <a:lnTo>
                    <a:pt x="676" y="330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7"/>
                  </a:lnTo>
                  <a:lnTo>
                    <a:pt x="678" y="327"/>
                  </a:lnTo>
                  <a:lnTo>
                    <a:pt x="678" y="327"/>
                  </a:lnTo>
                  <a:lnTo>
                    <a:pt x="680" y="327"/>
                  </a:lnTo>
                  <a:lnTo>
                    <a:pt x="680" y="325"/>
                  </a:lnTo>
                  <a:lnTo>
                    <a:pt x="680" y="321"/>
                  </a:lnTo>
                  <a:lnTo>
                    <a:pt x="680" y="319"/>
                  </a:lnTo>
                  <a:lnTo>
                    <a:pt x="680" y="318"/>
                  </a:lnTo>
                  <a:lnTo>
                    <a:pt x="680" y="316"/>
                  </a:lnTo>
                  <a:lnTo>
                    <a:pt x="680" y="316"/>
                  </a:lnTo>
                  <a:lnTo>
                    <a:pt x="678" y="314"/>
                  </a:lnTo>
                  <a:lnTo>
                    <a:pt x="676" y="314"/>
                  </a:lnTo>
                  <a:lnTo>
                    <a:pt x="676" y="312"/>
                  </a:lnTo>
                  <a:lnTo>
                    <a:pt x="674" y="310"/>
                  </a:lnTo>
                  <a:lnTo>
                    <a:pt x="672" y="310"/>
                  </a:lnTo>
                  <a:lnTo>
                    <a:pt x="672" y="308"/>
                  </a:lnTo>
                  <a:lnTo>
                    <a:pt x="672" y="308"/>
                  </a:lnTo>
                  <a:lnTo>
                    <a:pt x="672" y="307"/>
                  </a:lnTo>
                  <a:lnTo>
                    <a:pt x="672" y="307"/>
                  </a:lnTo>
                  <a:lnTo>
                    <a:pt x="672" y="305"/>
                  </a:lnTo>
                  <a:lnTo>
                    <a:pt x="672" y="303"/>
                  </a:lnTo>
                  <a:lnTo>
                    <a:pt x="672" y="301"/>
                  </a:lnTo>
                  <a:lnTo>
                    <a:pt x="685" y="301"/>
                  </a:lnTo>
                  <a:lnTo>
                    <a:pt x="681" y="257"/>
                  </a:lnTo>
                  <a:lnTo>
                    <a:pt x="681" y="257"/>
                  </a:lnTo>
                  <a:lnTo>
                    <a:pt x="678" y="215"/>
                  </a:lnTo>
                  <a:lnTo>
                    <a:pt x="678" y="213"/>
                  </a:lnTo>
                  <a:lnTo>
                    <a:pt x="674" y="171"/>
                  </a:lnTo>
                  <a:lnTo>
                    <a:pt x="672" y="160"/>
                  </a:lnTo>
                  <a:lnTo>
                    <a:pt x="670" y="139"/>
                  </a:lnTo>
                  <a:lnTo>
                    <a:pt x="669" y="118"/>
                  </a:lnTo>
                  <a:lnTo>
                    <a:pt x="667" y="80"/>
                  </a:lnTo>
                  <a:lnTo>
                    <a:pt x="663" y="73"/>
                  </a:lnTo>
                  <a:lnTo>
                    <a:pt x="661" y="73"/>
                  </a:lnTo>
                  <a:lnTo>
                    <a:pt x="659" y="69"/>
                  </a:lnTo>
                  <a:lnTo>
                    <a:pt x="658" y="69"/>
                  </a:lnTo>
                  <a:lnTo>
                    <a:pt x="654" y="67"/>
                  </a:lnTo>
                  <a:lnTo>
                    <a:pt x="652" y="67"/>
                  </a:lnTo>
                  <a:lnTo>
                    <a:pt x="650" y="65"/>
                  </a:lnTo>
                  <a:lnTo>
                    <a:pt x="648" y="65"/>
                  </a:lnTo>
                  <a:lnTo>
                    <a:pt x="647" y="65"/>
                  </a:lnTo>
                  <a:lnTo>
                    <a:pt x="643" y="65"/>
                  </a:lnTo>
                  <a:lnTo>
                    <a:pt x="641" y="64"/>
                  </a:lnTo>
                  <a:lnTo>
                    <a:pt x="639" y="62"/>
                  </a:lnTo>
                  <a:lnTo>
                    <a:pt x="637" y="58"/>
                  </a:lnTo>
                  <a:lnTo>
                    <a:pt x="636" y="53"/>
                  </a:lnTo>
                  <a:lnTo>
                    <a:pt x="634" y="51"/>
                  </a:lnTo>
                  <a:lnTo>
                    <a:pt x="632" y="49"/>
                  </a:lnTo>
                  <a:lnTo>
                    <a:pt x="630" y="47"/>
                  </a:lnTo>
                  <a:lnTo>
                    <a:pt x="628" y="47"/>
                  </a:lnTo>
                  <a:lnTo>
                    <a:pt x="628" y="45"/>
                  </a:lnTo>
                  <a:lnTo>
                    <a:pt x="628" y="44"/>
                  </a:lnTo>
                  <a:lnTo>
                    <a:pt x="627" y="42"/>
                  </a:lnTo>
                  <a:lnTo>
                    <a:pt x="628" y="40"/>
                  </a:lnTo>
                  <a:lnTo>
                    <a:pt x="628" y="38"/>
                  </a:lnTo>
                  <a:lnTo>
                    <a:pt x="628" y="36"/>
                  </a:lnTo>
                  <a:lnTo>
                    <a:pt x="630" y="36"/>
                  </a:lnTo>
                  <a:lnTo>
                    <a:pt x="632" y="34"/>
                  </a:lnTo>
                  <a:lnTo>
                    <a:pt x="634" y="34"/>
                  </a:lnTo>
                  <a:lnTo>
                    <a:pt x="639" y="27"/>
                  </a:lnTo>
                  <a:lnTo>
                    <a:pt x="641" y="27"/>
                  </a:lnTo>
                  <a:lnTo>
                    <a:pt x="643" y="23"/>
                  </a:lnTo>
                  <a:lnTo>
                    <a:pt x="645" y="22"/>
                  </a:lnTo>
                  <a:lnTo>
                    <a:pt x="647" y="20"/>
                  </a:lnTo>
                  <a:lnTo>
                    <a:pt x="647" y="18"/>
                  </a:lnTo>
                  <a:lnTo>
                    <a:pt x="647" y="16"/>
                  </a:lnTo>
                  <a:lnTo>
                    <a:pt x="648" y="14"/>
                  </a:lnTo>
                  <a:lnTo>
                    <a:pt x="648" y="11"/>
                  </a:lnTo>
                  <a:lnTo>
                    <a:pt x="648" y="7"/>
                  </a:lnTo>
                  <a:lnTo>
                    <a:pt x="648" y="3"/>
                  </a:lnTo>
                  <a:lnTo>
                    <a:pt x="648" y="0"/>
                  </a:lnTo>
                  <a:lnTo>
                    <a:pt x="648" y="0"/>
                  </a:lnTo>
                  <a:lnTo>
                    <a:pt x="592" y="3"/>
                  </a:lnTo>
                  <a:lnTo>
                    <a:pt x="526" y="9"/>
                  </a:lnTo>
                  <a:lnTo>
                    <a:pt x="524" y="11"/>
                  </a:lnTo>
                  <a:lnTo>
                    <a:pt x="462" y="12"/>
                  </a:lnTo>
                  <a:lnTo>
                    <a:pt x="438" y="14"/>
                  </a:lnTo>
                  <a:lnTo>
                    <a:pt x="376" y="18"/>
                  </a:lnTo>
                  <a:lnTo>
                    <a:pt x="362" y="18"/>
                  </a:lnTo>
                  <a:lnTo>
                    <a:pt x="307" y="22"/>
                  </a:lnTo>
                  <a:lnTo>
                    <a:pt x="215" y="25"/>
                  </a:lnTo>
                  <a:lnTo>
                    <a:pt x="179" y="25"/>
                  </a:lnTo>
                  <a:lnTo>
                    <a:pt x="97" y="27"/>
                  </a:lnTo>
                  <a:lnTo>
                    <a:pt x="91" y="27"/>
                  </a:lnTo>
                  <a:lnTo>
                    <a:pt x="42" y="29"/>
                  </a:lnTo>
                  <a:lnTo>
                    <a:pt x="0" y="29"/>
                  </a:lnTo>
                  <a:lnTo>
                    <a:pt x="2" y="39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0"/>
            <p:cNvSpPr>
              <a:spLocks/>
            </p:cNvSpPr>
            <p:nvPr userDrawn="1"/>
          </p:nvSpPr>
          <p:spPr bwMode="auto">
            <a:xfrm>
              <a:off x="5446713" y="2084388"/>
              <a:ext cx="1103313" cy="652463"/>
            </a:xfrm>
            <a:custGeom>
              <a:avLst/>
              <a:gdLst/>
              <a:ahLst/>
              <a:cxnLst>
                <a:cxn ang="0">
                  <a:pos x="640" y="203"/>
                </a:cxn>
                <a:cxn ang="0">
                  <a:pos x="625" y="237"/>
                </a:cxn>
                <a:cxn ang="0">
                  <a:pos x="607" y="254"/>
                </a:cxn>
                <a:cxn ang="0">
                  <a:pos x="572" y="279"/>
                </a:cxn>
                <a:cxn ang="0">
                  <a:pos x="501" y="303"/>
                </a:cxn>
                <a:cxn ang="0">
                  <a:pos x="289" y="340"/>
                </a:cxn>
                <a:cxn ang="0">
                  <a:pos x="167" y="365"/>
                </a:cxn>
                <a:cxn ang="0">
                  <a:pos x="2" y="411"/>
                </a:cxn>
                <a:cxn ang="0">
                  <a:pos x="17" y="402"/>
                </a:cxn>
                <a:cxn ang="0">
                  <a:pos x="19" y="382"/>
                </a:cxn>
                <a:cxn ang="0">
                  <a:pos x="19" y="369"/>
                </a:cxn>
                <a:cxn ang="0">
                  <a:pos x="20" y="347"/>
                </a:cxn>
                <a:cxn ang="0">
                  <a:pos x="22" y="323"/>
                </a:cxn>
                <a:cxn ang="0">
                  <a:pos x="66" y="323"/>
                </a:cxn>
                <a:cxn ang="0">
                  <a:pos x="84" y="314"/>
                </a:cxn>
                <a:cxn ang="0">
                  <a:pos x="75" y="285"/>
                </a:cxn>
                <a:cxn ang="0">
                  <a:pos x="110" y="270"/>
                </a:cxn>
                <a:cxn ang="0">
                  <a:pos x="101" y="243"/>
                </a:cxn>
                <a:cxn ang="0">
                  <a:pos x="112" y="228"/>
                </a:cxn>
                <a:cxn ang="0">
                  <a:pos x="116" y="217"/>
                </a:cxn>
                <a:cxn ang="0">
                  <a:pos x="132" y="214"/>
                </a:cxn>
                <a:cxn ang="0">
                  <a:pos x="147" y="217"/>
                </a:cxn>
                <a:cxn ang="0">
                  <a:pos x="147" y="201"/>
                </a:cxn>
                <a:cxn ang="0">
                  <a:pos x="170" y="203"/>
                </a:cxn>
                <a:cxn ang="0">
                  <a:pos x="196" y="214"/>
                </a:cxn>
                <a:cxn ang="0">
                  <a:pos x="212" y="192"/>
                </a:cxn>
                <a:cxn ang="0">
                  <a:pos x="236" y="192"/>
                </a:cxn>
                <a:cxn ang="0">
                  <a:pos x="243" y="190"/>
                </a:cxn>
                <a:cxn ang="0">
                  <a:pos x="247" y="172"/>
                </a:cxn>
                <a:cxn ang="0">
                  <a:pos x="251" y="161"/>
                </a:cxn>
                <a:cxn ang="0">
                  <a:pos x="264" y="155"/>
                </a:cxn>
                <a:cxn ang="0">
                  <a:pos x="265" y="153"/>
                </a:cxn>
                <a:cxn ang="0">
                  <a:pos x="287" y="168"/>
                </a:cxn>
                <a:cxn ang="0">
                  <a:pos x="304" y="162"/>
                </a:cxn>
                <a:cxn ang="0">
                  <a:pos x="309" y="130"/>
                </a:cxn>
                <a:cxn ang="0">
                  <a:pos x="324" y="109"/>
                </a:cxn>
                <a:cxn ang="0">
                  <a:pos x="340" y="86"/>
                </a:cxn>
                <a:cxn ang="0">
                  <a:pos x="348" y="62"/>
                </a:cxn>
                <a:cxn ang="0">
                  <a:pos x="375" y="53"/>
                </a:cxn>
                <a:cxn ang="0">
                  <a:pos x="391" y="36"/>
                </a:cxn>
                <a:cxn ang="0">
                  <a:pos x="380" y="20"/>
                </a:cxn>
                <a:cxn ang="0">
                  <a:pos x="388" y="3"/>
                </a:cxn>
                <a:cxn ang="0">
                  <a:pos x="413" y="2"/>
                </a:cxn>
                <a:cxn ang="0">
                  <a:pos x="432" y="9"/>
                </a:cxn>
                <a:cxn ang="0">
                  <a:pos x="443" y="27"/>
                </a:cxn>
                <a:cxn ang="0">
                  <a:pos x="474" y="31"/>
                </a:cxn>
                <a:cxn ang="0">
                  <a:pos x="497" y="42"/>
                </a:cxn>
                <a:cxn ang="0">
                  <a:pos x="514" y="33"/>
                </a:cxn>
                <a:cxn ang="0">
                  <a:pos x="536" y="38"/>
                </a:cxn>
                <a:cxn ang="0">
                  <a:pos x="554" y="25"/>
                </a:cxn>
                <a:cxn ang="0">
                  <a:pos x="576" y="16"/>
                </a:cxn>
                <a:cxn ang="0">
                  <a:pos x="596" y="33"/>
                </a:cxn>
                <a:cxn ang="0">
                  <a:pos x="611" y="51"/>
                </a:cxn>
                <a:cxn ang="0">
                  <a:pos x="612" y="67"/>
                </a:cxn>
                <a:cxn ang="0">
                  <a:pos x="618" y="82"/>
                </a:cxn>
                <a:cxn ang="0">
                  <a:pos x="633" y="97"/>
                </a:cxn>
                <a:cxn ang="0">
                  <a:pos x="642" y="108"/>
                </a:cxn>
                <a:cxn ang="0">
                  <a:pos x="653" y="119"/>
                </a:cxn>
                <a:cxn ang="0">
                  <a:pos x="669" y="131"/>
                </a:cxn>
                <a:cxn ang="0">
                  <a:pos x="678" y="137"/>
                </a:cxn>
                <a:cxn ang="0">
                  <a:pos x="687" y="140"/>
                </a:cxn>
              </a:cxnLst>
              <a:rect l="0" t="0" r="r" b="b"/>
              <a:pathLst>
                <a:path w="695" h="411">
                  <a:moveTo>
                    <a:pt x="695" y="139"/>
                  </a:moveTo>
                  <a:lnTo>
                    <a:pt x="671" y="173"/>
                  </a:lnTo>
                  <a:lnTo>
                    <a:pt x="667" y="177"/>
                  </a:lnTo>
                  <a:lnTo>
                    <a:pt x="665" y="181"/>
                  </a:lnTo>
                  <a:lnTo>
                    <a:pt x="662" y="183"/>
                  </a:lnTo>
                  <a:lnTo>
                    <a:pt x="660" y="183"/>
                  </a:lnTo>
                  <a:lnTo>
                    <a:pt x="653" y="188"/>
                  </a:lnTo>
                  <a:lnTo>
                    <a:pt x="651" y="192"/>
                  </a:lnTo>
                  <a:lnTo>
                    <a:pt x="649" y="192"/>
                  </a:lnTo>
                  <a:lnTo>
                    <a:pt x="649" y="193"/>
                  </a:lnTo>
                  <a:lnTo>
                    <a:pt x="647" y="193"/>
                  </a:lnTo>
                  <a:lnTo>
                    <a:pt x="645" y="195"/>
                  </a:lnTo>
                  <a:lnTo>
                    <a:pt x="642" y="199"/>
                  </a:lnTo>
                  <a:lnTo>
                    <a:pt x="640" y="203"/>
                  </a:lnTo>
                  <a:lnTo>
                    <a:pt x="638" y="204"/>
                  </a:lnTo>
                  <a:lnTo>
                    <a:pt x="634" y="206"/>
                  </a:lnTo>
                  <a:lnTo>
                    <a:pt x="636" y="215"/>
                  </a:lnTo>
                  <a:lnTo>
                    <a:pt x="636" y="217"/>
                  </a:lnTo>
                  <a:lnTo>
                    <a:pt x="636" y="217"/>
                  </a:lnTo>
                  <a:lnTo>
                    <a:pt x="633" y="219"/>
                  </a:lnTo>
                  <a:lnTo>
                    <a:pt x="631" y="221"/>
                  </a:lnTo>
                  <a:lnTo>
                    <a:pt x="625" y="226"/>
                  </a:lnTo>
                  <a:lnTo>
                    <a:pt x="625" y="226"/>
                  </a:lnTo>
                  <a:lnTo>
                    <a:pt x="625" y="230"/>
                  </a:lnTo>
                  <a:lnTo>
                    <a:pt x="627" y="232"/>
                  </a:lnTo>
                  <a:lnTo>
                    <a:pt x="627" y="232"/>
                  </a:lnTo>
                  <a:lnTo>
                    <a:pt x="627" y="236"/>
                  </a:lnTo>
                  <a:lnTo>
                    <a:pt x="625" y="237"/>
                  </a:lnTo>
                  <a:lnTo>
                    <a:pt x="625" y="237"/>
                  </a:lnTo>
                  <a:lnTo>
                    <a:pt x="623" y="239"/>
                  </a:lnTo>
                  <a:lnTo>
                    <a:pt x="622" y="243"/>
                  </a:lnTo>
                  <a:lnTo>
                    <a:pt x="618" y="243"/>
                  </a:lnTo>
                  <a:lnTo>
                    <a:pt x="616" y="245"/>
                  </a:lnTo>
                  <a:lnTo>
                    <a:pt x="612" y="245"/>
                  </a:lnTo>
                  <a:lnTo>
                    <a:pt x="612" y="245"/>
                  </a:lnTo>
                  <a:lnTo>
                    <a:pt x="611" y="246"/>
                  </a:lnTo>
                  <a:lnTo>
                    <a:pt x="609" y="246"/>
                  </a:lnTo>
                  <a:lnTo>
                    <a:pt x="609" y="248"/>
                  </a:lnTo>
                  <a:lnTo>
                    <a:pt x="609" y="248"/>
                  </a:lnTo>
                  <a:lnTo>
                    <a:pt x="607" y="250"/>
                  </a:lnTo>
                  <a:lnTo>
                    <a:pt x="607" y="252"/>
                  </a:lnTo>
                  <a:lnTo>
                    <a:pt x="607" y="254"/>
                  </a:lnTo>
                  <a:lnTo>
                    <a:pt x="605" y="257"/>
                  </a:lnTo>
                  <a:lnTo>
                    <a:pt x="605" y="259"/>
                  </a:lnTo>
                  <a:lnTo>
                    <a:pt x="605" y="261"/>
                  </a:lnTo>
                  <a:lnTo>
                    <a:pt x="603" y="261"/>
                  </a:lnTo>
                  <a:lnTo>
                    <a:pt x="600" y="263"/>
                  </a:lnTo>
                  <a:lnTo>
                    <a:pt x="598" y="265"/>
                  </a:lnTo>
                  <a:lnTo>
                    <a:pt x="594" y="267"/>
                  </a:lnTo>
                  <a:lnTo>
                    <a:pt x="592" y="267"/>
                  </a:lnTo>
                  <a:lnTo>
                    <a:pt x="585" y="272"/>
                  </a:lnTo>
                  <a:lnTo>
                    <a:pt x="581" y="276"/>
                  </a:lnTo>
                  <a:lnTo>
                    <a:pt x="578" y="278"/>
                  </a:lnTo>
                  <a:lnTo>
                    <a:pt x="576" y="278"/>
                  </a:lnTo>
                  <a:lnTo>
                    <a:pt x="574" y="278"/>
                  </a:lnTo>
                  <a:lnTo>
                    <a:pt x="572" y="279"/>
                  </a:lnTo>
                  <a:lnTo>
                    <a:pt x="570" y="279"/>
                  </a:lnTo>
                  <a:lnTo>
                    <a:pt x="569" y="279"/>
                  </a:lnTo>
                  <a:lnTo>
                    <a:pt x="567" y="283"/>
                  </a:lnTo>
                  <a:lnTo>
                    <a:pt x="563" y="285"/>
                  </a:lnTo>
                  <a:lnTo>
                    <a:pt x="560" y="287"/>
                  </a:lnTo>
                  <a:lnTo>
                    <a:pt x="560" y="287"/>
                  </a:lnTo>
                  <a:lnTo>
                    <a:pt x="558" y="289"/>
                  </a:lnTo>
                  <a:lnTo>
                    <a:pt x="558" y="289"/>
                  </a:lnTo>
                  <a:lnTo>
                    <a:pt x="556" y="290"/>
                  </a:lnTo>
                  <a:lnTo>
                    <a:pt x="556" y="294"/>
                  </a:lnTo>
                  <a:lnTo>
                    <a:pt x="534" y="298"/>
                  </a:lnTo>
                  <a:lnTo>
                    <a:pt x="527" y="299"/>
                  </a:lnTo>
                  <a:lnTo>
                    <a:pt x="503" y="303"/>
                  </a:lnTo>
                  <a:lnTo>
                    <a:pt x="501" y="303"/>
                  </a:lnTo>
                  <a:lnTo>
                    <a:pt x="461" y="312"/>
                  </a:lnTo>
                  <a:lnTo>
                    <a:pt x="450" y="314"/>
                  </a:lnTo>
                  <a:lnTo>
                    <a:pt x="450" y="314"/>
                  </a:lnTo>
                  <a:lnTo>
                    <a:pt x="430" y="316"/>
                  </a:lnTo>
                  <a:lnTo>
                    <a:pt x="402" y="321"/>
                  </a:lnTo>
                  <a:lnTo>
                    <a:pt x="401" y="321"/>
                  </a:lnTo>
                  <a:lnTo>
                    <a:pt x="388" y="325"/>
                  </a:lnTo>
                  <a:lnTo>
                    <a:pt x="382" y="327"/>
                  </a:lnTo>
                  <a:lnTo>
                    <a:pt x="353" y="331"/>
                  </a:lnTo>
                  <a:lnTo>
                    <a:pt x="342" y="332"/>
                  </a:lnTo>
                  <a:lnTo>
                    <a:pt x="333" y="334"/>
                  </a:lnTo>
                  <a:lnTo>
                    <a:pt x="313" y="338"/>
                  </a:lnTo>
                  <a:lnTo>
                    <a:pt x="291" y="340"/>
                  </a:lnTo>
                  <a:lnTo>
                    <a:pt x="289" y="340"/>
                  </a:lnTo>
                  <a:lnTo>
                    <a:pt x="285" y="342"/>
                  </a:lnTo>
                  <a:lnTo>
                    <a:pt x="284" y="342"/>
                  </a:lnTo>
                  <a:lnTo>
                    <a:pt x="282" y="342"/>
                  </a:lnTo>
                  <a:lnTo>
                    <a:pt x="278" y="343"/>
                  </a:lnTo>
                  <a:lnTo>
                    <a:pt x="278" y="343"/>
                  </a:lnTo>
                  <a:lnTo>
                    <a:pt x="276" y="345"/>
                  </a:lnTo>
                  <a:lnTo>
                    <a:pt x="276" y="343"/>
                  </a:lnTo>
                  <a:lnTo>
                    <a:pt x="274" y="343"/>
                  </a:lnTo>
                  <a:lnTo>
                    <a:pt x="256" y="347"/>
                  </a:lnTo>
                  <a:lnTo>
                    <a:pt x="227" y="352"/>
                  </a:lnTo>
                  <a:lnTo>
                    <a:pt x="223" y="352"/>
                  </a:lnTo>
                  <a:lnTo>
                    <a:pt x="200" y="358"/>
                  </a:lnTo>
                  <a:lnTo>
                    <a:pt x="172" y="363"/>
                  </a:lnTo>
                  <a:lnTo>
                    <a:pt x="167" y="365"/>
                  </a:lnTo>
                  <a:lnTo>
                    <a:pt x="150" y="367"/>
                  </a:lnTo>
                  <a:lnTo>
                    <a:pt x="150" y="363"/>
                  </a:lnTo>
                  <a:lnTo>
                    <a:pt x="128" y="367"/>
                  </a:lnTo>
                  <a:lnTo>
                    <a:pt x="130" y="371"/>
                  </a:lnTo>
                  <a:lnTo>
                    <a:pt x="134" y="378"/>
                  </a:lnTo>
                  <a:lnTo>
                    <a:pt x="136" y="387"/>
                  </a:lnTo>
                  <a:lnTo>
                    <a:pt x="136" y="389"/>
                  </a:lnTo>
                  <a:lnTo>
                    <a:pt x="92" y="396"/>
                  </a:lnTo>
                  <a:lnTo>
                    <a:pt x="90" y="396"/>
                  </a:lnTo>
                  <a:lnTo>
                    <a:pt x="61" y="402"/>
                  </a:lnTo>
                  <a:lnTo>
                    <a:pt x="59" y="402"/>
                  </a:lnTo>
                  <a:lnTo>
                    <a:pt x="59" y="402"/>
                  </a:lnTo>
                  <a:lnTo>
                    <a:pt x="8" y="409"/>
                  </a:lnTo>
                  <a:lnTo>
                    <a:pt x="2" y="411"/>
                  </a:lnTo>
                  <a:lnTo>
                    <a:pt x="0" y="411"/>
                  </a:lnTo>
                  <a:lnTo>
                    <a:pt x="2" y="404"/>
                  </a:lnTo>
                  <a:lnTo>
                    <a:pt x="4" y="400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8" y="396"/>
                  </a:lnTo>
                  <a:lnTo>
                    <a:pt x="8" y="396"/>
                  </a:lnTo>
                  <a:lnTo>
                    <a:pt x="10" y="398"/>
                  </a:lnTo>
                  <a:lnTo>
                    <a:pt x="10" y="398"/>
                  </a:lnTo>
                  <a:lnTo>
                    <a:pt x="11" y="398"/>
                  </a:lnTo>
                  <a:lnTo>
                    <a:pt x="13" y="400"/>
                  </a:lnTo>
                  <a:lnTo>
                    <a:pt x="15" y="400"/>
                  </a:lnTo>
                  <a:lnTo>
                    <a:pt x="17" y="402"/>
                  </a:lnTo>
                  <a:lnTo>
                    <a:pt x="17" y="400"/>
                  </a:lnTo>
                  <a:lnTo>
                    <a:pt x="19" y="400"/>
                  </a:lnTo>
                  <a:lnTo>
                    <a:pt x="20" y="398"/>
                  </a:lnTo>
                  <a:lnTo>
                    <a:pt x="20" y="396"/>
                  </a:lnTo>
                  <a:lnTo>
                    <a:pt x="20" y="395"/>
                  </a:lnTo>
                  <a:lnTo>
                    <a:pt x="20" y="393"/>
                  </a:lnTo>
                  <a:lnTo>
                    <a:pt x="20" y="391"/>
                  </a:lnTo>
                  <a:lnTo>
                    <a:pt x="20" y="391"/>
                  </a:lnTo>
                  <a:lnTo>
                    <a:pt x="20" y="389"/>
                  </a:lnTo>
                  <a:lnTo>
                    <a:pt x="20" y="387"/>
                  </a:lnTo>
                  <a:lnTo>
                    <a:pt x="20" y="385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19" y="382"/>
                  </a:lnTo>
                  <a:lnTo>
                    <a:pt x="19" y="382"/>
                  </a:lnTo>
                  <a:lnTo>
                    <a:pt x="19" y="380"/>
                  </a:lnTo>
                  <a:lnTo>
                    <a:pt x="19" y="380"/>
                  </a:lnTo>
                  <a:lnTo>
                    <a:pt x="19" y="376"/>
                  </a:lnTo>
                  <a:lnTo>
                    <a:pt x="19" y="376"/>
                  </a:lnTo>
                  <a:lnTo>
                    <a:pt x="20" y="376"/>
                  </a:lnTo>
                  <a:lnTo>
                    <a:pt x="22" y="376"/>
                  </a:lnTo>
                  <a:lnTo>
                    <a:pt x="24" y="374"/>
                  </a:lnTo>
                  <a:lnTo>
                    <a:pt x="24" y="373"/>
                  </a:lnTo>
                  <a:lnTo>
                    <a:pt x="24" y="371"/>
                  </a:lnTo>
                  <a:lnTo>
                    <a:pt x="24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19" y="369"/>
                  </a:lnTo>
                  <a:lnTo>
                    <a:pt x="19" y="369"/>
                  </a:lnTo>
                  <a:lnTo>
                    <a:pt x="19" y="367"/>
                  </a:lnTo>
                  <a:lnTo>
                    <a:pt x="19" y="367"/>
                  </a:lnTo>
                  <a:lnTo>
                    <a:pt x="19" y="365"/>
                  </a:lnTo>
                  <a:lnTo>
                    <a:pt x="19" y="365"/>
                  </a:lnTo>
                  <a:lnTo>
                    <a:pt x="22" y="363"/>
                  </a:lnTo>
                  <a:lnTo>
                    <a:pt x="20" y="363"/>
                  </a:lnTo>
                  <a:lnTo>
                    <a:pt x="22" y="358"/>
                  </a:lnTo>
                  <a:lnTo>
                    <a:pt x="22" y="354"/>
                  </a:lnTo>
                  <a:lnTo>
                    <a:pt x="22" y="351"/>
                  </a:lnTo>
                  <a:lnTo>
                    <a:pt x="22" y="349"/>
                  </a:lnTo>
                  <a:lnTo>
                    <a:pt x="22" y="349"/>
                  </a:lnTo>
                  <a:lnTo>
                    <a:pt x="22" y="347"/>
                  </a:lnTo>
                  <a:lnTo>
                    <a:pt x="20" y="347"/>
                  </a:lnTo>
                  <a:lnTo>
                    <a:pt x="20" y="347"/>
                  </a:lnTo>
                  <a:lnTo>
                    <a:pt x="19" y="347"/>
                  </a:lnTo>
                  <a:lnTo>
                    <a:pt x="17" y="345"/>
                  </a:lnTo>
                  <a:lnTo>
                    <a:pt x="15" y="343"/>
                  </a:lnTo>
                  <a:lnTo>
                    <a:pt x="15" y="343"/>
                  </a:lnTo>
                  <a:lnTo>
                    <a:pt x="13" y="340"/>
                  </a:lnTo>
                  <a:lnTo>
                    <a:pt x="13" y="340"/>
                  </a:lnTo>
                  <a:lnTo>
                    <a:pt x="15" y="338"/>
                  </a:lnTo>
                  <a:lnTo>
                    <a:pt x="15" y="336"/>
                  </a:lnTo>
                  <a:lnTo>
                    <a:pt x="15" y="336"/>
                  </a:lnTo>
                  <a:lnTo>
                    <a:pt x="19" y="331"/>
                  </a:lnTo>
                  <a:lnTo>
                    <a:pt x="19" y="331"/>
                  </a:lnTo>
                  <a:lnTo>
                    <a:pt x="20" y="325"/>
                  </a:lnTo>
                  <a:lnTo>
                    <a:pt x="22" y="323"/>
                  </a:lnTo>
                  <a:lnTo>
                    <a:pt x="24" y="320"/>
                  </a:lnTo>
                  <a:lnTo>
                    <a:pt x="26" y="318"/>
                  </a:lnTo>
                  <a:lnTo>
                    <a:pt x="26" y="318"/>
                  </a:lnTo>
                  <a:lnTo>
                    <a:pt x="28" y="316"/>
                  </a:lnTo>
                  <a:lnTo>
                    <a:pt x="30" y="316"/>
                  </a:lnTo>
                  <a:lnTo>
                    <a:pt x="31" y="316"/>
                  </a:lnTo>
                  <a:lnTo>
                    <a:pt x="35" y="316"/>
                  </a:lnTo>
                  <a:lnTo>
                    <a:pt x="41" y="318"/>
                  </a:lnTo>
                  <a:lnTo>
                    <a:pt x="48" y="320"/>
                  </a:lnTo>
                  <a:lnTo>
                    <a:pt x="50" y="320"/>
                  </a:lnTo>
                  <a:lnTo>
                    <a:pt x="55" y="321"/>
                  </a:lnTo>
                  <a:lnTo>
                    <a:pt x="59" y="321"/>
                  </a:lnTo>
                  <a:lnTo>
                    <a:pt x="64" y="323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72" y="327"/>
                  </a:lnTo>
                  <a:lnTo>
                    <a:pt x="73" y="327"/>
                  </a:lnTo>
                  <a:lnTo>
                    <a:pt x="75" y="327"/>
                  </a:lnTo>
                  <a:lnTo>
                    <a:pt x="77" y="327"/>
                  </a:lnTo>
                  <a:lnTo>
                    <a:pt x="79" y="327"/>
                  </a:lnTo>
                  <a:lnTo>
                    <a:pt x="81" y="327"/>
                  </a:lnTo>
                  <a:lnTo>
                    <a:pt x="81" y="327"/>
                  </a:lnTo>
                  <a:lnTo>
                    <a:pt x="81" y="325"/>
                  </a:lnTo>
                  <a:lnTo>
                    <a:pt x="83" y="323"/>
                  </a:lnTo>
                  <a:lnTo>
                    <a:pt x="84" y="318"/>
                  </a:lnTo>
                  <a:lnTo>
                    <a:pt x="84" y="316"/>
                  </a:lnTo>
                  <a:lnTo>
                    <a:pt x="84" y="316"/>
                  </a:lnTo>
                  <a:lnTo>
                    <a:pt x="84" y="314"/>
                  </a:lnTo>
                  <a:lnTo>
                    <a:pt x="81" y="310"/>
                  </a:lnTo>
                  <a:lnTo>
                    <a:pt x="81" y="309"/>
                  </a:lnTo>
                  <a:lnTo>
                    <a:pt x="77" y="307"/>
                  </a:lnTo>
                  <a:lnTo>
                    <a:pt x="77" y="305"/>
                  </a:lnTo>
                  <a:lnTo>
                    <a:pt x="75" y="303"/>
                  </a:lnTo>
                  <a:lnTo>
                    <a:pt x="73" y="303"/>
                  </a:lnTo>
                  <a:lnTo>
                    <a:pt x="73" y="301"/>
                  </a:lnTo>
                  <a:lnTo>
                    <a:pt x="73" y="299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3" y="289"/>
                  </a:lnTo>
                  <a:lnTo>
                    <a:pt x="75" y="289"/>
                  </a:lnTo>
                  <a:lnTo>
                    <a:pt x="73" y="287"/>
                  </a:lnTo>
                  <a:lnTo>
                    <a:pt x="75" y="285"/>
                  </a:lnTo>
                  <a:lnTo>
                    <a:pt x="77" y="283"/>
                  </a:lnTo>
                  <a:lnTo>
                    <a:pt x="79" y="283"/>
                  </a:lnTo>
                  <a:lnTo>
                    <a:pt x="79" y="281"/>
                  </a:lnTo>
                  <a:lnTo>
                    <a:pt x="84" y="283"/>
                  </a:lnTo>
                  <a:lnTo>
                    <a:pt x="84" y="283"/>
                  </a:lnTo>
                  <a:lnTo>
                    <a:pt x="86" y="281"/>
                  </a:lnTo>
                  <a:lnTo>
                    <a:pt x="86" y="281"/>
                  </a:lnTo>
                  <a:lnTo>
                    <a:pt x="88" y="279"/>
                  </a:lnTo>
                  <a:lnTo>
                    <a:pt x="88" y="278"/>
                  </a:lnTo>
                  <a:lnTo>
                    <a:pt x="92" y="276"/>
                  </a:lnTo>
                  <a:lnTo>
                    <a:pt x="95" y="274"/>
                  </a:lnTo>
                  <a:lnTo>
                    <a:pt x="99" y="274"/>
                  </a:lnTo>
                  <a:lnTo>
                    <a:pt x="108" y="270"/>
                  </a:lnTo>
                  <a:lnTo>
                    <a:pt x="110" y="270"/>
                  </a:lnTo>
                  <a:lnTo>
                    <a:pt x="110" y="268"/>
                  </a:lnTo>
                  <a:lnTo>
                    <a:pt x="110" y="267"/>
                  </a:lnTo>
                  <a:lnTo>
                    <a:pt x="110" y="267"/>
                  </a:lnTo>
                  <a:lnTo>
                    <a:pt x="110" y="265"/>
                  </a:lnTo>
                  <a:lnTo>
                    <a:pt x="110" y="261"/>
                  </a:lnTo>
                  <a:lnTo>
                    <a:pt x="106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3" y="256"/>
                  </a:lnTo>
                  <a:lnTo>
                    <a:pt x="101" y="254"/>
                  </a:lnTo>
                  <a:lnTo>
                    <a:pt x="99" y="250"/>
                  </a:lnTo>
                  <a:lnTo>
                    <a:pt x="99" y="250"/>
                  </a:lnTo>
                  <a:lnTo>
                    <a:pt x="99" y="246"/>
                  </a:lnTo>
                  <a:lnTo>
                    <a:pt x="101" y="243"/>
                  </a:lnTo>
                  <a:lnTo>
                    <a:pt x="101" y="243"/>
                  </a:lnTo>
                  <a:lnTo>
                    <a:pt x="101" y="241"/>
                  </a:lnTo>
                  <a:lnTo>
                    <a:pt x="105" y="239"/>
                  </a:lnTo>
                  <a:lnTo>
                    <a:pt x="106" y="239"/>
                  </a:lnTo>
                  <a:lnTo>
                    <a:pt x="106" y="237"/>
                  </a:lnTo>
                  <a:lnTo>
                    <a:pt x="106" y="237"/>
                  </a:lnTo>
                  <a:lnTo>
                    <a:pt x="108" y="232"/>
                  </a:lnTo>
                  <a:lnTo>
                    <a:pt x="106" y="232"/>
                  </a:lnTo>
                  <a:lnTo>
                    <a:pt x="108" y="230"/>
                  </a:lnTo>
                  <a:lnTo>
                    <a:pt x="108" y="228"/>
                  </a:lnTo>
                  <a:lnTo>
                    <a:pt x="108" y="228"/>
                  </a:lnTo>
                  <a:lnTo>
                    <a:pt x="110" y="228"/>
                  </a:lnTo>
                  <a:lnTo>
                    <a:pt x="112" y="228"/>
                  </a:lnTo>
                  <a:lnTo>
                    <a:pt x="112" y="228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7" y="230"/>
                  </a:lnTo>
                  <a:lnTo>
                    <a:pt x="117" y="228"/>
                  </a:lnTo>
                  <a:lnTo>
                    <a:pt x="117" y="228"/>
                  </a:lnTo>
                  <a:lnTo>
                    <a:pt x="119" y="226"/>
                  </a:lnTo>
                  <a:lnTo>
                    <a:pt x="119" y="225"/>
                  </a:lnTo>
                  <a:lnTo>
                    <a:pt x="119" y="223"/>
                  </a:lnTo>
                  <a:lnTo>
                    <a:pt x="119" y="223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6" y="219"/>
                  </a:lnTo>
                  <a:lnTo>
                    <a:pt x="116" y="217"/>
                  </a:lnTo>
                  <a:lnTo>
                    <a:pt x="114" y="215"/>
                  </a:lnTo>
                  <a:lnTo>
                    <a:pt x="116" y="214"/>
                  </a:lnTo>
                  <a:lnTo>
                    <a:pt x="116" y="212"/>
                  </a:lnTo>
                  <a:lnTo>
                    <a:pt x="117" y="212"/>
                  </a:lnTo>
                  <a:lnTo>
                    <a:pt x="117" y="210"/>
                  </a:lnTo>
                  <a:lnTo>
                    <a:pt x="119" y="212"/>
                  </a:lnTo>
                  <a:lnTo>
                    <a:pt x="121" y="212"/>
                  </a:lnTo>
                  <a:lnTo>
                    <a:pt x="121" y="212"/>
                  </a:lnTo>
                  <a:lnTo>
                    <a:pt x="125" y="215"/>
                  </a:lnTo>
                  <a:lnTo>
                    <a:pt x="126" y="215"/>
                  </a:lnTo>
                  <a:lnTo>
                    <a:pt x="126" y="215"/>
                  </a:lnTo>
                  <a:lnTo>
                    <a:pt x="128" y="215"/>
                  </a:lnTo>
                  <a:lnTo>
                    <a:pt x="130" y="214"/>
                  </a:lnTo>
                  <a:lnTo>
                    <a:pt x="132" y="214"/>
                  </a:lnTo>
                  <a:lnTo>
                    <a:pt x="134" y="212"/>
                  </a:lnTo>
                  <a:lnTo>
                    <a:pt x="136" y="212"/>
                  </a:lnTo>
                  <a:lnTo>
                    <a:pt x="137" y="210"/>
                  </a:lnTo>
                  <a:lnTo>
                    <a:pt x="139" y="210"/>
                  </a:lnTo>
                  <a:lnTo>
                    <a:pt x="139" y="210"/>
                  </a:lnTo>
                  <a:lnTo>
                    <a:pt x="141" y="210"/>
                  </a:lnTo>
                  <a:lnTo>
                    <a:pt x="141" y="212"/>
                  </a:lnTo>
                  <a:lnTo>
                    <a:pt x="141" y="214"/>
                  </a:lnTo>
                  <a:lnTo>
                    <a:pt x="141" y="215"/>
                  </a:lnTo>
                  <a:lnTo>
                    <a:pt x="141" y="217"/>
                  </a:lnTo>
                  <a:lnTo>
                    <a:pt x="141" y="217"/>
                  </a:lnTo>
                  <a:lnTo>
                    <a:pt x="143" y="219"/>
                  </a:lnTo>
                  <a:lnTo>
                    <a:pt x="143" y="219"/>
                  </a:lnTo>
                  <a:lnTo>
                    <a:pt x="147" y="217"/>
                  </a:lnTo>
                  <a:lnTo>
                    <a:pt x="147" y="217"/>
                  </a:lnTo>
                  <a:lnTo>
                    <a:pt x="148" y="215"/>
                  </a:lnTo>
                  <a:lnTo>
                    <a:pt x="150" y="214"/>
                  </a:lnTo>
                  <a:lnTo>
                    <a:pt x="148" y="210"/>
                  </a:lnTo>
                  <a:lnTo>
                    <a:pt x="148" y="210"/>
                  </a:lnTo>
                  <a:lnTo>
                    <a:pt x="147" y="208"/>
                  </a:lnTo>
                  <a:lnTo>
                    <a:pt x="145" y="206"/>
                  </a:lnTo>
                  <a:lnTo>
                    <a:pt x="145" y="204"/>
                  </a:lnTo>
                  <a:lnTo>
                    <a:pt x="145" y="204"/>
                  </a:lnTo>
                  <a:lnTo>
                    <a:pt x="145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8" y="203"/>
                  </a:lnTo>
                  <a:lnTo>
                    <a:pt x="148" y="204"/>
                  </a:lnTo>
                  <a:lnTo>
                    <a:pt x="148" y="206"/>
                  </a:lnTo>
                  <a:lnTo>
                    <a:pt x="150" y="206"/>
                  </a:lnTo>
                  <a:lnTo>
                    <a:pt x="154" y="206"/>
                  </a:lnTo>
                  <a:lnTo>
                    <a:pt x="156" y="206"/>
                  </a:lnTo>
                  <a:lnTo>
                    <a:pt x="158" y="206"/>
                  </a:lnTo>
                  <a:lnTo>
                    <a:pt x="158" y="204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5" y="201"/>
                  </a:lnTo>
                  <a:lnTo>
                    <a:pt x="165" y="201"/>
                  </a:lnTo>
                  <a:lnTo>
                    <a:pt x="168" y="203"/>
                  </a:lnTo>
                  <a:lnTo>
                    <a:pt x="170" y="203"/>
                  </a:lnTo>
                  <a:lnTo>
                    <a:pt x="172" y="203"/>
                  </a:lnTo>
                  <a:lnTo>
                    <a:pt x="176" y="204"/>
                  </a:lnTo>
                  <a:lnTo>
                    <a:pt x="179" y="206"/>
                  </a:lnTo>
                  <a:lnTo>
                    <a:pt x="183" y="208"/>
                  </a:lnTo>
                  <a:lnTo>
                    <a:pt x="185" y="208"/>
                  </a:lnTo>
                  <a:lnTo>
                    <a:pt x="190" y="210"/>
                  </a:lnTo>
                  <a:lnTo>
                    <a:pt x="190" y="208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2"/>
                  </a:lnTo>
                  <a:lnTo>
                    <a:pt x="194" y="214"/>
                  </a:lnTo>
                  <a:lnTo>
                    <a:pt x="194" y="214"/>
                  </a:lnTo>
                  <a:lnTo>
                    <a:pt x="196" y="214"/>
                  </a:lnTo>
                  <a:lnTo>
                    <a:pt x="196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200" y="214"/>
                  </a:lnTo>
                  <a:lnTo>
                    <a:pt x="200" y="210"/>
                  </a:lnTo>
                  <a:lnTo>
                    <a:pt x="201" y="206"/>
                  </a:lnTo>
                  <a:lnTo>
                    <a:pt x="201" y="201"/>
                  </a:lnTo>
                  <a:lnTo>
                    <a:pt x="201" y="199"/>
                  </a:lnTo>
                  <a:lnTo>
                    <a:pt x="203" y="197"/>
                  </a:lnTo>
                  <a:lnTo>
                    <a:pt x="205" y="193"/>
                  </a:lnTo>
                  <a:lnTo>
                    <a:pt x="205" y="193"/>
                  </a:lnTo>
                  <a:lnTo>
                    <a:pt x="209" y="193"/>
                  </a:lnTo>
                  <a:lnTo>
                    <a:pt x="212" y="192"/>
                  </a:lnTo>
                  <a:lnTo>
                    <a:pt x="214" y="190"/>
                  </a:lnTo>
                  <a:lnTo>
                    <a:pt x="216" y="186"/>
                  </a:lnTo>
                  <a:lnTo>
                    <a:pt x="216" y="184"/>
                  </a:lnTo>
                  <a:lnTo>
                    <a:pt x="218" y="184"/>
                  </a:lnTo>
                  <a:lnTo>
                    <a:pt x="220" y="184"/>
                  </a:lnTo>
                  <a:lnTo>
                    <a:pt x="221" y="184"/>
                  </a:lnTo>
                  <a:lnTo>
                    <a:pt x="221" y="184"/>
                  </a:lnTo>
                  <a:lnTo>
                    <a:pt x="227" y="192"/>
                  </a:lnTo>
                  <a:lnTo>
                    <a:pt x="229" y="193"/>
                  </a:lnTo>
                  <a:lnTo>
                    <a:pt x="229" y="193"/>
                  </a:lnTo>
                  <a:lnTo>
                    <a:pt x="231" y="193"/>
                  </a:lnTo>
                  <a:lnTo>
                    <a:pt x="232" y="193"/>
                  </a:lnTo>
                  <a:lnTo>
                    <a:pt x="232" y="192"/>
                  </a:lnTo>
                  <a:lnTo>
                    <a:pt x="236" y="192"/>
                  </a:lnTo>
                  <a:lnTo>
                    <a:pt x="236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3"/>
                  </a:lnTo>
                  <a:lnTo>
                    <a:pt x="238" y="197"/>
                  </a:lnTo>
                  <a:lnTo>
                    <a:pt x="238" y="199"/>
                  </a:lnTo>
                  <a:lnTo>
                    <a:pt x="238" y="199"/>
                  </a:lnTo>
                  <a:lnTo>
                    <a:pt x="240" y="199"/>
                  </a:lnTo>
                  <a:lnTo>
                    <a:pt x="240" y="199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0"/>
                  </a:lnTo>
                  <a:lnTo>
                    <a:pt x="243" y="188"/>
                  </a:lnTo>
                  <a:lnTo>
                    <a:pt x="243" y="188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9" y="186"/>
                  </a:lnTo>
                  <a:lnTo>
                    <a:pt x="249" y="186"/>
                  </a:lnTo>
                  <a:lnTo>
                    <a:pt x="251" y="186"/>
                  </a:lnTo>
                  <a:lnTo>
                    <a:pt x="251" y="184"/>
                  </a:lnTo>
                  <a:lnTo>
                    <a:pt x="251" y="183"/>
                  </a:lnTo>
                  <a:lnTo>
                    <a:pt x="251" y="183"/>
                  </a:lnTo>
                  <a:lnTo>
                    <a:pt x="249" y="181"/>
                  </a:lnTo>
                  <a:lnTo>
                    <a:pt x="247" y="179"/>
                  </a:lnTo>
                  <a:lnTo>
                    <a:pt x="247" y="173"/>
                  </a:lnTo>
                  <a:lnTo>
                    <a:pt x="247" y="172"/>
                  </a:lnTo>
                  <a:lnTo>
                    <a:pt x="247" y="172"/>
                  </a:lnTo>
                  <a:lnTo>
                    <a:pt x="249" y="172"/>
                  </a:lnTo>
                  <a:lnTo>
                    <a:pt x="249" y="170"/>
                  </a:lnTo>
                  <a:lnTo>
                    <a:pt x="253" y="170"/>
                  </a:lnTo>
                  <a:lnTo>
                    <a:pt x="253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1" y="164"/>
                  </a:lnTo>
                  <a:lnTo>
                    <a:pt x="251" y="162"/>
                  </a:lnTo>
                  <a:lnTo>
                    <a:pt x="251" y="162"/>
                  </a:lnTo>
                  <a:lnTo>
                    <a:pt x="251" y="161"/>
                  </a:lnTo>
                  <a:lnTo>
                    <a:pt x="251" y="161"/>
                  </a:lnTo>
                  <a:lnTo>
                    <a:pt x="253" y="161"/>
                  </a:lnTo>
                  <a:lnTo>
                    <a:pt x="253" y="161"/>
                  </a:lnTo>
                  <a:lnTo>
                    <a:pt x="254" y="161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8" y="162"/>
                  </a:lnTo>
                  <a:lnTo>
                    <a:pt x="258" y="161"/>
                  </a:lnTo>
                  <a:lnTo>
                    <a:pt x="258" y="159"/>
                  </a:lnTo>
                  <a:lnTo>
                    <a:pt x="260" y="159"/>
                  </a:lnTo>
                  <a:lnTo>
                    <a:pt x="262" y="157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5"/>
                  </a:lnTo>
                  <a:lnTo>
                    <a:pt x="262" y="155"/>
                  </a:lnTo>
                  <a:lnTo>
                    <a:pt x="262" y="155"/>
                  </a:lnTo>
                  <a:lnTo>
                    <a:pt x="258" y="155"/>
                  </a:lnTo>
                  <a:lnTo>
                    <a:pt x="258" y="155"/>
                  </a:lnTo>
                  <a:lnTo>
                    <a:pt x="258" y="153"/>
                  </a:lnTo>
                  <a:lnTo>
                    <a:pt x="258" y="151"/>
                  </a:lnTo>
                  <a:lnTo>
                    <a:pt x="258" y="151"/>
                  </a:lnTo>
                  <a:lnTo>
                    <a:pt x="258" y="150"/>
                  </a:lnTo>
                  <a:lnTo>
                    <a:pt x="260" y="151"/>
                  </a:lnTo>
                  <a:lnTo>
                    <a:pt x="262" y="151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5" y="153"/>
                  </a:lnTo>
                  <a:lnTo>
                    <a:pt x="267" y="155"/>
                  </a:lnTo>
                  <a:lnTo>
                    <a:pt x="267" y="157"/>
                  </a:lnTo>
                  <a:lnTo>
                    <a:pt x="267" y="159"/>
                  </a:lnTo>
                  <a:lnTo>
                    <a:pt x="269" y="164"/>
                  </a:lnTo>
                  <a:lnTo>
                    <a:pt x="269" y="164"/>
                  </a:lnTo>
                  <a:lnTo>
                    <a:pt x="271" y="166"/>
                  </a:lnTo>
                  <a:lnTo>
                    <a:pt x="273" y="166"/>
                  </a:lnTo>
                  <a:lnTo>
                    <a:pt x="274" y="168"/>
                  </a:lnTo>
                  <a:lnTo>
                    <a:pt x="276" y="168"/>
                  </a:lnTo>
                  <a:lnTo>
                    <a:pt x="280" y="168"/>
                  </a:lnTo>
                  <a:lnTo>
                    <a:pt x="282" y="170"/>
                  </a:lnTo>
                  <a:lnTo>
                    <a:pt x="282" y="170"/>
                  </a:lnTo>
                  <a:lnTo>
                    <a:pt x="285" y="168"/>
                  </a:lnTo>
                  <a:lnTo>
                    <a:pt x="287" y="168"/>
                  </a:lnTo>
                  <a:lnTo>
                    <a:pt x="289" y="168"/>
                  </a:lnTo>
                  <a:lnTo>
                    <a:pt x="291" y="170"/>
                  </a:lnTo>
                  <a:lnTo>
                    <a:pt x="293" y="172"/>
                  </a:lnTo>
                  <a:lnTo>
                    <a:pt x="295" y="172"/>
                  </a:lnTo>
                  <a:lnTo>
                    <a:pt x="295" y="173"/>
                  </a:lnTo>
                  <a:lnTo>
                    <a:pt x="295" y="172"/>
                  </a:lnTo>
                  <a:lnTo>
                    <a:pt x="295" y="170"/>
                  </a:lnTo>
                  <a:lnTo>
                    <a:pt x="296" y="170"/>
                  </a:lnTo>
                  <a:lnTo>
                    <a:pt x="296" y="168"/>
                  </a:lnTo>
                  <a:lnTo>
                    <a:pt x="298" y="168"/>
                  </a:lnTo>
                  <a:lnTo>
                    <a:pt x="300" y="166"/>
                  </a:lnTo>
                  <a:lnTo>
                    <a:pt x="302" y="164"/>
                  </a:lnTo>
                  <a:lnTo>
                    <a:pt x="302" y="164"/>
                  </a:lnTo>
                  <a:lnTo>
                    <a:pt x="304" y="162"/>
                  </a:lnTo>
                  <a:lnTo>
                    <a:pt x="304" y="161"/>
                  </a:lnTo>
                  <a:lnTo>
                    <a:pt x="304" y="159"/>
                  </a:lnTo>
                  <a:lnTo>
                    <a:pt x="304" y="155"/>
                  </a:lnTo>
                  <a:lnTo>
                    <a:pt x="302" y="146"/>
                  </a:lnTo>
                  <a:lnTo>
                    <a:pt x="302" y="142"/>
                  </a:lnTo>
                  <a:lnTo>
                    <a:pt x="304" y="142"/>
                  </a:lnTo>
                  <a:lnTo>
                    <a:pt x="304" y="140"/>
                  </a:lnTo>
                  <a:lnTo>
                    <a:pt x="306" y="139"/>
                  </a:lnTo>
                  <a:lnTo>
                    <a:pt x="306" y="135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0"/>
                  </a:lnTo>
                  <a:lnTo>
                    <a:pt x="307" y="130"/>
                  </a:lnTo>
                  <a:lnTo>
                    <a:pt x="309" y="130"/>
                  </a:lnTo>
                  <a:lnTo>
                    <a:pt x="313" y="130"/>
                  </a:lnTo>
                  <a:lnTo>
                    <a:pt x="313" y="130"/>
                  </a:lnTo>
                  <a:lnTo>
                    <a:pt x="315" y="130"/>
                  </a:lnTo>
                  <a:lnTo>
                    <a:pt x="316" y="130"/>
                  </a:lnTo>
                  <a:lnTo>
                    <a:pt x="316" y="128"/>
                  </a:lnTo>
                  <a:lnTo>
                    <a:pt x="318" y="128"/>
                  </a:lnTo>
                  <a:lnTo>
                    <a:pt x="318" y="126"/>
                  </a:lnTo>
                  <a:lnTo>
                    <a:pt x="322" y="124"/>
                  </a:lnTo>
                  <a:lnTo>
                    <a:pt x="322" y="124"/>
                  </a:lnTo>
                  <a:lnTo>
                    <a:pt x="322" y="120"/>
                  </a:lnTo>
                  <a:lnTo>
                    <a:pt x="324" y="119"/>
                  </a:lnTo>
                  <a:lnTo>
                    <a:pt x="322" y="113"/>
                  </a:lnTo>
                  <a:lnTo>
                    <a:pt x="322" y="111"/>
                  </a:lnTo>
                  <a:lnTo>
                    <a:pt x="324" y="109"/>
                  </a:lnTo>
                  <a:lnTo>
                    <a:pt x="324" y="106"/>
                  </a:lnTo>
                  <a:lnTo>
                    <a:pt x="326" y="104"/>
                  </a:lnTo>
                  <a:lnTo>
                    <a:pt x="326" y="104"/>
                  </a:lnTo>
                  <a:lnTo>
                    <a:pt x="327" y="102"/>
                  </a:lnTo>
                  <a:lnTo>
                    <a:pt x="333" y="100"/>
                  </a:lnTo>
                  <a:lnTo>
                    <a:pt x="333" y="100"/>
                  </a:lnTo>
                  <a:lnTo>
                    <a:pt x="335" y="98"/>
                  </a:lnTo>
                  <a:lnTo>
                    <a:pt x="335" y="95"/>
                  </a:lnTo>
                  <a:lnTo>
                    <a:pt x="337" y="93"/>
                  </a:lnTo>
                  <a:lnTo>
                    <a:pt x="338" y="91"/>
                  </a:lnTo>
                  <a:lnTo>
                    <a:pt x="338" y="89"/>
                  </a:lnTo>
                  <a:lnTo>
                    <a:pt x="340" y="89"/>
                  </a:lnTo>
                  <a:lnTo>
                    <a:pt x="340" y="88"/>
                  </a:lnTo>
                  <a:lnTo>
                    <a:pt x="340" y="86"/>
                  </a:lnTo>
                  <a:lnTo>
                    <a:pt x="338" y="84"/>
                  </a:lnTo>
                  <a:lnTo>
                    <a:pt x="337" y="82"/>
                  </a:lnTo>
                  <a:lnTo>
                    <a:pt x="335" y="78"/>
                  </a:lnTo>
                  <a:lnTo>
                    <a:pt x="335" y="75"/>
                  </a:lnTo>
                  <a:lnTo>
                    <a:pt x="333" y="71"/>
                  </a:lnTo>
                  <a:lnTo>
                    <a:pt x="333" y="71"/>
                  </a:lnTo>
                  <a:lnTo>
                    <a:pt x="333" y="67"/>
                  </a:lnTo>
                  <a:lnTo>
                    <a:pt x="333" y="67"/>
                  </a:lnTo>
                  <a:lnTo>
                    <a:pt x="333" y="66"/>
                  </a:lnTo>
                  <a:lnTo>
                    <a:pt x="337" y="66"/>
                  </a:lnTo>
                  <a:lnTo>
                    <a:pt x="342" y="66"/>
                  </a:lnTo>
                  <a:lnTo>
                    <a:pt x="344" y="64"/>
                  </a:lnTo>
                  <a:lnTo>
                    <a:pt x="346" y="62"/>
                  </a:lnTo>
                  <a:lnTo>
                    <a:pt x="348" y="62"/>
                  </a:lnTo>
                  <a:lnTo>
                    <a:pt x="349" y="62"/>
                  </a:lnTo>
                  <a:lnTo>
                    <a:pt x="353" y="66"/>
                  </a:lnTo>
                  <a:lnTo>
                    <a:pt x="357" y="67"/>
                  </a:lnTo>
                  <a:lnTo>
                    <a:pt x="357" y="67"/>
                  </a:lnTo>
                  <a:lnTo>
                    <a:pt x="359" y="67"/>
                  </a:lnTo>
                  <a:lnTo>
                    <a:pt x="359" y="67"/>
                  </a:lnTo>
                  <a:lnTo>
                    <a:pt x="360" y="66"/>
                  </a:lnTo>
                  <a:lnTo>
                    <a:pt x="362" y="64"/>
                  </a:lnTo>
                  <a:lnTo>
                    <a:pt x="366" y="60"/>
                  </a:lnTo>
                  <a:lnTo>
                    <a:pt x="368" y="58"/>
                  </a:lnTo>
                  <a:lnTo>
                    <a:pt x="369" y="55"/>
                  </a:lnTo>
                  <a:lnTo>
                    <a:pt x="371" y="55"/>
                  </a:lnTo>
                  <a:lnTo>
                    <a:pt x="373" y="53"/>
                  </a:lnTo>
                  <a:lnTo>
                    <a:pt x="375" y="53"/>
                  </a:lnTo>
                  <a:lnTo>
                    <a:pt x="379" y="51"/>
                  </a:lnTo>
                  <a:lnTo>
                    <a:pt x="384" y="47"/>
                  </a:lnTo>
                  <a:lnTo>
                    <a:pt x="386" y="47"/>
                  </a:lnTo>
                  <a:lnTo>
                    <a:pt x="390" y="47"/>
                  </a:lnTo>
                  <a:lnTo>
                    <a:pt x="390" y="47"/>
                  </a:lnTo>
                  <a:lnTo>
                    <a:pt x="390" y="45"/>
                  </a:lnTo>
                  <a:lnTo>
                    <a:pt x="390" y="45"/>
                  </a:lnTo>
                  <a:lnTo>
                    <a:pt x="388" y="44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90" y="38"/>
                  </a:lnTo>
                  <a:lnTo>
                    <a:pt x="391" y="38"/>
                  </a:lnTo>
                  <a:lnTo>
                    <a:pt x="391" y="36"/>
                  </a:lnTo>
                  <a:lnTo>
                    <a:pt x="390" y="35"/>
                  </a:lnTo>
                  <a:lnTo>
                    <a:pt x="390" y="35"/>
                  </a:lnTo>
                  <a:lnTo>
                    <a:pt x="388" y="35"/>
                  </a:lnTo>
                  <a:lnTo>
                    <a:pt x="382" y="35"/>
                  </a:lnTo>
                  <a:lnTo>
                    <a:pt x="382" y="35"/>
                  </a:lnTo>
                  <a:lnTo>
                    <a:pt x="380" y="35"/>
                  </a:lnTo>
                  <a:lnTo>
                    <a:pt x="380" y="33"/>
                  </a:lnTo>
                  <a:lnTo>
                    <a:pt x="380" y="33"/>
                  </a:lnTo>
                  <a:lnTo>
                    <a:pt x="384" y="27"/>
                  </a:lnTo>
                  <a:lnTo>
                    <a:pt x="384" y="25"/>
                  </a:lnTo>
                  <a:lnTo>
                    <a:pt x="384" y="25"/>
                  </a:lnTo>
                  <a:lnTo>
                    <a:pt x="384" y="24"/>
                  </a:lnTo>
                  <a:lnTo>
                    <a:pt x="382" y="24"/>
                  </a:lnTo>
                  <a:lnTo>
                    <a:pt x="380" y="20"/>
                  </a:lnTo>
                  <a:lnTo>
                    <a:pt x="379" y="20"/>
                  </a:lnTo>
                  <a:lnTo>
                    <a:pt x="379" y="18"/>
                  </a:lnTo>
                  <a:lnTo>
                    <a:pt x="377" y="18"/>
                  </a:lnTo>
                  <a:lnTo>
                    <a:pt x="377" y="16"/>
                  </a:lnTo>
                  <a:lnTo>
                    <a:pt x="377" y="16"/>
                  </a:lnTo>
                  <a:lnTo>
                    <a:pt x="379" y="13"/>
                  </a:lnTo>
                  <a:lnTo>
                    <a:pt x="379" y="13"/>
                  </a:lnTo>
                  <a:lnTo>
                    <a:pt x="380" y="11"/>
                  </a:lnTo>
                  <a:lnTo>
                    <a:pt x="380" y="9"/>
                  </a:lnTo>
                  <a:lnTo>
                    <a:pt x="380" y="9"/>
                  </a:lnTo>
                  <a:lnTo>
                    <a:pt x="382" y="7"/>
                  </a:lnTo>
                  <a:lnTo>
                    <a:pt x="384" y="5"/>
                  </a:lnTo>
                  <a:lnTo>
                    <a:pt x="386" y="3"/>
                  </a:lnTo>
                  <a:lnTo>
                    <a:pt x="388" y="3"/>
                  </a:lnTo>
                  <a:lnTo>
                    <a:pt x="388" y="2"/>
                  </a:lnTo>
                  <a:lnTo>
                    <a:pt x="390" y="2"/>
                  </a:lnTo>
                  <a:lnTo>
                    <a:pt x="391" y="3"/>
                  </a:lnTo>
                  <a:lnTo>
                    <a:pt x="393" y="5"/>
                  </a:lnTo>
                  <a:lnTo>
                    <a:pt x="395" y="7"/>
                  </a:lnTo>
                  <a:lnTo>
                    <a:pt x="399" y="7"/>
                  </a:lnTo>
                  <a:lnTo>
                    <a:pt x="399" y="7"/>
                  </a:lnTo>
                  <a:lnTo>
                    <a:pt x="401" y="9"/>
                  </a:lnTo>
                  <a:lnTo>
                    <a:pt x="402" y="9"/>
                  </a:lnTo>
                  <a:lnTo>
                    <a:pt x="404" y="7"/>
                  </a:lnTo>
                  <a:lnTo>
                    <a:pt x="408" y="5"/>
                  </a:lnTo>
                  <a:lnTo>
                    <a:pt x="408" y="5"/>
                  </a:lnTo>
                  <a:lnTo>
                    <a:pt x="412" y="3"/>
                  </a:lnTo>
                  <a:lnTo>
                    <a:pt x="413" y="2"/>
                  </a:lnTo>
                  <a:lnTo>
                    <a:pt x="413" y="0"/>
                  </a:lnTo>
                  <a:lnTo>
                    <a:pt x="415" y="0"/>
                  </a:lnTo>
                  <a:lnTo>
                    <a:pt x="415" y="0"/>
                  </a:lnTo>
                  <a:lnTo>
                    <a:pt x="417" y="0"/>
                  </a:lnTo>
                  <a:lnTo>
                    <a:pt x="417" y="0"/>
                  </a:lnTo>
                  <a:lnTo>
                    <a:pt x="417" y="2"/>
                  </a:lnTo>
                  <a:lnTo>
                    <a:pt x="419" y="5"/>
                  </a:lnTo>
                  <a:lnTo>
                    <a:pt x="421" y="5"/>
                  </a:lnTo>
                  <a:lnTo>
                    <a:pt x="421" y="7"/>
                  </a:lnTo>
                  <a:lnTo>
                    <a:pt x="424" y="7"/>
                  </a:lnTo>
                  <a:lnTo>
                    <a:pt x="426" y="7"/>
                  </a:lnTo>
                  <a:lnTo>
                    <a:pt x="430" y="7"/>
                  </a:lnTo>
                  <a:lnTo>
                    <a:pt x="430" y="9"/>
                  </a:lnTo>
                  <a:lnTo>
                    <a:pt x="432" y="9"/>
                  </a:lnTo>
                  <a:lnTo>
                    <a:pt x="432" y="11"/>
                  </a:lnTo>
                  <a:lnTo>
                    <a:pt x="432" y="11"/>
                  </a:lnTo>
                  <a:lnTo>
                    <a:pt x="433" y="13"/>
                  </a:lnTo>
                  <a:lnTo>
                    <a:pt x="435" y="16"/>
                  </a:lnTo>
                  <a:lnTo>
                    <a:pt x="435" y="16"/>
                  </a:lnTo>
                  <a:lnTo>
                    <a:pt x="439" y="18"/>
                  </a:lnTo>
                  <a:lnTo>
                    <a:pt x="439" y="20"/>
                  </a:lnTo>
                  <a:lnTo>
                    <a:pt x="441" y="22"/>
                  </a:lnTo>
                  <a:lnTo>
                    <a:pt x="443" y="24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7"/>
                  </a:lnTo>
                  <a:lnTo>
                    <a:pt x="444" y="29"/>
                  </a:lnTo>
                  <a:lnTo>
                    <a:pt x="444" y="31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8" y="33"/>
                  </a:lnTo>
                  <a:lnTo>
                    <a:pt x="455" y="33"/>
                  </a:lnTo>
                  <a:lnTo>
                    <a:pt x="457" y="35"/>
                  </a:lnTo>
                  <a:lnTo>
                    <a:pt x="459" y="33"/>
                  </a:lnTo>
                  <a:lnTo>
                    <a:pt x="463" y="33"/>
                  </a:lnTo>
                  <a:lnTo>
                    <a:pt x="464" y="33"/>
                  </a:lnTo>
                  <a:lnTo>
                    <a:pt x="468" y="31"/>
                  </a:lnTo>
                  <a:lnTo>
                    <a:pt x="470" y="31"/>
                  </a:lnTo>
                  <a:lnTo>
                    <a:pt x="474" y="31"/>
                  </a:lnTo>
                  <a:lnTo>
                    <a:pt x="474" y="31"/>
                  </a:lnTo>
                  <a:lnTo>
                    <a:pt x="475" y="31"/>
                  </a:lnTo>
                  <a:lnTo>
                    <a:pt x="477" y="31"/>
                  </a:lnTo>
                  <a:lnTo>
                    <a:pt x="479" y="31"/>
                  </a:lnTo>
                  <a:lnTo>
                    <a:pt x="481" y="33"/>
                  </a:lnTo>
                  <a:lnTo>
                    <a:pt x="485" y="36"/>
                  </a:lnTo>
                  <a:lnTo>
                    <a:pt x="486" y="36"/>
                  </a:lnTo>
                  <a:lnTo>
                    <a:pt x="488" y="36"/>
                  </a:lnTo>
                  <a:lnTo>
                    <a:pt x="492" y="40"/>
                  </a:lnTo>
                  <a:lnTo>
                    <a:pt x="492" y="42"/>
                  </a:lnTo>
                  <a:lnTo>
                    <a:pt x="492" y="42"/>
                  </a:lnTo>
                  <a:lnTo>
                    <a:pt x="494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9" y="42"/>
                  </a:lnTo>
                  <a:lnTo>
                    <a:pt x="499" y="42"/>
                  </a:lnTo>
                  <a:lnTo>
                    <a:pt x="501" y="44"/>
                  </a:lnTo>
                  <a:lnTo>
                    <a:pt x="503" y="44"/>
                  </a:lnTo>
                  <a:lnTo>
                    <a:pt x="503" y="42"/>
                  </a:lnTo>
                  <a:lnTo>
                    <a:pt x="505" y="40"/>
                  </a:lnTo>
                  <a:lnTo>
                    <a:pt x="505" y="40"/>
                  </a:lnTo>
                  <a:lnTo>
                    <a:pt x="505" y="38"/>
                  </a:lnTo>
                  <a:lnTo>
                    <a:pt x="505" y="36"/>
                  </a:lnTo>
                  <a:lnTo>
                    <a:pt x="507" y="36"/>
                  </a:lnTo>
                  <a:lnTo>
                    <a:pt x="510" y="33"/>
                  </a:lnTo>
                  <a:lnTo>
                    <a:pt x="514" y="33"/>
                  </a:lnTo>
                  <a:lnTo>
                    <a:pt x="514" y="31"/>
                  </a:lnTo>
                  <a:lnTo>
                    <a:pt x="517" y="31"/>
                  </a:lnTo>
                  <a:lnTo>
                    <a:pt x="519" y="33"/>
                  </a:lnTo>
                  <a:lnTo>
                    <a:pt x="519" y="33"/>
                  </a:lnTo>
                  <a:lnTo>
                    <a:pt x="523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30" y="33"/>
                  </a:lnTo>
                  <a:lnTo>
                    <a:pt x="532" y="33"/>
                  </a:lnTo>
                  <a:lnTo>
                    <a:pt x="532" y="35"/>
                  </a:lnTo>
                  <a:lnTo>
                    <a:pt x="534" y="36"/>
                  </a:lnTo>
                  <a:lnTo>
                    <a:pt x="536" y="36"/>
                  </a:lnTo>
                  <a:lnTo>
                    <a:pt x="536" y="36"/>
                  </a:lnTo>
                  <a:lnTo>
                    <a:pt x="536" y="38"/>
                  </a:lnTo>
                  <a:lnTo>
                    <a:pt x="538" y="38"/>
                  </a:lnTo>
                  <a:lnTo>
                    <a:pt x="538" y="38"/>
                  </a:lnTo>
                  <a:lnTo>
                    <a:pt x="539" y="38"/>
                  </a:lnTo>
                  <a:lnTo>
                    <a:pt x="539" y="36"/>
                  </a:lnTo>
                  <a:lnTo>
                    <a:pt x="539" y="36"/>
                  </a:lnTo>
                  <a:lnTo>
                    <a:pt x="541" y="35"/>
                  </a:lnTo>
                  <a:lnTo>
                    <a:pt x="543" y="35"/>
                  </a:lnTo>
                  <a:lnTo>
                    <a:pt x="547" y="35"/>
                  </a:lnTo>
                  <a:lnTo>
                    <a:pt x="549" y="35"/>
                  </a:lnTo>
                  <a:lnTo>
                    <a:pt x="550" y="33"/>
                  </a:lnTo>
                  <a:lnTo>
                    <a:pt x="552" y="33"/>
                  </a:lnTo>
                  <a:lnTo>
                    <a:pt x="552" y="31"/>
                  </a:lnTo>
                  <a:lnTo>
                    <a:pt x="554" y="27"/>
                  </a:lnTo>
                  <a:lnTo>
                    <a:pt x="554" y="25"/>
                  </a:lnTo>
                  <a:lnTo>
                    <a:pt x="556" y="24"/>
                  </a:lnTo>
                  <a:lnTo>
                    <a:pt x="556" y="24"/>
                  </a:lnTo>
                  <a:lnTo>
                    <a:pt x="558" y="22"/>
                  </a:lnTo>
                  <a:lnTo>
                    <a:pt x="560" y="20"/>
                  </a:lnTo>
                  <a:lnTo>
                    <a:pt x="561" y="18"/>
                  </a:lnTo>
                  <a:lnTo>
                    <a:pt x="567" y="14"/>
                  </a:lnTo>
                  <a:lnTo>
                    <a:pt x="569" y="13"/>
                  </a:lnTo>
                  <a:lnTo>
                    <a:pt x="570" y="13"/>
                  </a:lnTo>
                  <a:lnTo>
                    <a:pt x="572" y="13"/>
                  </a:lnTo>
                  <a:lnTo>
                    <a:pt x="574" y="13"/>
                  </a:lnTo>
                  <a:lnTo>
                    <a:pt x="574" y="13"/>
                  </a:lnTo>
                  <a:lnTo>
                    <a:pt x="576" y="14"/>
                  </a:lnTo>
                  <a:lnTo>
                    <a:pt x="576" y="16"/>
                  </a:lnTo>
                  <a:lnTo>
                    <a:pt x="576" y="16"/>
                  </a:lnTo>
                  <a:lnTo>
                    <a:pt x="576" y="18"/>
                  </a:lnTo>
                  <a:lnTo>
                    <a:pt x="576" y="20"/>
                  </a:lnTo>
                  <a:lnTo>
                    <a:pt x="578" y="22"/>
                  </a:lnTo>
                  <a:lnTo>
                    <a:pt x="578" y="24"/>
                  </a:lnTo>
                  <a:lnTo>
                    <a:pt x="580" y="24"/>
                  </a:lnTo>
                  <a:lnTo>
                    <a:pt x="580" y="27"/>
                  </a:lnTo>
                  <a:lnTo>
                    <a:pt x="581" y="29"/>
                  </a:lnTo>
                  <a:lnTo>
                    <a:pt x="583" y="31"/>
                  </a:lnTo>
                  <a:lnTo>
                    <a:pt x="585" y="31"/>
                  </a:lnTo>
                  <a:lnTo>
                    <a:pt x="585" y="31"/>
                  </a:lnTo>
                  <a:lnTo>
                    <a:pt x="587" y="33"/>
                  </a:lnTo>
                  <a:lnTo>
                    <a:pt x="591" y="33"/>
                  </a:lnTo>
                  <a:lnTo>
                    <a:pt x="594" y="31"/>
                  </a:lnTo>
                  <a:lnTo>
                    <a:pt x="596" y="33"/>
                  </a:lnTo>
                  <a:lnTo>
                    <a:pt x="598" y="33"/>
                  </a:lnTo>
                  <a:lnTo>
                    <a:pt x="598" y="35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2" y="36"/>
                  </a:lnTo>
                  <a:lnTo>
                    <a:pt x="605" y="38"/>
                  </a:lnTo>
                  <a:lnTo>
                    <a:pt x="605" y="40"/>
                  </a:lnTo>
                  <a:lnTo>
                    <a:pt x="609" y="42"/>
                  </a:lnTo>
                  <a:lnTo>
                    <a:pt x="609" y="45"/>
                  </a:lnTo>
                  <a:lnTo>
                    <a:pt x="611" y="45"/>
                  </a:lnTo>
                  <a:lnTo>
                    <a:pt x="611" y="45"/>
                  </a:lnTo>
                  <a:lnTo>
                    <a:pt x="611" y="47"/>
                  </a:lnTo>
                  <a:lnTo>
                    <a:pt x="611" y="51"/>
                  </a:lnTo>
                  <a:lnTo>
                    <a:pt x="611" y="51"/>
                  </a:lnTo>
                  <a:lnTo>
                    <a:pt x="612" y="55"/>
                  </a:lnTo>
                  <a:lnTo>
                    <a:pt x="612" y="55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60"/>
                  </a:lnTo>
                  <a:lnTo>
                    <a:pt x="614" y="60"/>
                  </a:lnTo>
                  <a:lnTo>
                    <a:pt x="616" y="62"/>
                  </a:lnTo>
                  <a:lnTo>
                    <a:pt x="616" y="64"/>
                  </a:lnTo>
                  <a:lnTo>
                    <a:pt x="614" y="66"/>
                  </a:lnTo>
                  <a:lnTo>
                    <a:pt x="614" y="66"/>
                  </a:lnTo>
                  <a:lnTo>
                    <a:pt x="612" y="67"/>
                  </a:lnTo>
                  <a:lnTo>
                    <a:pt x="612" y="67"/>
                  </a:lnTo>
                  <a:lnTo>
                    <a:pt x="612" y="69"/>
                  </a:lnTo>
                  <a:lnTo>
                    <a:pt x="614" y="69"/>
                  </a:lnTo>
                  <a:lnTo>
                    <a:pt x="614" y="71"/>
                  </a:lnTo>
                  <a:lnTo>
                    <a:pt x="614" y="73"/>
                  </a:lnTo>
                  <a:lnTo>
                    <a:pt x="614" y="73"/>
                  </a:lnTo>
                  <a:lnTo>
                    <a:pt x="614" y="75"/>
                  </a:lnTo>
                  <a:lnTo>
                    <a:pt x="612" y="75"/>
                  </a:lnTo>
                  <a:lnTo>
                    <a:pt x="612" y="77"/>
                  </a:lnTo>
                  <a:lnTo>
                    <a:pt x="612" y="77"/>
                  </a:lnTo>
                  <a:lnTo>
                    <a:pt x="614" y="78"/>
                  </a:lnTo>
                  <a:lnTo>
                    <a:pt x="616" y="80"/>
                  </a:lnTo>
                  <a:lnTo>
                    <a:pt x="616" y="82"/>
                  </a:lnTo>
                  <a:lnTo>
                    <a:pt x="618" y="82"/>
                  </a:lnTo>
                  <a:lnTo>
                    <a:pt x="620" y="84"/>
                  </a:lnTo>
                  <a:lnTo>
                    <a:pt x="620" y="84"/>
                  </a:lnTo>
                  <a:lnTo>
                    <a:pt x="622" y="86"/>
                  </a:lnTo>
                  <a:lnTo>
                    <a:pt x="623" y="88"/>
                  </a:lnTo>
                  <a:lnTo>
                    <a:pt x="625" y="89"/>
                  </a:lnTo>
                  <a:lnTo>
                    <a:pt x="625" y="89"/>
                  </a:lnTo>
                  <a:lnTo>
                    <a:pt x="627" y="91"/>
                  </a:lnTo>
                  <a:lnTo>
                    <a:pt x="627" y="93"/>
                  </a:lnTo>
                  <a:lnTo>
                    <a:pt x="629" y="93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4" y="97"/>
                  </a:lnTo>
                  <a:lnTo>
                    <a:pt x="633" y="97"/>
                  </a:lnTo>
                  <a:lnTo>
                    <a:pt x="633" y="98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8" y="104"/>
                  </a:lnTo>
                  <a:lnTo>
                    <a:pt x="638" y="104"/>
                  </a:lnTo>
                  <a:lnTo>
                    <a:pt x="640" y="106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9"/>
                  </a:lnTo>
                  <a:lnTo>
                    <a:pt x="644" y="113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7" y="115"/>
                  </a:lnTo>
                  <a:lnTo>
                    <a:pt x="649" y="115"/>
                  </a:lnTo>
                  <a:lnTo>
                    <a:pt x="651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9"/>
                  </a:lnTo>
                  <a:lnTo>
                    <a:pt x="655" y="119"/>
                  </a:lnTo>
                  <a:lnTo>
                    <a:pt x="655" y="119"/>
                  </a:lnTo>
                  <a:lnTo>
                    <a:pt x="655" y="120"/>
                  </a:lnTo>
                  <a:lnTo>
                    <a:pt x="655" y="120"/>
                  </a:lnTo>
                  <a:lnTo>
                    <a:pt x="655" y="122"/>
                  </a:lnTo>
                  <a:lnTo>
                    <a:pt x="656" y="122"/>
                  </a:lnTo>
                  <a:lnTo>
                    <a:pt x="656" y="124"/>
                  </a:lnTo>
                  <a:lnTo>
                    <a:pt x="658" y="126"/>
                  </a:lnTo>
                  <a:lnTo>
                    <a:pt x="658" y="130"/>
                  </a:lnTo>
                  <a:lnTo>
                    <a:pt x="660" y="130"/>
                  </a:lnTo>
                  <a:lnTo>
                    <a:pt x="662" y="128"/>
                  </a:lnTo>
                  <a:lnTo>
                    <a:pt x="664" y="130"/>
                  </a:lnTo>
                  <a:lnTo>
                    <a:pt x="667" y="131"/>
                  </a:lnTo>
                  <a:lnTo>
                    <a:pt x="669" y="131"/>
                  </a:lnTo>
                  <a:lnTo>
                    <a:pt x="669" y="133"/>
                  </a:lnTo>
                  <a:lnTo>
                    <a:pt x="669" y="133"/>
                  </a:lnTo>
                  <a:lnTo>
                    <a:pt x="671" y="131"/>
                  </a:lnTo>
                  <a:lnTo>
                    <a:pt x="671" y="130"/>
                  </a:lnTo>
                  <a:lnTo>
                    <a:pt x="671" y="131"/>
                  </a:lnTo>
                  <a:lnTo>
                    <a:pt x="671" y="131"/>
                  </a:lnTo>
                  <a:lnTo>
                    <a:pt x="673" y="131"/>
                  </a:lnTo>
                  <a:lnTo>
                    <a:pt x="673" y="133"/>
                  </a:lnTo>
                  <a:lnTo>
                    <a:pt x="675" y="133"/>
                  </a:lnTo>
                  <a:lnTo>
                    <a:pt x="675" y="135"/>
                  </a:lnTo>
                  <a:lnTo>
                    <a:pt x="675" y="135"/>
                  </a:lnTo>
                  <a:lnTo>
                    <a:pt x="676" y="135"/>
                  </a:lnTo>
                  <a:lnTo>
                    <a:pt x="676" y="135"/>
                  </a:lnTo>
                  <a:lnTo>
                    <a:pt x="678" y="137"/>
                  </a:lnTo>
                  <a:lnTo>
                    <a:pt x="678" y="137"/>
                  </a:lnTo>
                  <a:lnTo>
                    <a:pt x="676" y="139"/>
                  </a:lnTo>
                  <a:lnTo>
                    <a:pt x="676" y="139"/>
                  </a:lnTo>
                  <a:lnTo>
                    <a:pt x="678" y="140"/>
                  </a:lnTo>
                  <a:lnTo>
                    <a:pt x="678" y="140"/>
                  </a:lnTo>
                  <a:lnTo>
                    <a:pt x="680" y="139"/>
                  </a:lnTo>
                  <a:lnTo>
                    <a:pt x="680" y="139"/>
                  </a:lnTo>
                  <a:lnTo>
                    <a:pt x="682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6" y="140"/>
                  </a:lnTo>
                  <a:lnTo>
                    <a:pt x="686" y="140"/>
                  </a:lnTo>
                  <a:lnTo>
                    <a:pt x="687" y="140"/>
                  </a:lnTo>
                  <a:lnTo>
                    <a:pt x="687" y="140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9" y="139"/>
                  </a:lnTo>
                  <a:lnTo>
                    <a:pt x="689" y="140"/>
                  </a:lnTo>
                  <a:lnTo>
                    <a:pt x="691" y="140"/>
                  </a:lnTo>
                  <a:lnTo>
                    <a:pt x="691" y="139"/>
                  </a:lnTo>
                  <a:lnTo>
                    <a:pt x="693" y="137"/>
                  </a:lnTo>
                  <a:lnTo>
                    <a:pt x="695" y="137"/>
                  </a:lnTo>
                  <a:lnTo>
                    <a:pt x="695" y="139"/>
                  </a:lnTo>
                  <a:lnTo>
                    <a:pt x="695" y="13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1"/>
            <p:cNvSpPr>
              <a:spLocks/>
            </p:cNvSpPr>
            <p:nvPr userDrawn="1"/>
          </p:nvSpPr>
          <p:spPr bwMode="auto">
            <a:xfrm>
              <a:off x="6543675" y="1179513"/>
              <a:ext cx="925513" cy="649288"/>
            </a:xfrm>
            <a:custGeom>
              <a:avLst/>
              <a:gdLst/>
              <a:ahLst/>
              <a:cxnLst>
                <a:cxn ang="0">
                  <a:pos x="6" y="131"/>
                </a:cxn>
                <a:cxn ang="0">
                  <a:pos x="13" y="126"/>
                </a:cxn>
                <a:cxn ang="0">
                  <a:pos x="22" y="117"/>
                </a:cxn>
                <a:cxn ang="0">
                  <a:pos x="27" y="111"/>
                </a:cxn>
                <a:cxn ang="0">
                  <a:pos x="29" y="106"/>
                </a:cxn>
                <a:cxn ang="0">
                  <a:pos x="33" y="104"/>
                </a:cxn>
                <a:cxn ang="0">
                  <a:pos x="33" y="104"/>
                </a:cxn>
                <a:cxn ang="0">
                  <a:pos x="33" y="106"/>
                </a:cxn>
                <a:cxn ang="0">
                  <a:pos x="29" y="107"/>
                </a:cxn>
                <a:cxn ang="0">
                  <a:pos x="29" y="111"/>
                </a:cxn>
                <a:cxn ang="0">
                  <a:pos x="33" y="107"/>
                </a:cxn>
                <a:cxn ang="0">
                  <a:pos x="37" y="106"/>
                </a:cxn>
                <a:cxn ang="0">
                  <a:pos x="40" y="100"/>
                </a:cxn>
                <a:cxn ang="0">
                  <a:pos x="46" y="95"/>
                </a:cxn>
                <a:cxn ang="0">
                  <a:pos x="51" y="89"/>
                </a:cxn>
                <a:cxn ang="0">
                  <a:pos x="55" y="86"/>
                </a:cxn>
                <a:cxn ang="0">
                  <a:pos x="80" y="111"/>
                </a:cxn>
                <a:cxn ang="0">
                  <a:pos x="247" y="65"/>
                </a:cxn>
                <a:cxn ang="0">
                  <a:pos x="453" y="1"/>
                </a:cxn>
                <a:cxn ang="0">
                  <a:pos x="462" y="5"/>
                </a:cxn>
                <a:cxn ang="0">
                  <a:pos x="468" y="11"/>
                </a:cxn>
                <a:cxn ang="0">
                  <a:pos x="479" y="11"/>
                </a:cxn>
                <a:cxn ang="0">
                  <a:pos x="484" y="14"/>
                </a:cxn>
                <a:cxn ang="0">
                  <a:pos x="488" y="18"/>
                </a:cxn>
                <a:cxn ang="0">
                  <a:pos x="492" y="20"/>
                </a:cxn>
                <a:cxn ang="0">
                  <a:pos x="495" y="31"/>
                </a:cxn>
                <a:cxn ang="0">
                  <a:pos x="501" y="42"/>
                </a:cxn>
                <a:cxn ang="0">
                  <a:pos x="508" y="49"/>
                </a:cxn>
                <a:cxn ang="0">
                  <a:pos x="517" y="51"/>
                </a:cxn>
                <a:cxn ang="0">
                  <a:pos x="528" y="53"/>
                </a:cxn>
                <a:cxn ang="0">
                  <a:pos x="539" y="58"/>
                </a:cxn>
                <a:cxn ang="0">
                  <a:pos x="534" y="65"/>
                </a:cxn>
                <a:cxn ang="0">
                  <a:pos x="530" y="73"/>
                </a:cxn>
                <a:cxn ang="0">
                  <a:pos x="530" y="87"/>
                </a:cxn>
                <a:cxn ang="0">
                  <a:pos x="524" y="96"/>
                </a:cxn>
                <a:cxn ang="0">
                  <a:pos x="524" y="102"/>
                </a:cxn>
                <a:cxn ang="0">
                  <a:pos x="515" y="115"/>
                </a:cxn>
                <a:cxn ang="0">
                  <a:pos x="521" y="122"/>
                </a:cxn>
                <a:cxn ang="0">
                  <a:pos x="526" y="129"/>
                </a:cxn>
                <a:cxn ang="0">
                  <a:pos x="524" y="135"/>
                </a:cxn>
                <a:cxn ang="0">
                  <a:pos x="519" y="142"/>
                </a:cxn>
                <a:cxn ang="0">
                  <a:pos x="521" y="153"/>
                </a:cxn>
                <a:cxn ang="0">
                  <a:pos x="523" y="162"/>
                </a:cxn>
                <a:cxn ang="0">
                  <a:pos x="526" y="168"/>
                </a:cxn>
                <a:cxn ang="0">
                  <a:pos x="537" y="166"/>
                </a:cxn>
                <a:cxn ang="0">
                  <a:pos x="546" y="182"/>
                </a:cxn>
                <a:cxn ang="0">
                  <a:pos x="557" y="186"/>
                </a:cxn>
                <a:cxn ang="0">
                  <a:pos x="566" y="192"/>
                </a:cxn>
                <a:cxn ang="0">
                  <a:pos x="583" y="201"/>
                </a:cxn>
                <a:cxn ang="0">
                  <a:pos x="574" y="213"/>
                </a:cxn>
                <a:cxn ang="0">
                  <a:pos x="566" y="224"/>
                </a:cxn>
                <a:cxn ang="0">
                  <a:pos x="559" y="235"/>
                </a:cxn>
                <a:cxn ang="0">
                  <a:pos x="556" y="246"/>
                </a:cxn>
                <a:cxn ang="0">
                  <a:pos x="548" y="254"/>
                </a:cxn>
                <a:cxn ang="0">
                  <a:pos x="532" y="265"/>
                </a:cxn>
                <a:cxn ang="0">
                  <a:pos x="508" y="270"/>
                </a:cxn>
                <a:cxn ang="0">
                  <a:pos x="471" y="296"/>
                </a:cxn>
                <a:cxn ang="0">
                  <a:pos x="294" y="347"/>
                </a:cxn>
                <a:cxn ang="0">
                  <a:pos x="128" y="394"/>
                </a:cxn>
                <a:cxn ang="0">
                  <a:pos x="44" y="298"/>
                </a:cxn>
                <a:cxn ang="0">
                  <a:pos x="2" y="137"/>
                </a:cxn>
              </a:cxnLst>
              <a:rect l="0" t="0" r="r" b="b"/>
              <a:pathLst>
                <a:path w="583" h="409">
                  <a:moveTo>
                    <a:pt x="0" y="133"/>
                  </a:moveTo>
                  <a:lnTo>
                    <a:pt x="2" y="133"/>
                  </a:lnTo>
                  <a:lnTo>
                    <a:pt x="2" y="133"/>
                  </a:lnTo>
                  <a:lnTo>
                    <a:pt x="2" y="133"/>
                  </a:lnTo>
                  <a:lnTo>
                    <a:pt x="4" y="133"/>
                  </a:lnTo>
                  <a:lnTo>
                    <a:pt x="4" y="133"/>
                  </a:lnTo>
                  <a:lnTo>
                    <a:pt x="4" y="131"/>
                  </a:lnTo>
                  <a:lnTo>
                    <a:pt x="6" y="131"/>
                  </a:lnTo>
                  <a:lnTo>
                    <a:pt x="6" y="131"/>
                  </a:lnTo>
                  <a:lnTo>
                    <a:pt x="6" y="129"/>
                  </a:lnTo>
                  <a:lnTo>
                    <a:pt x="7" y="129"/>
                  </a:lnTo>
                  <a:lnTo>
                    <a:pt x="9" y="129"/>
                  </a:lnTo>
                  <a:lnTo>
                    <a:pt x="9" y="128"/>
                  </a:lnTo>
                  <a:lnTo>
                    <a:pt x="11" y="128"/>
                  </a:lnTo>
                  <a:lnTo>
                    <a:pt x="11" y="126"/>
                  </a:lnTo>
                  <a:lnTo>
                    <a:pt x="13" y="126"/>
                  </a:lnTo>
                  <a:lnTo>
                    <a:pt x="15" y="126"/>
                  </a:lnTo>
                  <a:lnTo>
                    <a:pt x="15" y="124"/>
                  </a:lnTo>
                  <a:lnTo>
                    <a:pt x="17" y="124"/>
                  </a:lnTo>
                  <a:lnTo>
                    <a:pt x="18" y="122"/>
                  </a:lnTo>
                  <a:lnTo>
                    <a:pt x="18" y="120"/>
                  </a:lnTo>
                  <a:lnTo>
                    <a:pt x="20" y="120"/>
                  </a:lnTo>
                  <a:lnTo>
                    <a:pt x="22" y="118"/>
                  </a:lnTo>
                  <a:lnTo>
                    <a:pt x="22" y="117"/>
                  </a:lnTo>
                  <a:lnTo>
                    <a:pt x="24" y="117"/>
                  </a:lnTo>
                  <a:lnTo>
                    <a:pt x="24" y="115"/>
                  </a:lnTo>
                  <a:lnTo>
                    <a:pt x="26" y="115"/>
                  </a:lnTo>
                  <a:lnTo>
                    <a:pt x="27" y="113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09"/>
                  </a:lnTo>
                  <a:lnTo>
                    <a:pt x="29" y="109"/>
                  </a:lnTo>
                  <a:lnTo>
                    <a:pt x="29" y="107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31" y="106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2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2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29" y="106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7" y="106"/>
                  </a:lnTo>
                  <a:lnTo>
                    <a:pt x="37" y="106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8" y="104"/>
                  </a:lnTo>
                  <a:lnTo>
                    <a:pt x="38" y="102"/>
                  </a:lnTo>
                  <a:lnTo>
                    <a:pt x="38" y="102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8" y="93"/>
                  </a:lnTo>
                  <a:lnTo>
                    <a:pt x="48" y="93"/>
                  </a:lnTo>
                  <a:lnTo>
                    <a:pt x="49" y="93"/>
                  </a:lnTo>
                  <a:lnTo>
                    <a:pt x="49" y="91"/>
                  </a:lnTo>
                  <a:lnTo>
                    <a:pt x="49" y="91"/>
                  </a:lnTo>
                  <a:lnTo>
                    <a:pt x="49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5" y="87"/>
                  </a:lnTo>
                  <a:lnTo>
                    <a:pt x="55" y="87"/>
                  </a:lnTo>
                  <a:lnTo>
                    <a:pt x="55" y="86"/>
                  </a:lnTo>
                  <a:lnTo>
                    <a:pt x="57" y="86"/>
                  </a:lnTo>
                  <a:lnTo>
                    <a:pt x="57" y="86"/>
                  </a:lnTo>
                  <a:lnTo>
                    <a:pt x="57" y="84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59" y="82"/>
                  </a:lnTo>
                  <a:lnTo>
                    <a:pt x="68" y="115"/>
                  </a:lnTo>
                  <a:lnTo>
                    <a:pt x="80" y="111"/>
                  </a:lnTo>
                  <a:lnTo>
                    <a:pt x="128" y="98"/>
                  </a:lnTo>
                  <a:lnTo>
                    <a:pt x="130" y="98"/>
                  </a:lnTo>
                  <a:lnTo>
                    <a:pt x="143" y="95"/>
                  </a:lnTo>
                  <a:lnTo>
                    <a:pt x="196" y="80"/>
                  </a:lnTo>
                  <a:lnTo>
                    <a:pt x="197" y="80"/>
                  </a:lnTo>
                  <a:lnTo>
                    <a:pt x="205" y="76"/>
                  </a:lnTo>
                  <a:lnTo>
                    <a:pt x="247" y="65"/>
                  </a:lnTo>
                  <a:lnTo>
                    <a:pt x="247" y="65"/>
                  </a:lnTo>
                  <a:lnTo>
                    <a:pt x="258" y="62"/>
                  </a:lnTo>
                  <a:lnTo>
                    <a:pt x="314" y="43"/>
                  </a:lnTo>
                  <a:lnTo>
                    <a:pt x="318" y="43"/>
                  </a:lnTo>
                  <a:lnTo>
                    <a:pt x="351" y="34"/>
                  </a:lnTo>
                  <a:lnTo>
                    <a:pt x="387" y="23"/>
                  </a:lnTo>
                  <a:lnTo>
                    <a:pt x="391" y="22"/>
                  </a:lnTo>
                  <a:lnTo>
                    <a:pt x="446" y="5"/>
                  </a:lnTo>
                  <a:lnTo>
                    <a:pt x="453" y="1"/>
                  </a:lnTo>
                  <a:lnTo>
                    <a:pt x="455" y="1"/>
                  </a:lnTo>
                  <a:lnTo>
                    <a:pt x="455" y="1"/>
                  </a:lnTo>
                  <a:lnTo>
                    <a:pt x="455" y="0"/>
                  </a:lnTo>
                  <a:lnTo>
                    <a:pt x="457" y="1"/>
                  </a:lnTo>
                  <a:lnTo>
                    <a:pt x="459" y="1"/>
                  </a:lnTo>
                  <a:lnTo>
                    <a:pt x="459" y="3"/>
                  </a:lnTo>
                  <a:lnTo>
                    <a:pt x="459" y="3"/>
                  </a:lnTo>
                  <a:lnTo>
                    <a:pt x="462" y="5"/>
                  </a:lnTo>
                  <a:lnTo>
                    <a:pt x="462" y="5"/>
                  </a:lnTo>
                  <a:lnTo>
                    <a:pt x="464" y="5"/>
                  </a:lnTo>
                  <a:lnTo>
                    <a:pt x="464" y="3"/>
                  </a:lnTo>
                  <a:lnTo>
                    <a:pt x="464" y="3"/>
                  </a:lnTo>
                  <a:lnTo>
                    <a:pt x="466" y="7"/>
                  </a:lnTo>
                  <a:lnTo>
                    <a:pt x="468" y="9"/>
                  </a:lnTo>
                  <a:lnTo>
                    <a:pt x="468" y="9"/>
                  </a:lnTo>
                  <a:lnTo>
                    <a:pt x="468" y="11"/>
                  </a:lnTo>
                  <a:lnTo>
                    <a:pt x="470" y="11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5" y="11"/>
                  </a:lnTo>
                  <a:lnTo>
                    <a:pt x="477" y="11"/>
                  </a:lnTo>
                  <a:lnTo>
                    <a:pt x="477" y="11"/>
                  </a:lnTo>
                  <a:lnTo>
                    <a:pt x="479" y="11"/>
                  </a:lnTo>
                  <a:lnTo>
                    <a:pt x="479" y="12"/>
                  </a:lnTo>
                  <a:lnTo>
                    <a:pt x="479" y="12"/>
                  </a:lnTo>
                  <a:lnTo>
                    <a:pt x="481" y="12"/>
                  </a:lnTo>
                  <a:lnTo>
                    <a:pt x="482" y="12"/>
                  </a:lnTo>
                  <a:lnTo>
                    <a:pt x="482" y="12"/>
                  </a:lnTo>
                  <a:lnTo>
                    <a:pt x="484" y="12"/>
                  </a:lnTo>
                  <a:lnTo>
                    <a:pt x="484" y="12"/>
                  </a:lnTo>
                  <a:lnTo>
                    <a:pt x="484" y="14"/>
                  </a:lnTo>
                  <a:lnTo>
                    <a:pt x="486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6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6" y="18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90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3" y="23"/>
                  </a:lnTo>
                  <a:lnTo>
                    <a:pt x="493" y="25"/>
                  </a:lnTo>
                  <a:lnTo>
                    <a:pt x="493" y="25"/>
                  </a:lnTo>
                  <a:lnTo>
                    <a:pt x="493" y="27"/>
                  </a:lnTo>
                  <a:lnTo>
                    <a:pt x="493" y="29"/>
                  </a:lnTo>
                  <a:lnTo>
                    <a:pt x="495" y="31"/>
                  </a:lnTo>
                  <a:lnTo>
                    <a:pt x="495" y="31"/>
                  </a:lnTo>
                  <a:lnTo>
                    <a:pt x="497" y="34"/>
                  </a:lnTo>
                  <a:lnTo>
                    <a:pt x="497" y="36"/>
                  </a:lnTo>
                  <a:lnTo>
                    <a:pt x="497" y="38"/>
                  </a:lnTo>
                  <a:lnTo>
                    <a:pt x="497" y="38"/>
                  </a:lnTo>
                  <a:lnTo>
                    <a:pt x="497" y="40"/>
                  </a:lnTo>
                  <a:lnTo>
                    <a:pt x="497" y="40"/>
                  </a:lnTo>
                  <a:lnTo>
                    <a:pt x="499" y="40"/>
                  </a:lnTo>
                  <a:lnTo>
                    <a:pt x="501" y="42"/>
                  </a:lnTo>
                  <a:lnTo>
                    <a:pt x="503" y="42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4" y="45"/>
                  </a:lnTo>
                  <a:lnTo>
                    <a:pt x="504" y="45"/>
                  </a:lnTo>
                  <a:lnTo>
                    <a:pt x="506" y="47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2" y="51"/>
                  </a:lnTo>
                  <a:lnTo>
                    <a:pt x="513" y="49"/>
                  </a:lnTo>
                  <a:lnTo>
                    <a:pt x="515" y="51"/>
                  </a:lnTo>
                  <a:lnTo>
                    <a:pt x="517" y="51"/>
                  </a:lnTo>
                  <a:lnTo>
                    <a:pt x="517" y="53"/>
                  </a:lnTo>
                  <a:lnTo>
                    <a:pt x="519" y="54"/>
                  </a:lnTo>
                  <a:lnTo>
                    <a:pt x="519" y="53"/>
                  </a:lnTo>
                  <a:lnTo>
                    <a:pt x="521" y="53"/>
                  </a:lnTo>
                  <a:lnTo>
                    <a:pt x="523" y="53"/>
                  </a:lnTo>
                  <a:lnTo>
                    <a:pt x="524" y="53"/>
                  </a:lnTo>
                  <a:lnTo>
                    <a:pt x="524" y="53"/>
                  </a:lnTo>
                  <a:lnTo>
                    <a:pt x="528" y="53"/>
                  </a:lnTo>
                  <a:lnTo>
                    <a:pt x="532" y="51"/>
                  </a:lnTo>
                  <a:lnTo>
                    <a:pt x="532" y="51"/>
                  </a:lnTo>
                  <a:lnTo>
                    <a:pt x="534" y="53"/>
                  </a:lnTo>
                  <a:lnTo>
                    <a:pt x="535" y="54"/>
                  </a:lnTo>
                  <a:lnTo>
                    <a:pt x="537" y="54"/>
                  </a:lnTo>
                  <a:lnTo>
                    <a:pt x="539" y="56"/>
                  </a:lnTo>
                  <a:lnTo>
                    <a:pt x="539" y="58"/>
                  </a:lnTo>
                  <a:lnTo>
                    <a:pt x="539" y="58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2"/>
                  </a:lnTo>
                  <a:lnTo>
                    <a:pt x="537" y="62"/>
                  </a:lnTo>
                  <a:lnTo>
                    <a:pt x="537" y="62"/>
                  </a:lnTo>
                  <a:lnTo>
                    <a:pt x="535" y="64"/>
                  </a:lnTo>
                  <a:lnTo>
                    <a:pt x="534" y="65"/>
                  </a:lnTo>
                  <a:lnTo>
                    <a:pt x="534" y="65"/>
                  </a:lnTo>
                  <a:lnTo>
                    <a:pt x="532" y="65"/>
                  </a:lnTo>
                  <a:lnTo>
                    <a:pt x="534" y="67"/>
                  </a:lnTo>
                  <a:lnTo>
                    <a:pt x="534" y="67"/>
                  </a:lnTo>
                  <a:lnTo>
                    <a:pt x="534" y="69"/>
                  </a:lnTo>
                  <a:lnTo>
                    <a:pt x="532" y="69"/>
                  </a:lnTo>
                  <a:lnTo>
                    <a:pt x="532" y="69"/>
                  </a:lnTo>
                  <a:lnTo>
                    <a:pt x="530" y="73"/>
                  </a:lnTo>
                  <a:lnTo>
                    <a:pt x="530" y="76"/>
                  </a:lnTo>
                  <a:lnTo>
                    <a:pt x="530" y="78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4"/>
                  </a:lnTo>
                  <a:lnTo>
                    <a:pt x="530" y="87"/>
                  </a:lnTo>
                  <a:lnTo>
                    <a:pt x="528" y="87"/>
                  </a:lnTo>
                  <a:lnTo>
                    <a:pt x="526" y="91"/>
                  </a:lnTo>
                  <a:lnTo>
                    <a:pt x="526" y="93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100"/>
                  </a:lnTo>
                  <a:lnTo>
                    <a:pt x="526" y="98"/>
                  </a:lnTo>
                  <a:lnTo>
                    <a:pt x="526" y="98"/>
                  </a:lnTo>
                  <a:lnTo>
                    <a:pt x="526" y="100"/>
                  </a:lnTo>
                  <a:lnTo>
                    <a:pt x="526" y="100"/>
                  </a:lnTo>
                  <a:lnTo>
                    <a:pt x="524" y="102"/>
                  </a:lnTo>
                  <a:lnTo>
                    <a:pt x="523" y="106"/>
                  </a:lnTo>
                  <a:lnTo>
                    <a:pt x="523" y="107"/>
                  </a:lnTo>
                  <a:lnTo>
                    <a:pt x="521" y="109"/>
                  </a:lnTo>
                  <a:lnTo>
                    <a:pt x="519" y="111"/>
                  </a:lnTo>
                  <a:lnTo>
                    <a:pt x="517" y="111"/>
                  </a:lnTo>
                  <a:lnTo>
                    <a:pt x="517" y="113"/>
                  </a:lnTo>
                  <a:lnTo>
                    <a:pt x="515" y="113"/>
                  </a:lnTo>
                  <a:lnTo>
                    <a:pt x="515" y="115"/>
                  </a:lnTo>
                  <a:lnTo>
                    <a:pt x="515" y="115"/>
                  </a:lnTo>
                  <a:lnTo>
                    <a:pt x="515" y="117"/>
                  </a:lnTo>
                  <a:lnTo>
                    <a:pt x="515" y="118"/>
                  </a:lnTo>
                  <a:lnTo>
                    <a:pt x="515" y="118"/>
                  </a:lnTo>
                  <a:lnTo>
                    <a:pt x="517" y="118"/>
                  </a:lnTo>
                  <a:lnTo>
                    <a:pt x="517" y="118"/>
                  </a:lnTo>
                  <a:lnTo>
                    <a:pt x="519" y="120"/>
                  </a:lnTo>
                  <a:lnTo>
                    <a:pt x="521" y="122"/>
                  </a:lnTo>
                  <a:lnTo>
                    <a:pt x="521" y="122"/>
                  </a:lnTo>
                  <a:lnTo>
                    <a:pt x="523" y="124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6" y="126"/>
                  </a:lnTo>
                  <a:lnTo>
                    <a:pt x="526" y="128"/>
                  </a:lnTo>
                  <a:lnTo>
                    <a:pt x="526" y="129"/>
                  </a:lnTo>
                  <a:lnTo>
                    <a:pt x="526" y="129"/>
                  </a:lnTo>
                  <a:lnTo>
                    <a:pt x="524" y="131"/>
                  </a:lnTo>
                  <a:lnTo>
                    <a:pt x="523" y="131"/>
                  </a:lnTo>
                  <a:lnTo>
                    <a:pt x="523" y="131"/>
                  </a:lnTo>
                  <a:lnTo>
                    <a:pt x="524" y="133"/>
                  </a:lnTo>
                  <a:lnTo>
                    <a:pt x="526" y="133"/>
                  </a:lnTo>
                  <a:lnTo>
                    <a:pt x="526" y="135"/>
                  </a:lnTo>
                  <a:lnTo>
                    <a:pt x="524" y="135"/>
                  </a:lnTo>
                  <a:lnTo>
                    <a:pt x="524" y="135"/>
                  </a:lnTo>
                  <a:lnTo>
                    <a:pt x="524" y="137"/>
                  </a:lnTo>
                  <a:lnTo>
                    <a:pt x="524" y="139"/>
                  </a:lnTo>
                  <a:lnTo>
                    <a:pt x="524" y="140"/>
                  </a:lnTo>
                  <a:lnTo>
                    <a:pt x="523" y="140"/>
                  </a:lnTo>
                  <a:lnTo>
                    <a:pt x="523" y="140"/>
                  </a:lnTo>
                  <a:lnTo>
                    <a:pt x="521" y="140"/>
                  </a:lnTo>
                  <a:lnTo>
                    <a:pt x="519" y="142"/>
                  </a:lnTo>
                  <a:lnTo>
                    <a:pt x="519" y="142"/>
                  </a:lnTo>
                  <a:lnTo>
                    <a:pt x="519" y="146"/>
                  </a:lnTo>
                  <a:lnTo>
                    <a:pt x="519" y="146"/>
                  </a:lnTo>
                  <a:lnTo>
                    <a:pt x="521" y="148"/>
                  </a:lnTo>
                  <a:lnTo>
                    <a:pt x="519" y="151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1" y="157"/>
                  </a:lnTo>
                  <a:lnTo>
                    <a:pt x="523" y="159"/>
                  </a:lnTo>
                  <a:lnTo>
                    <a:pt x="523" y="159"/>
                  </a:lnTo>
                  <a:lnTo>
                    <a:pt x="523" y="160"/>
                  </a:lnTo>
                  <a:lnTo>
                    <a:pt x="523" y="162"/>
                  </a:lnTo>
                  <a:lnTo>
                    <a:pt x="523" y="162"/>
                  </a:lnTo>
                  <a:lnTo>
                    <a:pt x="524" y="162"/>
                  </a:lnTo>
                  <a:lnTo>
                    <a:pt x="524" y="162"/>
                  </a:lnTo>
                  <a:lnTo>
                    <a:pt x="524" y="164"/>
                  </a:lnTo>
                  <a:lnTo>
                    <a:pt x="524" y="164"/>
                  </a:lnTo>
                  <a:lnTo>
                    <a:pt x="524" y="166"/>
                  </a:lnTo>
                  <a:lnTo>
                    <a:pt x="524" y="166"/>
                  </a:lnTo>
                  <a:lnTo>
                    <a:pt x="526" y="168"/>
                  </a:lnTo>
                  <a:lnTo>
                    <a:pt x="526" y="168"/>
                  </a:lnTo>
                  <a:lnTo>
                    <a:pt x="528" y="168"/>
                  </a:lnTo>
                  <a:lnTo>
                    <a:pt x="530" y="166"/>
                  </a:lnTo>
                  <a:lnTo>
                    <a:pt x="532" y="166"/>
                  </a:lnTo>
                  <a:lnTo>
                    <a:pt x="534" y="164"/>
                  </a:lnTo>
                  <a:lnTo>
                    <a:pt x="535" y="166"/>
                  </a:lnTo>
                  <a:lnTo>
                    <a:pt x="537" y="166"/>
                  </a:lnTo>
                  <a:lnTo>
                    <a:pt x="537" y="166"/>
                  </a:lnTo>
                  <a:lnTo>
                    <a:pt x="539" y="168"/>
                  </a:lnTo>
                  <a:lnTo>
                    <a:pt x="539" y="171"/>
                  </a:lnTo>
                  <a:lnTo>
                    <a:pt x="539" y="171"/>
                  </a:lnTo>
                  <a:lnTo>
                    <a:pt x="541" y="173"/>
                  </a:lnTo>
                  <a:lnTo>
                    <a:pt x="541" y="177"/>
                  </a:lnTo>
                  <a:lnTo>
                    <a:pt x="541" y="177"/>
                  </a:lnTo>
                  <a:lnTo>
                    <a:pt x="543" y="181"/>
                  </a:lnTo>
                  <a:lnTo>
                    <a:pt x="546" y="182"/>
                  </a:lnTo>
                  <a:lnTo>
                    <a:pt x="548" y="181"/>
                  </a:lnTo>
                  <a:lnTo>
                    <a:pt x="548" y="181"/>
                  </a:lnTo>
                  <a:lnTo>
                    <a:pt x="552" y="181"/>
                  </a:lnTo>
                  <a:lnTo>
                    <a:pt x="552" y="181"/>
                  </a:lnTo>
                  <a:lnTo>
                    <a:pt x="554" y="181"/>
                  </a:lnTo>
                  <a:lnTo>
                    <a:pt x="554" y="182"/>
                  </a:lnTo>
                  <a:lnTo>
                    <a:pt x="557" y="186"/>
                  </a:lnTo>
                  <a:lnTo>
                    <a:pt x="557" y="186"/>
                  </a:lnTo>
                  <a:lnTo>
                    <a:pt x="557" y="188"/>
                  </a:lnTo>
                  <a:lnTo>
                    <a:pt x="557" y="188"/>
                  </a:lnTo>
                  <a:lnTo>
                    <a:pt x="559" y="188"/>
                  </a:lnTo>
                  <a:lnTo>
                    <a:pt x="559" y="188"/>
                  </a:lnTo>
                  <a:lnTo>
                    <a:pt x="561" y="190"/>
                  </a:lnTo>
                  <a:lnTo>
                    <a:pt x="563" y="190"/>
                  </a:lnTo>
                  <a:lnTo>
                    <a:pt x="565" y="190"/>
                  </a:lnTo>
                  <a:lnTo>
                    <a:pt x="566" y="192"/>
                  </a:lnTo>
                  <a:lnTo>
                    <a:pt x="568" y="193"/>
                  </a:lnTo>
                  <a:lnTo>
                    <a:pt x="568" y="195"/>
                  </a:lnTo>
                  <a:lnTo>
                    <a:pt x="572" y="195"/>
                  </a:lnTo>
                  <a:lnTo>
                    <a:pt x="577" y="197"/>
                  </a:lnTo>
                  <a:lnTo>
                    <a:pt x="577" y="199"/>
                  </a:lnTo>
                  <a:lnTo>
                    <a:pt x="579" y="201"/>
                  </a:lnTo>
                  <a:lnTo>
                    <a:pt x="581" y="201"/>
                  </a:lnTo>
                  <a:lnTo>
                    <a:pt x="583" y="201"/>
                  </a:lnTo>
                  <a:lnTo>
                    <a:pt x="583" y="202"/>
                  </a:lnTo>
                  <a:lnTo>
                    <a:pt x="583" y="204"/>
                  </a:lnTo>
                  <a:lnTo>
                    <a:pt x="583" y="206"/>
                  </a:lnTo>
                  <a:lnTo>
                    <a:pt x="579" y="208"/>
                  </a:lnTo>
                  <a:lnTo>
                    <a:pt x="576" y="210"/>
                  </a:lnTo>
                  <a:lnTo>
                    <a:pt x="576" y="210"/>
                  </a:lnTo>
                  <a:lnTo>
                    <a:pt x="576" y="213"/>
                  </a:lnTo>
                  <a:lnTo>
                    <a:pt x="574" y="213"/>
                  </a:lnTo>
                  <a:lnTo>
                    <a:pt x="574" y="215"/>
                  </a:lnTo>
                  <a:lnTo>
                    <a:pt x="572" y="217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6" y="221"/>
                  </a:lnTo>
                  <a:lnTo>
                    <a:pt x="566" y="221"/>
                  </a:lnTo>
                  <a:lnTo>
                    <a:pt x="566" y="224"/>
                  </a:lnTo>
                  <a:lnTo>
                    <a:pt x="565" y="224"/>
                  </a:lnTo>
                  <a:lnTo>
                    <a:pt x="563" y="226"/>
                  </a:lnTo>
                  <a:lnTo>
                    <a:pt x="561" y="228"/>
                  </a:lnTo>
                  <a:lnTo>
                    <a:pt x="561" y="230"/>
                  </a:lnTo>
                  <a:lnTo>
                    <a:pt x="559" y="232"/>
                  </a:lnTo>
                  <a:lnTo>
                    <a:pt x="559" y="232"/>
                  </a:lnTo>
                  <a:lnTo>
                    <a:pt x="559" y="234"/>
                  </a:lnTo>
                  <a:lnTo>
                    <a:pt x="559" y="235"/>
                  </a:lnTo>
                  <a:lnTo>
                    <a:pt x="556" y="235"/>
                  </a:lnTo>
                  <a:lnTo>
                    <a:pt x="556" y="237"/>
                  </a:lnTo>
                  <a:lnTo>
                    <a:pt x="556" y="239"/>
                  </a:lnTo>
                  <a:lnTo>
                    <a:pt x="554" y="239"/>
                  </a:lnTo>
                  <a:lnTo>
                    <a:pt x="556" y="241"/>
                  </a:lnTo>
                  <a:lnTo>
                    <a:pt x="556" y="241"/>
                  </a:lnTo>
                  <a:lnTo>
                    <a:pt x="556" y="245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4" y="248"/>
                  </a:lnTo>
                  <a:lnTo>
                    <a:pt x="554" y="248"/>
                  </a:lnTo>
                  <a:lnTo>
                    <a:pt x="550" y="252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6" y="255"/>
                  </a:lnTo>
                  <a:lnTo>
                    <a:pt x="543" y="255"/>
                  </a:lnTo>
                  <a:lnTo>
                    <a:pt x="541" y="255"/>
                  </a:lnTo>
                  <a:lnTo>
                    <a:pt x="541" y="257"/>
                  </a:lnTo>
                  <a:lnTo>
                    <a:pt x="537" y="261"/>
                  </a:lnTo>
                  <a:lnTo>
                    <a:pt x="535" y="265"/>
                  </a:lnTo>
                  <a:lnTo>
                    <a:pt x="534" y="265"/>
                  </a:lnTo>
                  <a:lnTo>
                    <a:pt x="532" y="265"/>
                  </a:lnTo>
                  <a:lnTo>
                    <a:pt x="528" y="263"/>
                  </a:lnTo>
                  <a:lnTo>
                    <a:pt x="523" y="265"/>
                  </a:lnTo>
                  <a:lnTo>
                    <a:pt x="517" y="265"/>
                  </a:lnTo>
                  <a:lnTo>
                    <a:pt x="517" y="265"/>
                  </a:lnTo>
                  <a:lnTo>
                    <a:pt x="515" y="266"/>
                  </a:lnTo>
                  <a:lnTo>
                    <a:pt x="513" y="266"/>
                  </a:lnTo>
                  <a:lnTo>
                    <a:pt x="510" y="268"/>
                  </a:lnTo>
                  <a:lnTo>
                    <a:pt x="508" y="270"/>
                  </a:lnTo>
                  <a:lnTo>
                    <a:pt x="508" y="272"/>
                  </a:lnTo>
                  <a:lnTo>
                    <a:pt x="506" y="274"/>
                  </a:lnTo>
                  <a:lnTo>
                    <a:pt x="506" y="277"/>
                  </a:lnTo>
                  <a:lnTo>
                    <a:pt x="504" y="281"/>
                  </a:lnTo>
                  <a:lnTo>
                    <a:pt x="504" y="283"/>
                  </a:lnTo>
                  <a:lnTo>
                    <a:pt x="504" y="285"/>
                  </a:lnTo>
                  <a:lnTo>
                    <a:pt x="504" y="285"/>
                  </a:lnTo>
                  <a:lnTo>
                    <a:pt x="471" y="296"/>
                  </a:lnTo>
                  <a:lnTo>
                    <a:pt x="464" y="298"/>
                  </a:lnTo>
                  <a:lnTo>
                    <a:pt x="433" y="307"/>
                  </a:lnTo>
                  <a:lnTo>
                    <a:pt x="413" y="314"/>
                  </a:lnTo>
                  <a:lnTo>
                    <a:pt x="395" y="319"/>
                  </a:lnTo>
                  <a:lnTo>
                    <a:pt x="375" y="325"/>
                  </a:lnTo>
                  <a:lnTo>
                    <a:pt x="353" y="332"/>
                  </a:lnTo>
                  <a:lnTo>
                    <a:pt x="351" y="332"/>
                  </a:lnTo>
                  <a:lnTo>
                    <a:pt x="294" y="347"/>
                  </a:lnTo>
                  <a:lnTo>
                    <a:pt x="272" y="354"/>
                  </a:lnTo>
                  <a:lnTo>
                    <a:pt x="267" y="356"/>
                  </a:lnTo>
                  <a:lnTo>
                    <a:pt x="228" y="367"/>
                  </a:lnTo>
                  <a:lnTo>
                    <a:pt x="217" y="369"/>
                  </a:lnTo>
                  <a:lnTo>
                    <a:pt x="175" y="382"/>
                  </a:lnTo>
                  <a:lnTo>
                    <a:pt x="168" y="383"/>
                  </a:lnTo>
                  <a:lnTo>
                    <a:pt x="141" y="391"/>
                  </a:lnTo>
                  <a:lnTo>
                    <a:pt x="128" y="394"/>
                  </a:lnTo>
                  <a:lnTo>
                    <a:pt x="80" y="407"/>
                  </a:lnTo>
                  <a:lnTo>
                    <a:pt x="71" y="409"/>
                  </a:lnTo>
                  <a:lnTo>
                    <a:pt x="64" y="380"/>
                  </a:lnTo>
                  <a:lnTo>
                    <a:pt x="62" y="372"/>
                  </a:lnTo>
                  <a:lnTo>
                    <a:pt x="59" y="356"/>
                  </a:lnTo>
                  <a:lnTo>
                    <a:pt x="51" y="327"/>
                  </a:lnTo>
                  <a:lnTo>
                    <a:pt x="48" y="318"/>
                  </a:lnTo>
                  <a:lnTo>
                    <a:pt x="44" y="298"/>
                  </a:lnTo>
                  <a:lnTo>
                    <a:pt x="44" y="298"/>
                  </a:lnTo>
                  <a:lnTo>
                    <a:pt x="37" y="272"/>
                  </a:lnTo>
                  <a:lnTo>
                    <a:pt x="35" y="266"/>
                  </a:lnTo>
                  <a:lnTo>
                    <a:pt x="27" y="239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6" y="151"/>
                  </a:lnTo>
                  <a:lnTo>
                    <a:pt x="2" y="137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2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  <a:lnTo>
                    <a:pt x="49" y="245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3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/>
            <p:cNvSpPr>
              <a:spLocks/>
            </p:cNvSpPr>
            <p:nvPr userDrawn="1"/>
          </p:nvSpPr>
          <p:spPr bwMode="auto">
            <a:xfrm>
              <a:off x="6416675" y="1652588"/>
              <a:ext cx="669925" cy="704850"/>
            </a:xfrm>
            <a:custGeom>
              <a:avLst/>
              <a:gdLst/>
              <a:ahLst/>
              <a:cxnLst>
                <a:cxn ang="0">
                  <a:pos x="23" y="288"/>
                </a:cxn>
                <a:cxn ang="0">
                  <a:pos x="23" y="264"/>
                </a:cxn>
                <a:cxn ang="0">
                  <a:pos x="36" y="230"/>
                </a:cxn>
                <a:cxn ang="0">
                  <a:pos x="47" y="244"/>
                </a:cxn>
                <a:cxn ang="0">
                  <a:pos x="60" y="233"/>
                </a:cxn>
                <a:cxn ang="0">
                  <a:pos x="58" y="213"/>
                </a:cxn>
                <a:cxn ang="0">
                  <a:pos x="64" y="191"/>
                </a:cxn>
                <a:cxn ang="0">
                  <a:pos x="75" y="171"/>
                </a:cxn>
                <a:cxn ang="0">
                  <a:pos x="98" y="168"/>
                </a:cxn>
                <a:cxn ang="0">
                  <a:pos x="122" y="131"/>
                </a:cxn>
                <a:cxn ang="0">
                  <a:pos x="122" y="107"/>
                </a:cxn>
                <a:cxn ang="0">
                  <a:pos x="124" y="91"/>
                </a:cxn>
                <a:cxn ang="0">
                  <a:pos x="126" y="43"/>
                </a:cxn>
                <a:cxn ang="0">
                  <a:pos x="117" y="14"/>
                </a:cxn>
                <a:cxn ang="0">
                  <a:pos x="139" y="58"/>
                </a:cxn>
                <a:cxn ang="0">
                  <a:pos x="268" y="146"/>
                </a:cxn>
                <a:cxn ang="0">
                  <a:pos x="281" y="124"/>
                </a:cxn>
                <a:cxn ang="0">
                  <a:pos x="288" y="115"/>
                </a:cxn>
                <a:cxn ang="0">
                  <a:pos x="294" y="105"/>
                </a:cxn>
                <a:cxn ang="0">
                  <a:pos x="305" y="102"/>
                </a:cxn>
                <a:cxn ang="0">
                  <a:pos x="314" y="82"/>
                </a:cxn>
                <a:cxn ang="0">
                  <a:pos x="318" y="80"/>
                </a:cxn>
                <a:cxn ang="0">
                  <a:pos x="329" y="87"/>
                </a:cxn>
                <a:cxn ang="0">
                  <a:pos x="345" y="84"/>
                </a:cxn>
                <a:cxn ang="0">
                  <a:pos x="350" y="78"/>
                </a:cxn>
                <a:cxn ang="0">
                  <a:pos x="352" y="71"/>
                </a:cxn>
                <a:cxn ang="0">
                  <a:pos x="363" y="62"/>
                </a:cxn>
                <a:cxn ang="0">
                  <a:pos x="383" y="60"/>
                </a:cxn>
                <a:cxn ang="0">
                  <a:pos x="396" y="60"/>
                </a:cxn>
                <a:cxn ang="0">
                  <a:pos x="402" y="67"/>
                </a:cxn>
                <a:cxn ang="0">
                  <a:pos x="413" y="69"/>
                </a:cxn>
                <a:cxn ang="0">
                  <a:pos x="418" y="82"/>
                </a:cxn>
                <a:cxn ang="0">
                  <a:pos x="420" y="109"/>
                </a:cxn>
                <a:cxn ang="0">
                  <a:pos x="361" y="100"/>
                </a:cxn>
                <a:cxn ang="0">
                  <a:pos x="365" y="124"/>
                </a:cxn>
                <a:cxn ang="0">
                  <a:pos x="356" y="146"/>
                </a:cxn>
                <a:cxn ang="0">
                  <a:pos x="347" y="164"/>
                </a:cxn>
                <a:cxn ang="0">
                  <a:pos x="325" y="180"/>
                </a:cxn>
                <a:cxn ang="0">
                  <a:pos x="319" y="204"/>
                </a:cxn>
                <a:cxn ang="0">
                  <a:pos x="310" y="233"/>
                </a:cxn>
                <a:cxn ang="0">
                  <a:pos x="270" y="235"/>
                </a:cxn>
                <a:cxn ang="0">
                  <a:pos x="265" y="264"/>
                </a:cxn>
                <a:cxn ang="0">
                  <a:pos x="259" y="288"/>
                </a:cxn>
                <a:cxn ang="0">
                  <a:pos x="250" y="316"/>
                </a:cxn>
                <a:cxn ang="0">
                  <a:pos x="239" y="341"/>
                </a:cxn>
                <a:cxn ang="0">
                  <a:pos x="245" y="361"/>
                </a:cxn>
                <a:cxn ang="0">
                  <a:pos x="245" y="370"/>
                </a:cxn>
                <a:cxn ang="0">
                  <a:pos x="226" y="385"/>
                </a:cxn>
                <a:cxn ang="0">
                  <a:pos x="202" y="402"/>
                </a:cxn>
                <a:cxn ang="0">
                  <a:pos x="195" y="407"/>
                </a:cxn>
                <a:cxn ang="0">
                  <a:pos x="160" y="427"/>
                </a:cxn>
                <a:cxn ang="0">
                  <a:pos x="137" y="436"/>
                </a:cxn>
                <a:cxn ang="0">
                  <a:pos x="107" y="438"/>
                </a:cxn>
                <a:cxn ang="0">
                  <a:pos x="84" y="420"/>
                </a:cxn>
                <a:cxn ang="0">
                  <a:pos x="76" y="411"/>
                </a:cxn>
                <a:cxn ang="0">
                  <a:pos x="67" y="409"/>
                </a:cxn>
                <a:cxn ang="0">
                  <a:pos x="51" y="400"/>
                </a:cxn>
                <a:cxn ang="0">
                  <a:pos x="36" y="387"/>
                </a:cxn>
                <a:cxn ang="0">
                  <a:pos x="22" y="372"/>
                </a:cxn>
                <a:cxn ang="0">
                  <a:pos x="9" y="356"/>
                </a:cxn>
                <a:cxn ang="0">
                  <a:pos x="3" y="338"/>
                </a:cxn>
              </a:cxnLst>
              <a:rect l="0" t="0" r="r" b="b"/>
              <a:pathLst>
                <a:path w="422" h="444">
                  <a:moveTo>
                    <a:pt x="7" y="316"/>
                  </a:moveTo>
                  <a:lnTo>
                    <a:pt x="11" y="314"/>
                  </a:lnTo>
                  <a:lnTo>
                    <a:pt x="12" y="314"/>
                  </a:lnTo>
                  <a:lnTo>
                    <a:pt x="16" y="312"/>
                  </a:lnTo>
                  <a:lnTo>
                    <a:pt x="18" y="310"/>
                  </a:lnTo>
                  <a:lnTo>
                    <a:pt x="20" y="310"/>
                  </a:lnTo>
                  <a:lnTo>
                    <a:pt x="22" y="310"/>
                  </a:lnTo>
                  <a:lnTo>
                    <a:pt x="23" y="308"/>
                  </a:lnTo>
                  <a:lnTo>
                    <a:pt x="23" y="307"/>
                  </a:lnTo>
                  <a:lnTo>
                    <a:pt x="23" y="305"/>
                  </a:lnTo>
                  <a:lnTo>
                    <a:pt x="23" y="301"/>
                  </a:lnTo>
                  <a:lnTo>
                    <a:pt x="23" y="297"/>
                  </a:lnTo>
                  <a:lnTo>
                    <a:pt x="23" y="294"/>
                  </a:lnTo>
                  <a:lnTo>
                    <a:pt x="23" y="290"/>
                  </a:lnTo>
                  <a:lnTo>
                    <a:pt x="22" y="290"/>
                  </a:lnTo>
                  <a:lnTo>
                    <a:pt x="23" y="288"/>
                  </a:lnTo>
                  <a:lnTo>
                    <a:pt x="23" y="288"/>
                  </a:lnTo>
                  <a:lnTo>
                    <a:pt x="25" y="288"/>
                  </a:lnTo>
                  <a:lnTo>
                    <a:pt x="29" y="288"/>
                  </a:lnTo>
                  <a:lnTo>
                    <a:pt x="29" y="288"/>
                  </a:lnTo>
                  <a:lnTo>
                    <a:pt x="31" y="286"/>
                  </a:lnTo>
                  <a:lnTo>
                    <a:pt x="33" y="286"/>
                  </a:lnTo>
                  <a:lnTo>
                    <a:pt x="33" y="285"/>
                  </a:lnTo>
                  <a:lnTo>
                    <a:pt x="33" y="283"/>
                  </a:lnTo>
                  <a:lnTo>
                    <a:pt x="33" y="281"/>
                  </a:lnTo>
                  <a:lnTo>
                    <a:pt x="31" y="277"/>
                  </a:lnTo>
                  <a:lnTo>
                    <a:pt x="29" y="275"/>
                  </a:lnTo>
                  <a:lnTo>
                    <a:pt x="29" y="272"/>
                  </a:lnTo>
                  <a:lnTo>
                    <a:pt x="27" y="270"/>
                  </a:lnTo>
                  <a:lnTo>
                    <a:pt x="25" y="268"/>
                  </a:lnTo>
                  <a:lnTo>
                    <a:pt x="25" y="266"/>
                  </a:lnTo>
                  <a:lnTo>
                    <a:pt x="23" y="266"/>
                  </a:lnTo>
                  <a:lnTo>
                    <a:pt x="23" y="266"/>
                  </a:lnTo>
                  <a:lnTo>
                    <a:pt x="23" y="264"/>
                  </a:lnTo>
                  <a:lnTo>
                    <a:pt x="23" y="263"/>
                  </a:lnTo>
                  <a:lnTo>
                    <a:pt x="23" y="261"/>
                  </a:lnTo>
                  <a:lnTo>
                    <a:pt x="27" y="259"/>
                  </a:lnTo>
                  <a:lnTo>
                    <a:pt x="29" y="257"/>
                  </a:lnTo>
                  <a:lnTo>
                    <a:pt x="29" y="255"/>
                  </a:lnTo>
                  <a:lnTo>
                    <a:pt x="27" y="250"/>
                  </a:lnTo>
                  <a:lnTo>
                    <a:pt x="27" y="248"/>
                  </a:lnTo>
                  <a:lnTo>
                    <a:pt x="29" y="246"/>
                  </a:lnTo>
                  <a:lnTo>
                    <a:pt x="29" y="244"/>
                  </a:lnTo>
                  <a:lnTo>
                    <a:pt x="29" y="243"/>
                  </a:lnTo>
                  <a:lnTo>
                    <a:pt x="29" y="243"/>
                  </a:lnTo>
                  <a:lnTo>
                    <a:pt x="31" y="237"/>
                  </a:lnTo>
                  <a:lnTo>
                    <a:pt x="31" y="237"/>
                  </a:lnTo>
                  <a:lnTo>
                    <a:pt x="33" y="235"/>
                  </a:lnTo>
                  <a:lnTo>
                    <a:pt x="33" y="232"/>
                  </a:lnTo>
                  <a:lnTo>
                    <a:pt x="34" y="232"/>
                  </a:lnTo>
                  <a:lnTo>
                    <a:pt x="36" y="230"/>
                  </a:lnTo>
                  <a:lnTo>
                    <a:pt x="36" y="230"/>
                  </a:lnTo>
                  <a:lnTo>
                    <a:pt x="38" y="232"/>
                  </a:lnTo>
                  <a:lnTo>
                    <a:pt x="40" y="233"/>
                  </a:lnTo>
                  <a:lnTo>
                    <a:pt x="40" y="233"/>
                  </a:lnTo>
                  <a:lnTo>
                    <a:pt x="42" y="233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5" y="235"/>
                  </a:lnTo>
                  <a:lnTo>
                    <a:pt x="47" y="237"/>
                  </a:lnTo>
                  <a:lnTo>
                    <a:pt x="49" y="239"/>
                  </a:lnTo>
                  <a:lnTo>
                    <a:pt x="49" y="239"/>
                  </a:lnTo>
                  <a:lnTo>
                    <a:pt x="49" y="241"/>
                  </a:lnTo>
                  <a:lnTo>
                    <a:pt x="47" y="243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9" y="246"/>
                  </a:lnTo>
                  <a:lnTo>
                    <a:pt x="51" y="246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4" y="241"/>
                  </a:lnTo>
                  <a:lnTo>
                    <a:pt x="54" y="237"/>
                  </a:lnTo>
                  <a:lnTo>
                    <a:pt x="54" y="235"/>
                  </a:lnTo>
                  <a:lnTo>
                    <a:pt x="54" y="235"/>
                  </a:lnTo>
                  <a:lnTo>
                    <a:pt x="56" y="235"/>
                  </a:lnTo>
                  <a:lnTo>
                    <a:pt x="58" y="235"/>
                  </a:lnTo>
                  <a:lnTo>
                    <a:pt x="60" y="237"/>
                  </a:lnTo>
                  <a:lnTo>
                    <a:pt x="60" y="237"/>
                  </a:lnTo>
                  <a:lnTo>
                    <a:pt x="62" y="237"/>
                  </a:lnTo>
                  <a:lnTo>
                    <a:pt x="62" y="235"/>
                  </a:lnTo>
                  <a:lnTo>
                    <a:pt x="62" y="235"/>
                  </a:lnTo>
                  <a:lnTo>
                    <a:pt x="60" y="233"/>
                  </a:lnTo>
                  <a:lnTo>
                    <a:pt x="58" y="232"/>
                  </a:lnTo>
                  <a:lnTo>
                    <a:pt x="58" y="232"/>
                  </a:lnTo>
                  <a:lnTo>
                    <a:pt x="58" y="230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6" y="224"/>
                  </a:lnTo>
                  <a:lnTo>
                    <a:pt x="56" y="224"/>
                  </a:lnTo>
                  <a:lnTo>
                    <a:pt x="54" y="222"/>
                  </a:lnTo>
                  <a:lnTo>
                    <a:pt x="53" y="221"/>
                  </a:lnTo>
                  <a:lnTo>
                    <a:pt x="51" y="221"/>
                  </a:lnTo>
                  <a:lnTo>
                    <a:pt x="53" y="219"/>
                  </a:lnTo>
                  <a:lnTo>
                    <a:pt x="53" y="219"/>
                  </a:lnTo>
                  <a:lnTo>
                    <a:pt x="54" y="217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6" y="215"/>
                  </a:lnTo>
                  <a:lnTo>
                    <a:pt x="58" y="213"/>
                  </a:lnTo>
                  <a:lnTo>
                    <a:pt x="58" y="211"/>
                  </a:lnTo>
                  <a:lnTo>
                    <a:pt x="56" y="208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6" y="204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5"/>
                  </a:lnTo>
                  <a:lnTo>
                    <a:pt x="58" y="195"/>
                  </a:lnTo>
                  <a:lnTo>
                    <a:pt x="58" y="193"/>
                  </a:lnTo>
                  <a:lnTo>
                    <a:pt x="60" y="193"/>
                  </a:lnTo>
                  <a:lnTo>
                    <a:pt x="62" y="191"/>
                  </a:lnTo>
                  <a:lnTo>
                    <a:pt x="64" y="191"/>
                  </a:lnTo>
                  <a:lnTo>
                    <a:pt x="65" y="191"/>
                  </a:lnTo>
                  <a:lnTo>
                    <a:pt x="67" y="191"/>
                  </a:lnTo>
                  <a:lnTo>
                    <a:pt x="69" y="191"/>
                  </a:lnTo>
                  <a:lnTo>
                    <a:pt x="69" y="190"/>
                  </a:lnTo>
                  <a:lnTo>
                    <a:pt x="69" y="190"/>
                  </a:lnTo>
                  <a:lnTo>
                    <a:pt x="69" y="188"/>
                  </a:lnTo>
                  <a:lnTo>
                    <a:pt x="69" y="184"/>
                  </a:lnTo>
                  <a:lnTo>
                    <a:pt x="69" y="182"/>
                  </a:lnTo>
                  <a:lnTo>
                    <a:pt x="69" y="180"/>
                  </a:lnTo>
                  <a:lnTo>
                    <a:pt x="69" y="180"/>
                  </a:lnTo>
                  <a:lnTo>
                    <a:pt x="69" y="179"/>
                  </a:lnTo>
                  <a:lnTo>
                    <a:pt x="71" y="177"/>
                  </a:lnTo>
                  <a:lnTo>
                    <a:pt x="73" y="177"/>
                  </a:lnTo>
                  <a:lnTo>
                    <a:pt x="73" y="173"/>
                  </a:lnTo>
                  <a:lnTo>
                    <a:pt x="75" y="173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6" y="171"/>
                  </a:lnTo>
                  <a:lnTo>
                    <a:pt x="78" y="171"/>
                  </a:lnTo>
                  <a:lnTo>
                    <a:pt x="80" y="171"/>
                  </a:lnTo>
                  <a:lnTo>
                    <a:pt x="80" y="171"/>
                  </a:lnTo>
                  <a:lnTo>
                    <a:pt x="82" y="173"/>
                  </a:lnTo>
                  <a:lnTo>
                    <a:pt x="82" y="175"/>
                  </a:lnTo>
                  <a:lnTo>
                    <a:pt x="84" y="177"/>
                  </a:lnTo>
                  <a:lnTo>
                    <a:pt x="84" y="177"/>
                  </a:lnTo>
                  <a:lnTo>
                    <a:pt x="86" y="177"/>
                  </a:lnTo>
                  <a:lnTo>
                    <a:pt x="87" y="177"/>
                  </a:lnTo>
                  <a:lnTo>
                    <a:pt x="87" y="175"/>
                  </a:lnTo>
                  <a:lnTo>
                    <a:pt x="89" y="173"/>
                  </a:lnTo>
                  <a:lnTo>
                    <a:pt x="93" y="169"/>
                  </a:lnTo>
                  <a:lnTo>
                    <a:pt x="95" y="168"/>
                  </a:lnTo>
                  <a:lnTo>
                    <a:pt x="97" y="168"/>
                  </a:lnTo>
                  <a:lnTo>
                    <a:pt x="98" y="168"/>
                  </a:lnTo>
                  <a:lnTo>
                    <a:pt x="98" y="166"/>
                  </a:lnTo>
                  <a:lnTo>
                    <a:pt x="100" y="160"/>
                  </a:lnTo>
                  <a:lnTo>
                    <a:pt x="100" y="160"/>
                  </a:lnTo>
                  <a:lnTo>
                    <a:pt x="104" y="158"/>
                  </a:lnTo>
                  <a:lnTo>
                    <a:pt x="104" y="158"/>
                  </a:lnTo>
                  <a:lnTo>
                    <a:pt x="106" y="157"/>
                  </a:lnTo>
                  <a:lnTo>
                    <a:pt x="106" y="157"/>
                  </a:lnTo>
                  <a:lnTo>
                    <a:pt x="106" y="151"/>
                  </a:lnTo>
                  <a:lnTo>
                    <a:pt x="107" y="149"/>
                  </a:lnTo>
                  <a:lnTo>
                    <a:pt x="109" y="148"/>
                  </a:lnTo>
                  <a:lnTo>
                    <a:pt x="111" y="146"/>
                  </a:lnTo>
                  <a:lnTo>
                    <a:pt x="113" y="142"/>
                  </a:lnTo>
                  <a:lnTo>
                    <a:pt x="117" y="135"/>
                  </a:lnTo>
                  <a:lnTo>
                    <a:pt x="117" y="135"/>
                  </a:lnTo>
                  <a:lnTo>
                    <a:pt x="118" y="135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27"/>
                  </a:lnTo>
                  <a:lnTo>
                    <a:pt x="122" y="124"/>
                  </a:lnTo>
                  <a:lnTo>
                    <a:pt x="122" y="124"/>
                  </a:lnTo>
                  <a:lnTo>
                    <a:pt x="122" y="122"/>
                  </a:lnTo>
                  <a:lnTo>
                    <a:pt x="124" y="120"/>
                  </a:lnTo>
                  <a:lnTo>
                    <a:pt x="124" y="120"/>
                  </a:lnTo>
                  <a:lnTo>
                    <a:pt x="124" y="118"/>
                  </a:lnTo>
                  <a:lnTo>
                    <a:pt x="122" y="118"/>
                  </a:lnTo>
                  <a:lnTo>
                    <a:pt x="120" y="116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20" y="111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7"/>
                  </a:lnTo>
                  <a:lnTo>
                    <a:pt x="122" y="105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2" y="102"/>
                  </a:lnTo>
                  <a:lnTo>
                    <a:pt x="122" y="100"/>
                  </a:lnTo>
                  <a:lnTo>
                    <a:pt x="122" y="98"/>
                  </a:lnTo>
                  <a:lnTo>
                    <a:pt x="122" y="98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3"/>
                  </a:lnTo>
                  <a:lnTo>
                    <a:pt x="122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1"/>
                  </a:lnTo>
                  <a:lnTo>
                    <a:pt x="124" y="89"/>
                  </a:lnTo>
                  <a:lnTo>
                    <a:pt x="122" y="87"/>
                  </a:lnTo>
                  <a:lnTo>
                    <a:pt x="124" y="85"/>
                  </a:lnTo>
                  <a:lnTo>
                    <a:pt x="124" y="84"/>
                  </a:lnTo>
                  <a:lnTo>
                    <a:pt x="122" y="78"/>
                  </a:lnTo>
                  <a:lnTo>
                    <a:pt x="122" y="74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67"/>
                  </a:lnTo>
                  <a:lnTo>
                    <a:pt x="122" y="63"/>
                  </a:lnTo>
                  <a:lnTo>
                    <a:pt x="122" y="60"/>
                  </a:lnTo>
                  <a:lnTo>
                    <a:pt x="122" y="58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6" y="45"/>
                  </a:lnTo>
                  <a:lnTo>
                    <a:pt x="126" y="43"/>
                  </a:lnTo>
                  <a:lnTo>
                    <a:pt x="126" y="42"/>
                  </a:lnTo>
                  <a:lnTo>
                    <a:pt x="126" y="40"/>
                  </a:lnTo>
                  <a:lnTo>
                    <a:pt x="124" y="36"/>
                  </a:lnTo>
                  <a:lnTo>
                    <a:pt x="124" y="36"/>
                  </a:lnTo>
                  <a:lnTo>
                    <a:pt x="124" y="34"/>
                  </a:lnTo>
                  <a:lnTo>
                    <a:pt x="124" y="32"/>
                  </a:lnTo>
                  <a:lnTo>
                    <a:pt x="122" y="32"/>
                  </a:lnTo>
                  <a:lnTo>
                    <a:pt x="122" y="32"/>
                  </a:lnTo>
                  <a:lnTo>
                    <a:pt x="122" y="31"/>
                  </a:lnTo>
                  <a:lnTo>
                    <a:pt x="122" y="31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3"/>
                  </a:lnTo>
                  <a:lnTo>
                    <a:pt x="120" y="21"/>
                  </a:lnTo>
                  <a:lnTo>
                    <a:pt x="120" y="20"/>
                  </a:lnTo>
                  <a:lnTo>
                    <a:pt x="118" y="18"/>
                  </a:lnTo>
                  <a:lnTo>
                    <a:pt x="117" y="14"/>
                  </a:lnTo>
                  <a:lnTo>
                    <a:pt x="117" y="14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1" y="10"/>
                  </a:lnTo>
                  <a:lnTo>
                    <a:pt x="111" y="9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5"/>
                  </a:lnTo>
                  <a:lnTo>
                    <a:pt x="115" y="5"/>
                  </a:lnTo>
                  <a:lnTo>
                    <a:pt x="117" y="5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8" y="20"/>
                  </a:lnTo>
                  <a:lnTo>
                    <a:pt x="131" y="29"/>
                  </a:lnTo>
                  <a:lnTo>
                    <a:pt x="139" y="58"/>
                  </a:lnTo>
                  <a:lnTo>
                    <a:pt x="142" y="74"/>
                  </a:lnTo>
                  <a:lnTo>
                    <a:pt x="144" y="82"/>
                  </a:lnTo>
                  <a:lnTo>
                    <a:pt x="151" y="111"/>
                  </a:lnTo>
                  <a:lnTo>
                    <a:pt x="160" y="109"/>
                  </a:lnTo>
                  <a:lnTo>
                    <a:pt x="208" y="96"/>
                  </a:lnTo>
                  <a:lnTo>
                    <a:pt x="221" y="93"/>
                  </a:lnTo>
                  <a:lnTo>
                    <a:pt x="248" y="85"/>
                  </a:lnTo>
                  <a:lnTo>
                    <a:pt x="250" y="95"/>
                  </a:lnTo>
                  <a:lnTo>
                    <a:pt x="250" y="95"/>
                  </a:lnTo>
                  <a:lnTo>
                    <a:pt x="254" y="109"/>
                  </a:lnTo>
                  <a:lnTo>
                    <a:pt x="254" y="109"/>
                  </a:lnTo>
                  <a:lnTo>
                    <a:pt x="265" y="149"/>
                  </a:lnTo>
                  <a:lnTo>
                    <a:pt x="265" y="149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8" y="146"/>
                  </a:lnTo>
                  <a:lnTo>
                    <a:pt x="268" y="146"/>
                  </a:lnTo>
                  <a:lnTo>
                    <a:pt x="268" y="144"/>
                  </a:lnTo>
                  <a:lnTo>
                    <a:pt x="270" y="140"/>
                  </a:lnTo>
                  <a:lnTo>
                    <a:pt x="270" y="138"/>
                  </a:lnTo>
                  <a:lnTo>
                    <a:pt x="274" y="137"/>
                  </a:lnTo>
                  <a:lnTo>
                    <a:pt x="274" y="133"/>
                  </a:lnTo>
                  <a:lnTo>
                    <a:pt x="276" y="133"/>
                  </a:lnTo>
                  <a:lnTo>
                    <a:pt x="279" y="131"/>
                  </a:lnTo>
                  <a:lnTo>
                    <a:pt x="279" y="131"/>
                  </a:lnTo>
                  <a:lnTo>
                    <a:pt x="279" y="129"/>
                  </a:lnTo>
                  <a:lnTo>
                    <a:pt x="279" y="127"/>
                  </a:lnTo>
                  <a:lnTo>
                    <a:pt x="281" y="127"/>
                  </a:lnTo>
                  <a:lnTo>
                    <a:pt x="279" y="127"/>
                  </a:lnTo>
                  <a:lnTo>
                    <a:pt x="281" y="126"/>
                  </a:lnTo>
                  <a:lnTo>
                    <a:pt x="279" y="126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283" y="124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5" y="120"/>
                  </a:lnTo>
                  <a:lnTo>
                    <a:pt x="285" y="120"/>
                  </a:lnTo>
                  <a:lnTo>
                    <a:pt x="285" y="118"/>
                  </a:lnTo>
                  <a:lnTo>
                    <a:pt x="285" y="118"/>
                  </a:lnTo>
                  <a:lnTo>
                    <a:pt x="287" y="118"/>
                  </a:lnTo>
                  <a:lnTo>
                    <a:pt x="287" y="118"/>
                  </a:lnTo>
                  <a:lnTo>
                    <a:pt x="287" y="116"/>
                  </a:lnTo>
                  <a:lnTo>
                    <a:pt x="288" y="116"/>
                  </a:lnTo>
                  <a:lnTo>
                    <a:pt x="288" y="116"/>
                  </a:lnTo>
                  <a:lnTo>
                    <a:pt x="287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3"/>
                  </a:lnTo>
                  <a:lnTo>
                    <a:pt x="290" y="113"/>
                  </a:lnTo>
                  <a:lnTo>
                    <a:pt x="290" y="111"/>
                  </a:lnTo>
                  <a:lnTo>
                    <a:pt x="290" y="111"/>
                  </a:lnTo>
                  <a:lnTo>
                    <a:pt x="292" y="111"/>
                  </a:lnTo>
                  <a:lnTo>
                    <a:pt x="292" y="111"/>
                  </a:lnTo>
                  <a:lnTo>
                    <a:pt x="292" y="109"/>
                  </a:lnTo>
                  <a:lnTo>
                    <a:pt x="290" y="107"/>
                  </a:lnTo>
                  <a:lnTo>
                    <a:pt x="292" y="107"/>
                  </a:lnTo>
                  <a:lnTo>
                    <a:pt x="292" y="107"/>
                  </a:lnTo>
                  <a:lnTo>
                    <a:pt x="290" y="105"/>
                  </a:lnTo>
                  <a:lnTo>
                    <a:pt x="292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6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9" y="105"/>
                  </a:lnTo>
                  <a:lnTo>
                    <a:pt x="299" y="105"/>
                  </a:lnTo>
                  <a:lnTo>
                    <a:pt x="301" y="105"/>
                  </a:lnTo>
                  <a:lnTo>
                    <a:pt x="301" y="105"/>
                  </a:lnTo>
                  <a:lnTo>
                    <a:pt x="303" y="105"/>
                  </a:lnTo>
                  <a:lnTo>
                    <a:pt x="305" y="105"/>
                  </a:lnTo>
                  <a:lnTo>
                    <a:pt x="305" y="104"/>
                  </a:lnTo>
                  <a:lnTo>
                    <a:pt x="307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7" y="100"/>
                  </a:lnTo>
                  <a:lnTo>
                    <a:pt x="308" y="96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10" y="93"/>
                  </a:lnTo>
                  <a:lnTo>
                    <a:pt x="310" y="91"/>
                  </a:lnTo>
                  <a:lnTo>
                    <a:pt x="312" y="87"/>
                  </a:lnTo>
                  <a:lnTo>
                    <a:pt x="312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78"/>
                  </a:lnTo>
                  <a:lnTo>
                    <a:pt x="314" y="78"/>
                  </a:lnTo>
                  <a:lnTo>
                    <a:pt x="314" y="76"/>
                  </a:lnTo>
                  <a:lnTo>
                    <a:pt x="316" y="76"/>
                  </a:lnTo>
                  <a:lnTo>
                    <a:pt x="316" y="78"/>
                  </a:lnTo>
                  <a:lnTo>
                    <a:pt x="316" y="80"/>
                  </a:lnTo>
                  <a:lnTo>
                    <a:pt x="318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8" y="80"/>
                  </a:lnTo>
                  <a:lnTo>
                    <a:pt x="318" y="82"/>
                  </a:lnTo>
                  <a:lnTo>
                    <a:pt x="318" y="82"/>
                  </a:lnTo>
                  <a:lnTo>
                    <a:pt x="316" y="82"/>
                  </a:lnTo>
                  <a:lnTo>
                    <a:pt x="316" y="82"/>
                  </a:lnTo>
                  <a:lnTo>
                    <a:pt x="318" y="82"/>
                  </a:lnTo>
                  <a:lnTo>
                    <a:pt x="318" y="84"/>
                  </a:lnTo>
                  <a:lnTo>
                    <a:pt x="319" y="84"/>
                  </a:lnTo>
                  <a:lnTo>
                    <a:pt x="319" y="84"/>
                  </a:lnTo>
                  <a:lnTo>
                    <a:pt x="321" y="84"/>
                  </a:lnTo>
                  <a:lnTo>
                    <a:pt x="321" y="84"/>
                  </a:lnTo>
                  <a:lnTo>
                    <a:pt x="321" y="85"/>
                  </a:lnTo>
                  <a:lnTo>
                    <a:pt x="323" y="85"/>
                  </a:lnTo>
                  <a:lnTo>
                    <a:pt x="323" y="85"/>
                  </a:lnTo>
                  <a:lnTo>
                    <a:pt x="325" y="85"/>
                  </a:lnTo>
                  <a:lnTo>
                    <a:pt x="325" y="85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9" y="87"/>
                  </a:lnTo>
                  <a:lnTo>
                    <a:pt x="330" y="87"/>
                  </a:lnTo>
                  <a:lnTo>
                    <a:pt x="330" y="85"/>
                  </a:lnTo>
                  <a:lnTo>
                    <a:pt x="330" y="87"/>
                  </a:lnTo>
                  <a:lnTo>
                    <a:pt x="332" y="85"/>
                  </a:lnTo>
                  <a:lnTo>
                    <a:pt x="332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6" y="85"/>
                  </a:lnTo>
                  <a:lnTo>
                    <a:pt x="338" y="85"/>
                  </a:lnTo>
                  <a:lnTo>
                    <a:pt x="338" y="85"/>
                  </a:lnTo>
                  <a:lnTo>
                    <a:pt x="340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5" y="84"/>
                  </a:lnTo>
                  <a:lnTo>
                    <a:pt x="345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9" y="82"/>
                  </a:lnTo>
                  <a:lnTo>
                    <a:pt x="349" y="82"/>
                  </a:lnTo>
                  <a:lnTo>
                    <a:pt x="349" y="80"/>
                  </a:lnTo>
                  <a:lnTo>
                    <a:pt x="347" y="80"/>
                  </a:lnTo>
                  <a:lnTo>
                    <a:pt x="347" y="80"/>
                  </a:lnTo>
                  <a:lnTo>
                    <a:pt x="349" y="80"/>
                  </a:lnTo>
                  <a:lnTo>
                    <a:pt x="349" y="80"/>
                  </a:lnTo>
                  <a:lnTo>
                    <a:pt x="350" y="80"/>
                  </a:lnTo>
                  <a:lnTo>
                    <a:pt x="350" y="80"/>
                  </a:lnTo>
                  <a:lnTo>
                    <a:pt x="349" y="78"/>
                  </a:lnTo>
                  <a:lnTo>
                    <a:pt x="349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47" y="78"/>
                  </a:lnTo>
                  <a:lnTo>
                    <a:pt x="347" y="76"/>
                  </a:lnTo>
                  <a:lnTo>
                    <a:pt x="347" y="76"/>
                  </a:lnTo>
                  <a:lnTo>
                    <a:pt x="347" y="74"/>
                  </a:lnTo>
                  <a:lnTo>
                    <a:pt x="347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3"/>
                  </a:lnTo>
                  <a:lnTo>
                    <a:pt x="349" y="73"/>
                  </a:lnTo>
                  <a:lnTo>
                    <a:pt x="347" y="71"/>
                  </a:lnTo>
                  <a:lnTo>
                    <a:pt x="347" y="71"/>
                  </a:lnTo>
                  <a:lnTo>
                    <a:pt x="347" y="69"/>
                  </a:lnTo>
                  <a:lnTo>
                    <a:pt x="349" y="71"/>
                  </a:lnTo>
                  <a:lnTo>
                    <a:pt x="352" y="71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7"/>
                  </a:lnTo>
                  <a:lnTo>
                    <a:pt x="352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5"/>
                  </a:lnTo>
                  <a:lnTo>
                    <a:pt x="358" y="67"/>
                  </a:lnTo>
                  <a:lnTo>
                    <a:pt x="358" y="67"/>
                  </a:lnTo>
                  <a:lnTo>
                    <a:pt x="361" y="67"/>
                  </a:lnTo>
                  <a:lnTo>
                    <a:pt x="361" y="67"/>
                  </a:lnTo>
                  <a:lnTo>
                    <a:pt x="363" y="65"/>
                  </a:lnTo>
                  <a:lnTo>
                    <a:pt x="361" y="63"/>
                  </a:lnTo>
                  <a:lnTo>
                    <a:pt x="363" y="63"/>
                  </a:lnTo>
                  <a:lnTo>
                    <a:pt x="363" y="62"/>
                  </a:lnTo>
                  <a:lnTo>
                    <a:pt x="365" y="60"/>
                  </a:lnTo>
                  <a:lnTo>
                    <a:pt x="363" y="60"/>
                  </a:lnTo>
                  <a:lnTo>
                    <a:pt x="365" y="58"/>
                  </a:lnTo>
                  <a:lnTo>
                    <a:pt x="365" y="58"/>
                  </a:lnTo>
                  <a:lnTo>
                    <a:pt x="367" y="58"/>
                  </a:lnTo>
                  <a:lnTo>
                    <a:pt x="367" y="56"/>
                  </a:lnTo>
                  <a:lnTo>
                    <a:pt x="367" y="56"/>
                  </a:lnTo>
                  <a:lnTo>
                    <a:pt x="371" y="54"/>
                  </a:lnTo>
                  <a:lnTo>
                    <a:pt x="372" y="54"/>
                  </a:lnTo>
                  <a:lnTo>
                    <a:pt x="374" y="54"/>
                  </a:lnTo>
                  <a:lnTo>
                    <a:pt x="376" y="54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80" y="58"/>
                  </a:lnTo>
                  <a:lnTo>
                    <a:pt x="383" y="58"/>
                  </a:lnTo>
                  <a:lnTo>
                    <a:pt x="383" y="60"/>
                  </a:lnTo>
                  <a:lnTo>
                    <a:pt x="385" y="62"/>
                  </a:lnTo>
                  <a:lnTo>
                    <a:pt x="387" y="62"/>
                  </a:lnTo>
                  <a:lnTo>
                    <a:pt x="389" y="62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3" y="62"/>
                  </a:lnTo>
                  <a:lnTo>
                    <a:pt x="393" y="62"/>
                  </a:lnTo>
                  <a:lnTo>
                    <a:pt x="394" y="62"/>
                  </a:lnTo>
                  <a:lnTo>
                    <a:pt x="393" y="60"/>
                  </a:lnTo>
                  <a:lnTo>
                    <a:pt x="393" y="60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4" y="58"/>
                  </a:lnTo>
                  <a:lnTo>
                    <a:pt x="394" y="60"/>
                  </a:lnTo>
                  <a:lnTo>
                    <a:pt x="396" y="60"/>
                  </a:lnTo>
                  <a:lnTo>
                    <a:pt x="396" y="60"/>
                  </a:lnTo>
                  <a:lnTo>
                    <a:pt x="398" y="58"/>
                  </a:lnTo>
                  <a:lnTo>
                    <a:pt x="396" y="56"/>
                  </a:lnTo>
                  <a:lnTo>
                    <a:pt x="398" y="56"/>
                  </a:lnTo>
                  <a:lnTo>
                    <a:pt x="400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3" y="60"/>
                  </a:lnTo>
                  <a:lnTo>
                    <a:pt x="402" y="62"/>
                  </a:lnTo>
                  <a:lnTo>
                    <a:pt x="398" y="63"/>
                  </a:lnTo>
                  <a:lnTo>
                    <a:pt x="400" y="63"/>
                  </a:lnTo>
                  <a:lnTo>
                    <a:pt x="400" y="63"/>
                  </a:lnTo>
                  <a:lnTo>
                    <a:pt x="402" y="65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3" y="69"/>
                  </a:lnTo>
                  <a:lnTo>
                    <a:pt x="403" y="67"/>
                  </a:lnTo>
                  <a:lnTo>
                    <a:pt x="403" y="67"/>
                  </a:lnTo>
                  <a:lnTo>
                    <a:pt x="403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7" y="67"/>
                  </a:lnTo>
                  <a:lnTo>
                    <a:pt x="407" y="69"/>
                  </a:lnTo>
                  <a:lnTo>
                    <a:pt x="405" y="69"/>
                  </a:lnTo>
                  <a:lnTo>
                    <a:pt x="405" y="71"/>
                  </a:lnTo>
                  <a:lnTo>
                    <a:pt x="407" y="69"/>
                  </a:lnTo>
                  <a:lnTo>
                    <a:pt x="409" y="69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7"/>
                  </a:lnTo>
                  <a:lnTo>
                    <a:pt x="413" y="69"/>
                  </a:lnTo>
                  <a:lnTo>
                    <a:pt x="411" y="69"/>
                  </a:lnTo>
                  <a:lnTo>
                    <a:pt x="411" y="71"/>
                  </a:lnTo>
                  <a:lnTo>
                    <a:pt x="411" y="71"/>
                  </a:lnTo>
                  <a:lnTo>
                    <a:pt x="413" y="73"/>
                  </a:lnTo>
                  <a:lnTo>
                    <a:pt x="411" y="73"/>
                  </a:lnTo>
                  <a:lnTo>
                    <a:pt x="411" y="73"/>
                  </a:lnTo>
                  <a:lnTo>
                    <a:pt x="411" y="74"/>
                  </a:lnTo>
                  <a:lnTo>
                    <a:pt x="413" y="74"/>
                  </a:lnTo>
                  <a:lnTo>
                    <a:pt x="411" y="74"/>
                  </a:lnTo>
                  <a:lnTo>
                    <a:pt x="411" y="76"/>
                  </a:lnTo>
                  <a:lnTo>
                    <a:pt x="411" y="76"/>
                  </a:lnTo>
                  <a:lnTo>
                    <a:pt x="414" y="76"/>
                  </a:lnTo>
                  <a:lnTo>
                    <a:pt x="416" y="76"/>
                  </a:lnTo>
                  <a:lnTo>
                    <a:pt x="416" y="78"/>
                  </a:lnTo>
                  <a:lnTo>
                    <a:pt x="418" y="78"/>
                  </a:lnTo>
                  <a:lnTo>
                    <a:pt x="418" y="80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4"/>
                  </a:lnTo>
                  <a:lnTo>
                    <a:pt x="418" y="84"/>
                  </a:lnTo>
                  <a:lnTo>
                    <a:pt x="418" y="85"/>
                  </a:lnTo>
                  <a:lnTo>
                    <a:pt x="418" y="87"/>
                  </a:lnTo>
                  <a:lnTo>
                    <a:pt x="420" y="87"/>
                  </a:lnTo>
                  <a:lnTo>
                    <a:pt x="420" y="89"/>
                  </a:lnTo>
                  <a:lnTo>
                    <a:pt x="422" y="89"/>
                  </a:lnTo>
                  <a:lnTo>
                    <a:pt x="422" y="91"/>
                  </a:lnTo>
                  <a:lnTo>
                    <a:pt x="422" y="91"/>
                  </a:lnTo>
                  <a:lnTo>
                    <a:pt x="420" y="95"/>
                  </a:lnTo>
                  <a:lnTo>
                    <a:pt x="420" y="96"/>
                  </a:lnTo>
                  <a:lnTo>
                    <a:pt x="420" y="98"/>
                  </a:lnTo>
                  <a:lnTo>
                    <a:pt x="420" y="104"/>
                  </a:lnTo>
                  <a:lnTo>
                    <a:pt x="420" y="105"/>
                  </a:lnTo>
                  <a:lnTo>
                    <a:pt x="420" y="109"/>
                  </a:lnTo>
                  <a:lnTo>
                    <a:pt x="420" y="113"/>
                  </a:lnTo>
                  <a:lnTo>
                    <a:pt x="420" y="113"/>
                  </a:lnTo>
                  <a:lnTo>
                    <a:pt x="420" y="115"/>
                  </a:lnTo>
                  <a:lnTo>
                    <a:pt x="396" y="104"/>
                  </a:lnTo>
                  <a:lnTo>
                    <a:pt x="374" y="93"/>
                  </a:lnTo>
                  <a:lnTo>
                    <a:pt x="369" y="91"/>
                  </a:lnTo>
                  <a:lnTo>
                    <a:pt x="367" y="91"/>
                  </a:lnTo>
                  <a:lnTo>
                    <a:pt x="367" y="91"/>
                  </a:lnTo>
                  <a:lnTo>
                    <a:pt x="363" y="89"/>
                  </a:lnTo>
                  <a:lnTo>
                    <a:pt x="361" y="89"/>
                  </a:lnTo>
                  <a:lnTo>
                    <a:pt x="360" y="89"/>
                  </a:lnTo>
                  <a:lnTo>
                    <a:pt x="361" y="91"/>
                  </a:lnTo>
                  <a:lnTo>
                    <a:pt x="361" y="93"/>
                  </a:lnTo>
                  <a:lnTo>
                    <a:pt x="361" y="95"/>
                  </a:lnTo>
                  <a:lnTo>
                    <a:pt x="361" y="96"/>
                  </a:lnTo>
                  <a:lnTo>
                    <a:pt x="363" y="98"/>
                  </a:lnTo>
                  <a:lnTo>
                    <a:pt x="361" y="100"/>
                  </a:lnTo>
                  <a:lnTo>
                    <a:pt x="361" y="100"/>
                  </a:lnTo>
                  <a:lnTo>
                    <a:pt x="361" y="102"/>
                  </a:lnTo>
                  <a:lnTo>
                    <a:pt x="365" y="102"/>
                  </a:lnTo>
                  <a:lnTo>
                    <a:pt x="365" y="102"/>
                  </a:lnTo>
                  <a:lnTo>
                    <a:pt x="365" y="104"/>
                  </a:lnTo>
                  <a:lnTo>
                    <a:pt x="361" y="109"/>
                  </a:lnTo>
                  <a:lnTo>
                    <a:pt x="361" y="111"/>
                  </a:lnTo>
                  <a:lnTo>
                    <a:pt x="361" y="115"/>
                  </a:lnTo>
                  <a:lnTo>
                    <a:pt x="363" y="115"/>
                  </a:lnTo>
                  <a:lnTo>
                    <a:pt x="363" y="115"/>
                  </a:lnTo>
                  <a:lnTo>
                    <a:pt x="363" y="116"/>
                  </a:lnTo>
                  <a:lnTo>
                    <a:pt x="361" y="120"/>
                  </a:lnTo>
                  <a:lnTo>
                    <a:pt x="361" y="120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6"/>
                  </a:lnTo>
                  <a:lnTo>
                    <a:pt x="363" y="126"/>
                  </a:lnTo>
                  <a:lnTo>
                    <a:pt x="363" y="127"/>
                  </a:lnTo>
                  <a:lnTo>
                    <a:pt x="363" y="131"/>
                  </a:lnTo>
                  <a:lnTo>
                    <a:pt x="363" y="131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0" y="133"/>
                  </a:lnTo>
                  <a:lnTo>
                    <a:pt x="360" y="135"/>
                  </a:lnTo>
                  <a:lnTo>
                    <a:pt x="360" y="137"/>
                  </a:lnTo>
                  <a:lnTo>
                    <a:pt x="356" y="14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8"/>
                  </a:lnTo>
                  <a:lnTo>
                    <a:pt x="356" y="149"/>
                  </a:lnTo>
                  <a:lnTo>
                    <a:pt x="354" y="151"/>
                  </a:lnTo>
                  <a:lnTo>
                    <a:pt x="354" y="153"/>
                  </a:lnTo>
                  <a:lnTo>
                    <a:pt x="354" y="155"/>
                  </a:lnTo>
                  <a:lnTo>
                    <a:pt x="352" y="153"/>
                  </a:lnTo>
                  <a:lnTo>
                    <a:pt x="352" y="153"/>
                  </a:lnTo>
                  <a:lnTo>
                    <a:pt x="350" y="153"/>
                  </a:lnTo>
                  <a:lnTo>
                    <a:pt x="350" y="153"/>
                  </a:lnTo>
                  <a:lnTo>
                    <a:pt x="350" y="155"/>
                  </a:lnTo>
                  <a:lnTo>
                    <a:pt x="350" y="157"/>
                  </a:lnTo>
                  <a:lnTo>
                    <a:pt x="349" y="158"/>
                  </a:lnTo>
                  <a:lnTo>
                    <a:pt x="349" y="162"/>
                  </a:lnTo>
                  <a:lnTo>
                    <a:pt x="347" y="162"/>
                  </a:lnTo>
                  <a:lnTo>
                    <a:pt x="347" y="164"/>
                  </a:lnTo>
                  <a:lnTo>
                    <a:pt x="347" y="164"/>
                  </a:lnTo>
                  <a:lnTo>
                    <a:pt x="345" y="164"/>
                  </a:lnTo>
                  <a:lnTo>
                    <a:pt x="345" y="164"/>
                  </a:lnTo>
                  <a:lnTo>
                    <a:pt x="343" y="162"/>
                  </a:lnTo>
                  <a:lnTo>
                    <a:pt x="343" y="162"/>
                  </a:lnTo>
                  <a:lnTo>
                    <a:pt x="341" y="162"/>
                  </a:lnTo>
                  <a:lnTo>
                    <a:pt x="341" y="164"/>
                  </a:lnTo>
                  <a:lnTo>
                    <a:pt x="340" y="169"/>
                  </a:lnTo>
                  <a:lnTo>
                    <a:pt x="340" y="171"/>
                  </a:lnTo>
                  <a:lnTo>
                    <a:pt x="338" y="175"/>
                  </a:lnTo>
                  <a:lnTo>
                    <a:pt x="338" y="175"/>
                  </a:lnTo>
                  <a:lnTo>
                    <a:pt x="338" y="177"/>
                  </a:lnTo>
                  <a:lnTo>
                    <a:pt x="338" y="179"/>
                  </a:lnTo>
                  <a:lnTo>
                    <a:pt x="338" y="180"/>
                  </a:lnTo>
                  <a:lnTo>
                    <a:pt x="336" y="186"/>
                  </a:lnTo>
                  <a:lnTo>
                    <a:pt x="334" y="184"/>
                  </a:lnTo>
                  <a:lnTo>
                    <a:pt x="327" y="182"/>
                  </a:lnTo>
                  <a:lnTo>
                    <a:pt x="325" y="180"/>
                  </a:lnTo>
                  <a:lnTo>
                    <a:pt x="323" y="179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1" y="180"/>
                  </a:lnTo>
                  <a:lnTo>
                    <a:pt x="321" y="182"/>
                  </a:lnTo>
                  <a:lnTo>
                    <a:pt x="319" y="186"/>
                  </a:lnTo>
                  <a:lnTo>
                    <a:pt x="319" y="186"/>
                  </a:lnTo>
                  <a:lnTo>
                    <a:pt x="318" y="188"/>
                  </a:lnTo>
                  <a:lnTo>
                    <a:pt x="318" y="190"/>
                  </a:lnTo>
                  <a:lnTo>
                    <a:pt x="319" y="191"/>
                  </a:lnTo>
                  <a:lnTo>
                    <a:pt x="318" y="193"/>
                  </a:lnTo>
                  <a:lnTo>
                    <a:pt x="318" y="195"/>
                  </a:lnTo>
                  <a:lnTo>
                    <a:pt x="318" y="199"/>
                  </a:lnTo>
                  <a:lnTo>
                    <a:pt x="319" y="202"/>
                  </a:lnTo>
                  <a:lnTo>
                    <a:pt x="319" y="202"/>
                  </a:lnTo>
                  <a:lnTo>
                    <a:pt x="319" y="204"/>
                  </a:lnTo>
                  <a:lnTo>
                    <a:pt x="319" y="204"/>
                  </a:lnTo>
                  <a:lnTo>
                    <a:pt x="318" y="204"/>
                  </a:lnTo>
                  <a:lnTo>
                    <a:pt x="316" y="204"/>
                  </a:lnTo>
                  <a:lnTo>
                    <a:pt x="316" y="206"/>
                  </a:lnTo>
                  <a:lnTo>
                    <a:pt x="314" y="210"/>
                  </a:lnTo>
                  <a:lnTo>
                    <a:pt x="314" y="213"/>
                  </a:lnTo>
                  <a:lnTo>
                    <a:pt x="314" y="219"/>
                  </a:lnTo>
                  <a:lnTo>
                    <a:pt x="314" y="221"/>
                  </a:lnTo>
                  <a:lnTo>
                    <a:pt x="312" y="228"/>
                  </a:lnTo>
                  <a:lnTo>
                    <a:pt x="312" y="228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0" y="232"/>
                  </a:lnTo>
                  <a:lnTo>
                    <a:pt x="310" y="232"/>
                  </a:lnTo>
                  <a:lnTo>
                    <a:pt x="310" y="233"/>
                  </a:lnTo>
                  <a:lnTo>
                    <a:pt x="310" y="233"/>
                  </a:lnTo>
                  <a:lnTo>
                    <a:pt x="308" y="235"/>
                  </a:lnTo>
                  <a:lnTo>
                    <a:pt x="308" y="237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288" y="239"/>
                  </a:lnTo>
                  <a:lnTo>
                    <a:pt x="287" y="233"/>
                  </a:lnTo>
                  <a:lnTo>
                    <a:pt x="281" y="228"/>
                  </a:lnTo>
                  <a:lnTo>
                    <a:pt x="279" y="228"/>
                  </a:lnTo>
                  <a:lnTo>
                    <a:pt x="277" y="228"/>
                  </a:lnTo>
                  <a:lnTo>
                    <a:pt x="274" y="228"/>
                  </a:lnTo>
                  <a:lnTo>
                    <a:pt x="270" y="226"/>
                  </a:lnTo>
                  <a:lnTo>
                    <a:pt x="270" y="226"/>
                  </a:lnTo>
                  <a:lnTo>
                    <a:pt x="268" y="230"/>
                  </a:lnTo>
                  <a:lnTo>
                    <a:pt x="268" y="232"/>
                  </a:lnTo>
                  <a:lnTo>
                    <a:pt x="268" y="233"/>
                  </a:lnTo>
                  <a:lnTo>
                    <a:pt x="270" y="235"/>
                  </a:lnTo>
                  <a:lnTo>
                    <a:pt x="270" y="235"/>
                  </a:lnTo>
                  <a:lnTo>
                    <a:pt x="268" y="237"/>
                  </a:lnTo>
                  <a:lnTo>
                    <a:pt x="268" y="237"/>
                  </a:lnTo>
                  <a:lnTo>
                    <a:pt x="268" y="239"/>
                  </a:lnTo>
                  <a:lnTo>
                    <a:pt x="268" y="239"/>
                  </a:lnTo>
                  <a:lnTo>
                    <a:pt x="270" y="243"/>
                  </a:lnTo>
                  <a:lnTo>
                    <a:pt x="270" y="244"/>
                  </a:lnTo>
                  <a:lnTo>
                    <a:pt x="270" y="246"/>
                  </a:lnTo>
                  <a:lnTo>
                    <a:pt x="272" y="248"/>
                  </a:lnTo>
                  <a:lnTo>
                    <a:pt x="270" y="252"/>
                  </a:lnTo>
                  <a:lnTo>
                    <a:pt x="268" y="252"/>
                  </a:lnTo>
                  <a:lnTo>
                    <a:pt x="268" y="254"/>
                  </a:lnTo>
                  <a:lnTo>
                    <a:pt x="268" y="257"/>
                  </a:lnTo>
                  <a:lnTo>
                    <a:pt x="268" y="257"/>
                  </a:lnTo>
                  <a:lnTo>
                    <a:pt x="266" y="257"/>
                  </a:lnTo>
                  <a:lnTo>
                    <a:pt x="266" y="257"/>
                  </a:lnTo>
                  <a:lnTo>
                    <a:pt x="265" y="264"/>
                  </a:lnTo>
                  <a:lnTo>
                    <a:pt x="265" y="264"/>
                  </a:lnTo>
                  <a:lnTo>
                    <a:pt x="265" y="266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5" y="270"/>
                  </a:lnTo>
                  <a:lnTo>
                    <a:pt x="263" y="272"/>
                  </a:lnTo>
                  <a:lnTo>
                    <a:pt x="263" y="274"/>
                  </a:lnTo>
                  <a:lnTo>
                    <a:pt x="261" y="277"/>
                  </a:lnTo>
                  <a:lnTo>
                    <a:pt x="261" y="279"/>
                  </a:lnTo>
                  <a:lnTo>
                    <a:pt x="259" y="281"/>
                  </a:lnTo>
                  <a:lnTo>
                    <a:pt x="257" y="283"/>
                  </a:lnTo>
                  <a:lnTo>
                    <a:pt x="259" y="285"/>
                  </a:lnTo>
                  <a:lnTo>
                    <a:pt x="257" y="286"/>
                  </a:lnTo>
                  <a:lnTo>
                    <a:pt x="259" y="288"/>
                  </a:lnTo>
                  <a:lnTo>
                    <a:pt x="257" y="290"/>
                  </a:lnTo>
                  <a:lnTo>
                    <a:pt x="257" y="290"/>
                  </a:lnTo>
                  <a:lnTo>
                    <a:pt x="259" y="292"/>
                  </a:lnTo>
                  <a:lnTo>
                    <a:pt x="259" y="292"/>
                  </a:lnTo>
                  <a:lnTo>
                    <a:pt x="257" y="296"/>
                  </a:lnTo>
                  <a:lnTo>
                    <a:pt x="257" y="297"/>
                  </a:lnTo>
                  <a:lnTo>
                    <a:pt x="257" y="299"/>
                  </a:lnTo>
                  <a:lnTo>
                    <a:pt x="257" y="301"/>
                  </a:lnTo>
                  <a:lnTo>
                    <a:pt x="255" y="307"/>
                  </a:lnTo>
                  <a:lnTo>
                    <a:pt x="255" y="308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4" y="312"/>
                  </a:lnTo>
                  <a:lnTo>
                    <a:pt x="254" y="312"/>
                  </a:lnTo>
                  <a:lnTo>
                    <a:pt x="252" y="312"/>
                  </a:lnTo>
                  <a:lnTo>
                    <a:pt x="252" y="314"/>
                  </a:lnTo>
                  <a:lnTo>
                    <a:pt x="250" y="316"/>
                  </a:lnTo>
                  <a:lnTo>
                    <a:pt x="248" y="319"/>
                  </a:lnTo>
                  <a:lnTo>
                    <a:pt x="248" y="323"/>
                  </a:lnTo>
                  <a:lnTo>
                    <a:pt x="246" y="323"/>
                  </a:lnTo>
                  <a:lnTo>
                    <a:pt x="245" y="325"/>
                  </a:lnTo>
                  <a:lnTo>
                    <a:pt x="245" y="327"/>
                  </a:lnTo>
                  <a:lnTo>
                    <a:pt x="245" y="328"/>
                  </a:lnTo>
                  <a:lnTo>
                    <a:pt x="245" y="328"/>
                  </a:lnTo>
                  <a:lnTo>
                    <a:pt x="245" y="330"/>
                  </a:lnTo>
                  <a:lnTo>
                    <a:pt x="245" y="330"/>
                  </a:lnTo>
                  <a:lnTo>
                    <a:pt x="243" y="334"/>
                  </a:lnTo>
                  <a:lnTo>
                    <a:pt x="241" y="336"/>
                  </a:lnTo>
                  <a:lnTo>
                    <a:pt x="241" y="338"/>
                  </a:lnTo>
                  <a:lnTo>
                    <a:pt x="241" y="338"/>
                  </a:lnTo>
                  <a:lnTo>
                    <a:pt x="243" y="339"/>
                  </a:lnTo>
                  <a:lnTo>
                    <a:pt x="243" y="339"/>
                  </a:lnTo>
                  <a:lnTo>
                    <a:pt x="241" y="339"/>
                  </a:lnTo>
                  <a:lnTo>
                    <a:pt x="239" y="341"/>
                  </a:lnTo>
                  <a:lnTo>
                    <a:pt x="239" y="343"/>
                  </a:lnTo>
                  <a:lnTo>
                    <a:pt x="239" y="343"/>
                  </a:lnTo>
                  <a:lnTo>
                    <a:pt x="241" y="345"/>
                  </a:lnTo>
                  <a:lnTo>
                    <a:pt x="241" y="347"/>
                  </a:lnTo>
                  <a:lnTo>
                    <a:pt x="241" y="347"/>
                  </a:lnTo>
                  <a:lnTo>
                    <a:pt x="239" y="349"/>
                  </a:lnTo>
                  <a:lnTo>
                    <a:pt x="239" y="349"/>
                  </a:lnTo>
                  <a:lnTo>
                    <a:pt x="237" y="352"/>
                  </a:lnTo>
                  <a:lnTo>
                    <a:pt x="237" y="352"/>
                  </a:lnTo>
                  <a:lnTo>
                    <a:pt x="237" y="354"/>
                  </a:lnTo>
                  <a:lnTo>
                    <a:pt x="239" y="354"/>
                  </a:lnTo>
                  <a:lnTo>
                    <a:pt x="239" y="354"/>
                  </a:lnTo>
                  <a:lnTo>
                    <a:pt x="237" y="356"/>
                  </a:lnTo>
                  <a:lnTo>
                    <a:pt x="237" y="356"/>
                  </a:lnTo>
                  <a:lnTo>
                    <a:pt x="246" y="358"/>
                  </a:lnTo>
                  <a:lnTo>
                    <a:pt x="246" y="360"/>
                  </a:lnTo>
                  <a:lnTo>
                    <a:pt x="245" y="361"/>
                  </a:lnTo>
                  <a:lnTo>
                    <a:pt x="245" y="363"/>
                  </a:lnTo>
                  <a:lnTo>
                    <a:pt x="243" y="363"/>
                  </a:lnTo>
                  <a:lnTo>
                    <a:pt x="243" y="365"/>
                  </a:lnTo>
                  <a:lnTo>
                    <a:pt x="241" y="365"/>
                  </a:lnTo>
                  <a:lnTo>
                    <a:pt x="239" y="367"/>
                  </a:lnTo>
                  <a:lnTo>
                    <a:pt x="239" y="367"/>
                  </a:lnTo>
                  <a:lnTo>
                    <a:pt x="241" y="370"/>
                  </a:lnTo>
                  <a:lnTo>
                    <a:pt x="241" y="370"/>
                  </a:lnTo>
                  <a:lnTo>
                    <a:pt x="239" y="370"/>
                  </a:lnTo>
                  <a:lnTo>
                    <a:pt x="239" y="370"/>
                  </a:lnTo>
                  <a:lnTo>
                    <a:pt x="241" y="372"/>
                  </a:lnTo>
                  <a:lnTo>
                    <a:pt x="243" y="372"/>
                  </a:lnTo>
                  <a:lnTo>
                    <a:pt x="243" y="370"/>
                  </a:lnTo>
                  <a:lnTo>
                    <a:pt x="243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2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80"/>
                  </a:lnTo>
                  <a:lnTo>
                    <a:pt x="239" y="380"/>
                  </a:lnTo>
                  <a:lnTo>
                    <a:pt x="237" y="380"/>
                  </a:lnTo>
                  <a:lnTo>
                    <a:pt x="235" y="381"/>
                  </a:lnTo>
                  <a:lnTo>
                    <a:pt x="234" y="385"/>
                  </a:lnTo>
                  <a:lnTo>
                    <a:pt x="234" y="385"/>
                  </a:lnTo>
                  <a:lnTo>
                    <a:pt x="232" y="387"/>
                  </a:lnTo>
                  <a:lnTo>
                    <a:pt x="230" y="387"/>
                  </a:lnTo>
                  <a:lnTo>
                    <a:pt x="230" y="389"/>
                  </a:lnTo>
                  <a:lnTo>
                    <a:pt x="228" y="389"/>
                  </a:lnTo>
                  <a:lnTo>
                    <a:pt x="228" y="387"/>
                  </a:lnTo>
                  <a:lnTo>
                    <a:pt x="226" y="385"/>
                  </a:lnTo>
                  <a:lnTo>
                    <a:pt x="226" y="385"/>
                  </a:lnTo>
                  <a:lnTo>
                    <a:pt x="224" y="383"/>
                  </a:lnTo>
                  <a:lnTo>
                    <a:pt x="224" y="383"/>
                  </a:lnTo>
                  <a:lnTo>
                    <a:pt x="223" y="383"/>
                  </a:lnTo>
                  <a:lnTo>
                    <a:pt x="221" y="385"/>
                  </a:lnTo>
                  <a:lnTo>
                    <a:pt x="219" y="387"/>
                  </a:lnTo>
                  <a:lnTo>
                    <a:pt x="217" y="389"/>
                  </a:lnTo>
                  <a:lnTo>
                    <a:pt x="215" y="391"/>
                  </a:lnTo>
                  <a:lnTo>
                    <a:pt x="213" y="392"/>
                  </a:lnTo>
                  <a:lnTo>
                    <a:pt x="208" y="398"/>
                  </a:lnTo>
                  <a:lnTo>
                    <a:pt x="208" y="398"/>
                  </a:lnTo>
                  <a:lnTo>
                    <a:pt x="208" y="400"/>
                  </a:lnTo>
                  <a:lnTo>
                    <a:pt x="206" y="398"/>
                  </a:lnTo>
                  <a:lnTo>
                    <a:pt x="204" y="400"/>
                  </a:lnTo>
                  <a:lnTo>
                    <a:pt x="204" y="400"/>
                  </a:lnTo>
                  <a:lnTo>
                    <a:pt x="204" y="402"/>
                  </a:lnTo>
                  <a:lnTo>
                    <a:pt x="202" y="402"/>
                  </a:lnTo>
                  <a:lnTo>
                    <a:pt x="202" y="402"/>
                  </a:lnTo>
                  <a:lnTo>
                    <a:pt x="202" y="400"/>
                  </a:lnTo>
                  <a:lnTo>
                    <a:pt x="201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7" y="398"/>
                  </a:lnTo>
                  <a:lnTo>
                    <a:pt x="197" y="398"/>
                  </a:lnTo>
                  <a:lnTo>
                    <a:pt x="195" y="398"/>
                  </a:lnTo>
                  <a:lnTo>
                    <a:pt x="193" y="398"/>
                  </a:lnTo>
                  <a:lnTo>
                    <a:pt x="193" y="398"/>
                  </a:lnTo>
                  <a:lnTo>
                    <a:pt x="192" y="402"/>
                  </a:lnTo>
                  <a:lnTo>
                    <a:pt x="193" y="403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9"/>
                  </a:lnTo>
                  <a:lnTo>
                    <a:pt x="193" y="412"/>
                  </a:lnTo>
                  <a:lnTo>
                    <a:pt x="190" y="414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4" y="414"/>
                  </a:lnTo>
                  <a:lnTo>
                    <a:pt x="184" y="416"/>
                  </a:lnTo>
                  <a:lnTo>
                    <a:pt x="182" y="416"/>
                  </a:lnTo>
                  <a:lnTo>
                    <a:pt x="181" y="418"/>
                  </a:lnTo>
                  <a:lnTo>
                    <a:pt x="177" y="420"/>
                  </a:lnTo>
                  <a:lnTo>
                    <a:pt x="173" y="422"/>
                  </a:lnTo>
                  <a:lnTo>
                    <a:pt x="170" y="423"/>
                  </a:lnTo>
                  <a:lnTo>
                    <a:pt x="168" y="425"/>
                  </a:lnTo>
                  <a:lnTo>
                    <a:pt x="164" y="429"/>
                  </a:lnTo>
                  <a:lnTo>
                    <a:pt x="160" y="427"/>
                  </a:lnTo>
                  <a:lnTo>
                    <a:pt x="153" y="425"/>
                  </a:lnTo>
                  <a:lnTo>
                    <a:pt x="151" y="422"/>
                  </a:lnTo>
                  <a:lnTo>
                    <a:pt x="148" y="420"/>
                  </a:lnTo>
                  <a:lnTo>
                    <a:pt x="148" y="422"/>
                  </a:lnTo>
                  <a:lnTo>
                    <a:pt x="148" y="422"/>
                  </a:lnTo>
                  <a:lnTo>
                    <a:pt x="146" y="423"/>
                  </a:lnTo>
                  <a:lnTo>
                    <a:pt x="146" y="423"/>
                  </a:lnTo>
                  <a:lnTo>
                    <a:pt x="146" y="427"/>
                  </a:lnTo>
                  <a:lnTo>
                    <a:pt x="146" y="429"/>
                  </a:lnTo>
                  <a:lnTo>
                    <a:pt x="144" y="431"/>
                  </a:lnTo>
                  <a:lnTo>
                    <a:pt x="142" y="431"/>
                  </a:lnTo>
                  <a:lnTo>
                    <a:pt x="140" y="431"/>
                  </a:lnTo>
                  <a:lnTo>
                    <a:pt x="140" y="433"/>
                  </a:lnTo>
                  <a:lnTo>
                    <a:pt x="139" y="433"/>
                  </a:lnTo>
                  <a:lnTo>
                    <a:pt x="137" y="434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5" y="438"/>
                  </a:lnTo>
                  <a:lnTo>
                    <a:pt x="135" y="438"/>
                  </a:lnTo>
                  <a:lnTo>
                    <a:pt x="135" y="440"/>
                  </a:lnTo>
                  <a:lnTo>
                    <a:pt x="133" y="442"/>
                  </a:lnTo>
                  <a:lnTo>
                    <a:pt x="129" y="442"/>
                  </a:lnTo>
                  <a:lnTo>
                    <a:pt x="124" y="444"/>
                  </a:lnTo>
                  <a:lnTo>
                    <a:pt x="122" y="444"/>
                  </a:lnTo>
                  <a:lnTo>
                    <a:pt x="122" y="444"/>
                  </a:lnTo>
                  <a:lnTo>
                    <a:pt x="118" y="440"/>
                  </a:lnTo>
                  <a:lnTo>
                    <a:pt x="115" y="440"/>
                  </a:lnTo>
                  <a:lnTo>
                    <a:pt x="113" y="438"/>
                  </a:lnTo>
                  <a:lnTo>
                    <a:pt x="113" y="438"/>
                  </a:lnTo>
                  <a:lnTo>
                    <a:pt x="109" y="438"/>
                  </a:lnTo>
                  <a:lnTo>
                    <a:pt x="107" y="436"/>
                  </a:lnTo>
                  <a:lnTo>
                    <a:pt x="107" y="436"/>
                  </a:lnTo>
                  <a:lnTo>
                    <a:pt x="107" y="438"/>
                  </a:lnTo>
                  <a:lnTo>
                    <a:pt x="106" y="438"/>
                  </a:lnTo>
                  <a:lnTo>
                    <a:pt x="104" y="438"/>
                  </a:lnTo>
                  <a:lnTo>
                    <a:pt x="102" y="436"/>
                  </a:lnTo>
                  <a:lnTo>
                    <a:pt x="100" y="436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98" y="433"/>
                  </a:lnTo>
                  <a:lnTo>
                    <a:pt x="97" y="433"/>
                  </a:lnTo>
                  <a:lnTo>
                    <a:pt x="93" y="429"/>
                  </a:lnTo>
                  <a:lnTo>
                    <a:pt x="91" y="429"/>
                  </a:lnTo>
                  <a:lnTo>
                    <a:pt x="91" y="427"/>
                  </a:lnTo>
                  <a:lnTo>
                    <a:pt x="93" y="425"/>
                  </a:lnTo>
                  <a:lnTo>
                    <a:pt x="91" y="423"/>
                  </a:lnTo>
                  <a:lnTo>
                    <a:pt x="87" y="422"/>
                  </a:lnTo>
                  <a:lnTo>
                    <a:pt x="86" y="422"/>
                  </a:lnTo>
                  <a:lnTo>
                    <a:pt x="84" y="420"/>
                  </a:lnTo>
                  <a:lnTo>
                    <a:pt x="84" y="420"/>
                  </a:lnTo>
                  <a:lnTo>
                    <a:pt x="84" y="418"/>
                  </a:lnTo>
                  <a:lnTo>
                    <a:pt x="84" y="418"/>
                  </a:lnTo>
                  <a:lnTo>
                    <a:pt x="87" y="416"/>
                  </a:lnTo>
                  <a:lnTo>
                    <a:pt x="87" y="414"/>
                  </a:lnTo>
                  <a:lnTo>
                    <a:pt x="87" y="412"/>
                  </a:lnTo>
                  <a:lnTo>
                    <a:pt x="84" y="411"/>
                  </a:lnTo>
                  <a:lnTo>
                    <a:pt x="84" y="411"/>
                  </a:lnTo>
                  <a:lnTo>
                    <a:pt x="84" y="409"/>
                  </a:lnTo>
                  <a:lnTo>
                    <a:pt x="82" y="409"/>
                  </a:lnTo>
                  <a:lnTo>
                    <a:pt x="80" y="411"/>
                  </a:lnTo>
                  <a:lnTo>
                    <a:pt x="80" y="412"/>
                  </a:lnTo>
                  <a:lnTo>
                    <a:pt x="78" y="412"/>
                  </a:lnTo>
                  <a:lnTo>
                    <a:pt x="78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2"/>
                  </a:lnTo>
                  <a:lnTo>
                    <a:pt x="76" y="412"/>
                  </a:lnTo>
                  <a:lnTo>
                    <a:pt x="75" y="412"/>
                  </a:lnTo>
                  <a:lnTo>
                    <a:pt x="75" y="412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1" y="411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67" y="412"/>
                  </a:lnTo>
                  <a:lnTo>
                    <a:pt x="67" y="412"/>
                  </a:lnTo>
                  <a:lnTo>
                    <a:pt x="65" y="411"/>
                  </a:lnTo>
                  <a:lnTo>
                    <a:pt x="65" y="411"/>
                  </a:lnTo>
                  <a:lnTo>
                    <a:pt x="67" y="409"/>
                  </a:lnTo>
                  <a:lnTo>
                    <a:pt x="67" y="409"/>
                  </a:lnTo>
                  <a:lnTo>
                    <a:pt x="65" y="407"/>
                  </a:lnTo>
                  <a:lnTo>
                    <a:pt x="65" y="407"/>
                  </a:lnTo>
                  <a:lnTo>
                    <a:pt x="64" y="407"/>
                  </a:lnTo>
                  <a:lnTo>
                    <a:pt x="64" y="407"/>
                  </a:lnTo>
                  <a:lnTo>
                    <a:pt x="64" y="405"/>
                  </a:lnTo>
                  <a:lnTo>
                    <a:pt x="62" y="405"/>
                  </a:lnTo>
                  <a:lnTo>
                    <a:pt x="62" y="403"/>
                  </a:lnTo>
                  <a:lnTo>
                    <a:pt x="60" y="403"/>
                  </a:lnTo>
                  <a:lnTo>
                    <a:pt x="60" y="403"/>
                  </a:lnTo>
                  <a:lnTo>
                    <a:pt x="60" y="402"/>
                  </a:lnTo>
                  <a:lnTo>
                    <a:pt x="60" y="403"/>
                  </a:lnTo>
                  <a:lnTo>
                    <a:pt x="58" y="405"/>
                  </a:lnTo>
                  <a:lnTo>
                    <a:pt x="58" y="405"/>
                  </a:lnTo>
                  <a:lnTo>
                    <a:pt x="58" y="403"/>
                  </a:lnTo>
                  <a:lnTo>
                    <a:pt x="56" y="403"/>
                  </a:lnTo>
                  <a:lnTo>
                    <a:pt x="53" y="402"/>
                  </a:lnTo>
                  <a:lnTo>
                    <a:pt x="51" y="400"/>
                  </a:lnTo>
                  <a:lnTo>
                    <a:pt x="49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5" y="396"/>
                  </a:lnTo>
                  <a:lnTo>
                    <a:pt x="45" y="394"/>
                  </a:lnTo>
                  <a:lnTo>
                    <a:pt x="44" y="394"/>
                  </a:lnTo>
                  <a:lnTo>
                    <a:pt x="44" y="392"/>
                  </a:lnTo>
                  <a:lnTo>
                    <a:pt x="44" y="392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42" y="391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0" y="389"/>
                  </a:lnTo>
                  <a:lnTo>
                    <a:pt x="38" y="387"/>
                  </a:lnTo>
                  <a:lnTo>
                    <a:pt x="36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3" y="385"/>
                  </a:lnTo>
                  <a:lnTo>
                    <a:pt x="31" y="381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29" y="378"/>
                  </a:lnTo>
                  <a:lnTo>
                    <a:pt x="27" y="376"/>
                  </a:lnTo>
                  <a:lnTo>
                    <a:pt x="27" y="376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0"/>
                  </a:lnTo>
                  <a:lnTo>
                    <a:pt x="22" y="369"/>
                  </a:lnTo>
                  <a:lnTo>
                    <a:pt x="23" y="369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18" y="365"/>
                  </a:lnTo>
                  <a:lnTo>
                    <a:pt x="16" y="365"/>
                  </a:lnTo>
                  <a:lnTo>
                    <a:pt x="16" y="363"/>
                  </a:lnTo>
                  <a:lnTo>
                    <a:pt x="14" y="361"/>
                  </a:lnTo>
                  <a:lnTo>
                    <a:pt x="14" y="361"/>
                  </a:lnTo>
                  <a:lnTo>
                    <a:pt x="12" y="360"/>
                  </a:lnTo>
                  <a:lnTo>
                    <a:pt x="11" y="358"/>
                  </a:lnTo>
                  <a:lnTo>
                    <a:pt x="9" y="356"/>
                  </a:lnTo>
                  <a:lnTo>
                    <a:pt x="9" y="356"/>
                  </a:lnTo>
                  <a:lnTo>
                    <a:pt x="7" y="354"/>
                  </a:lnTo>
                  <a:lnTo>
                    <a:pt x="5" y="354"/>
                  </a:lnTo>
                  <a:lnTo>
                    <a:pt x="5" y="352"/>
                  </a:lnTo>
                  <a:lnTo>
                    <a:pt x="3" y="350"/>
                  </a:lnTo>
                  <a:lnTo>
                    <a:pt x="1" y="349"/>
                  </a:lnTo>
                  <a:lnTo>
                    <a:pt x="1" y="349"/>
                  </a:lnTo>
                  <a:lnTo>
                    <a:pt x="1" y="347"/>
                  </a:lnTo>
                  <a:lnTo>
                    <a:pt x="3" y="347"/>
                  </a:lnTo>
                  <a:lnTo>
                    <a:pt x="3" y="345"/>
                  </a:lnTo>
                  <a:lnTo>
                    <a:pt x="3" y="345"/>
                  </a:lnTo>
                  <a:lnTo>
                    <a:pt x="3" y="343"/>
                  </a:lnTo>
                  <a:lnTo>
                    <a:pt x="3" y="341"/>
                  </a:lnTo>
                  <a:lnTo>
                    <a:pt x="1" y="341"/>
                  </a:lnTo>
                  <a:lnTo>
                    <a:pt x="1" y="339"/>
                  </a:lnTo>
                  <a:lnTo>
                    <a:pt x="1" y="339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5" y="336"/>
                  </a:lnTo>
                  <a:lnTo>
                    <a:pt x="5" y="334"/>
                  </a:lnTo>
                  <a:lnTo>
                    <a:pt x="3" y="332"/>
                  </a:lnTo>
                  <a:lnTo>
                    <a:pt x="3" y="332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1" y="327"/>
                  </a:lnTo>
                  <a:lnTo>
                    <a:pt x="1" y="327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19"/>
                  </a:lnTo>
                  <a:lnTo>
                    <a:pt x="0" y="317"/>
                  </a:lnTo>
                  <a:lnTo>
                    <a:pt x="7" y="3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/>
            <p:cNvSpPr>
              <a:spLocks/>
            </p:cNvSpPr>
            <p:nvPr userDrawn="1"/>
          </p:nvSpPr>
          <p:spPr bwMode="auto">
            <a:xfrm>
              <a:off x="4638675" y="2754313"/>
              <a:ext cx="793750" cy="768350"/>
            </a:xfrm>
            <a:custGeom>
              <a:avLst/>
              <a:gdLst/>
              <a:ahLst/>
              <a:cxnLst>
                <a:cxn ang="0">
                  <a:pos x="489" y="69"/>
                </a:cxn>
                <a:cxn ang="0">
                  <a:pos x="491" y="80"/>
                </a:cxn>
                <a:cxn ang="0">
                  <a:pos x="473" y="93"/>
                </a:cxn>
                <a:cxn ang="0">
                  <a:pos x="484" y="104"/>
                </a:cxn>
                <a:cxn ang="0">
                  <a:pos x="480" y="115"/>
                </a:cxn>
                <a:cxn ang="0">
                  <a:pos x="467" y="117"/>
                </a:cxn>
                <a:cxn ang="0">
                  <a:pos x="467" y="133"/>
                </a:cxn>
                <a:cxn ang="0">
                  <a:pos x="460" y="131"/>
                </a:cxn>
                <a:cxn ang="0">
                  <a:pos x="462" y="135"/>
                </a:cxn>
                <a:cxn ang="0">
                  <a:pos x="466" y="146"/>
                </a:cxn>
                <a:cxn ang="0">
                  <a:pos x="467" y="153"/>
                </a:cxn>
                <a:cxn ang="0">
                  <a:pos x="473" y="170"/>
                </a:cxn>
                <a:cxn ang="0">
                  <a:pos x="464" y="179"/>
                </a:cxn>
                <a:cxn ang="0">
                  <a:pos x="451" y="186"/>
                </a:cxn>
                <a:cxn ang="0">
                  <a:pos x="456" y="203"/>
                </a:cxn>
                <a:cxn ang="0">
                  <a:pos x="444" y="210"/>
                </a:cxn>
                <a:cxn ang="0">
                  <a:pos x="438" y="206"/>
                </a:cxn>
                <a:cxn ang="0">
                  <a:pos x="442" y="223"/>
                </a:cxn>
                <a:cxn ang="0">
                  <a:pos x="436" y="217"/>
                </a:cxn>
                <a:cxn ang="0">
                  <a:pos x="438" y="228"/>
                </a:cxn>
                <a:cxn ang="0">
                  <a:pos x="434" y="236"/>
                </a:cxn>
                <a:cxn ang="0">
                  <a:pos x="431" y="239"/>
                </a:cxn>
                <a:cxn ang="0">
                  <a:pos x="434" y="250"/>
                </a:cxn>
                <a:cxn ang="0">
                  <a:pos x="429" y="276"/>
                </a:cxn>
                <a:cxn ang="0">
                  <a:pos x="422" y="272"/>
                </a:cxn>
                <a:cxn ang="0">
                  <a:pos x="416" y="283"/>
                </a:cxn>
                <a:cxn ang="0">
                  <a:pos x="403" y="290"/>
                </a:cxn>
                <a:cxn ang="0">
                  <a:pos x="416" y="298"/>
                </a:cxn>
                <a:cxn ang="0">
                  <a:pos x="403" y="305"/>
                </a:cxn>
                <a:cxn ang="0">
                  <a:pos x="411" y="316"/>
                </a:cxn>
                <a:cxn ang="0">
                  <a:pos x="405" y="327"/>
                </a:cxn>
                <a:cxn ang="0">
                  <a:pos x="392" y="323"/>
                </a:cxn>
                <a:cxn ang="0">
                  <a:pos x="398" y="338"/>
                </a:cxn>
                <a:cxn ang="0">
                  <a:pos x="403" y="353"/>
                </a:cxn>
                <a:cxn ang="0">
                  <a:pos x="392" y="360"/>
                </a:cxn>
                <a:cxn ang="0">
                  <a:pos x="400" y="365"/>
                </a:cxn>
                <a:cxn ang="0">
                  <a:pos x="383" y="362"/>
                </a:cxn>
                <a:cxn ang="0">
                  <a:pos x="391" y="376"/>
                </a:cxn>
                <a:cxn ang="0">
                  <a:pos x="387" y="384"/>
                </a:cxn>
                <a:cxn ang="0">
                  <a:pos x="392" y="391"/>
                </a:cxn>
                <a:cxn ang="0">
                  <a:pos x="391" y="396"/>
                </a:cxn>
                <a:cxn ang="0">
                  <a:pos x="402" y="389"/>
                </a:cxn>
                <a:cxn ang="0">
                  <a:pos x="398" y="411"/>
                </a:cxn>
                <a:cxn ang="0">
                  <a:pos x="409" y="413"/>
                </a:cxn>
                <a:cxn ang="0">
                  <a:pos x="403" y="431"/>
                </a:cxn>
                <a:cxn ang="0">
                  <a:pos x="405" y="440"/>
                </a:cxn>
                <a:cxn ang="0">
                  <a:pos x="241" y="468"/>
                </a:cxn>
                <a:cxn ang="0">
                  <a:pos x="95" y="415"/>
                </a:cxn>
                <a:cxn ang="0">
                  <a:pos x="85" y="415"/>
                </a:cxn>
                <a:cxn ang="0">
                  <a:pos x="76" y="420"/>
                </a:cxn>
                <a:cxn ang="0">
                  <a:pos x="73" y="417"/>
                </a:cxn>
                <a:cxn ang="0">
                  <a:pos x="64" y="422"/>
                </a:cxn>
                <a:cxn ang="0">
                  <a:pos x="60" y="418"/>
                </a:cxn>
                <a:cxn ang="0">
                  <a:pos x="53" y="413"/>
                </a:cxn>
                <a:cxn ang="0">
                  <a:pos x="9" y="99"/>
                </a:cxn>
                <a:cxn ang="0">
                  <a:pos x="244" y="29"/>
                </a:cxn>
                <a:cxn ang="0">
                  <a:pos x="438" y="2"/>
                </a:cxn>
                <a:cxn ang="0">
                  <a:pos x="444" y="13"/>
                </a:cxn>
                <a:cxn ang="0">
                  <a:pos x="451" y="27"/>
                </a:cxn>
                <a:cxn ang="0">
                  <a:pos x="436" y="44"/>
                </a:cxn>
                <a:cxn ang="0">
                  <a:pos x="429" y="58"/>
                </a:cxn>
                <a:cxn ang="0">
                  <a:pos x="500" y="66"/>
                </a:cxn>
              </a:cxnLst>
              <a:rect l="0" t="0" r="r" b="b"/>
              <a:pathLst>
                <a:path w="500" h="484">
                  <a:moveTo>
                    <a:pt x="500" y="66"/>
                  </a:moveTo>
                  <a:lnTo>
                    <a:pt x="500" y="66"/>
                  </a:lnTo>
                  <a:lnTo>
                    <a:pt x="500" y="68"/>
                  </a:lnTo>
                  <a:lnTo>
                    <a:pt x="498" y="69"/>
                  </a:lnTo>
                  <a:lnTo>
                    <a:pt x="498" y="69"/>
                  </a:lnTo>
                  <a:lnTo>
                    <a:pt x="497" y="69"/>
                  </a:lnTo>
                  <a:lnTo>
                    <a:pt x="493" y="68"/>
                  </a:lnTo>
                  <a:lnTo>
                    <a:pt x="493" y="68"/>
                  </a:lnTo>
                  <a:lnTo>
                    <a:pt x="491" y="68"/>
                  </a:lnTo>
                  <a:lnTo>
                    <a:pt x="489" y="68"/>
                  </a:lnTo>
                  <a:lnTo>
                    <a:pt x="489" y="69"/>
                  </a:lnTo>
                  <a:lnTo>
                    <a:pt x="489" y="69"/>
                  </a:lnTo>
                  <a:lnTo>
                    <a:pt x="487" y="69"/>
                  </a:lnTo>
                  <a:lnTo>
                    <a:pt x="487" y="71"/>
                  </a:lnTo>
                  <a:lnTo>
                    <a:pt x="489" y="73"/>
                  </a:lnTo>
                  <a:lnTo>
                    <a:pt x="489" y="73"/>
                  </a:lnTo>
                  <a:lnTo>
                    <a:pt x="493" y="75"/>
                  </a:lnTo>
                  <a:lnTo>
                    <a:pt x="495" y="75"/>
                  </a:lnTo>
                  <a:lnTo>
                    <a:pt x="495" y="75"/>
                  </a:lnTo>
                  <a:lnTo>
                    <a:pt x="497" y="77"/>
                  </a:lnTo>
                  <a:lnTo>
                    <a:pt x="497" y="77"/>
                  </a:lnTo>
                  <a:lnTo>
                    <a:pt x="493" y="80"/>
                  </a:lnTo>
                  <a:lnTo>
                    <a:pt x="493" y="80"/>
                  </a:lnTo>
                  <a:lnTo>
                    <a:pt x="491" y="80"/>
                  </a:lnTo>
                  <a:lnTo>
                    <a:pt x="491" y="79"/>
                  </a:lnTo>
                  <a:lnTo>
                    <a:pt x="487" y="80"/>
                  </a:lnTo>
                  <a:lnTo>
                    <a:pt x="487" y="82"/>
                  </a:lnTo>
                  <a:lnTo>
                    <a:pt x="487" y="82"/>
                  </a:lnTo>
                  <a:lnTo>
                    <a:pt x="487" y="84"/>
                  </a:lnTo>
                  <a:lnTo>
                    <a:pt x="487" y="84"/>
                  </a:lnTo>
                  <a:lnTo>
                    <a:pt x="487" y="86"/>
                  </a:lnTo>
                  <a:lnTo>
                    <a:pt x="486" y="88"/>
                  </a:lnTo>
                  <a:lnTo>
                    <a:pt x="482" y="89"/>
                  </a:lnTo>
                  <a:lnTo>
                    <a:pt x="477" y="89"/>
                  </a:lnTo>
                  <a:lnTo>
                    <a:pt x="475" y="91"/>
                  </a:lnTo>
                  <a:lnTo>
                    <a:pt x="473" y="93"/>
                  </a:lnTo>
                  <a:lnTo>
                    <a:pt x="473" y="93"/>
                  </a:lnTo>
                  <a:lnTo>
                    <a:pt x="473" y="95"/>
                  </a:lnTo>
                  <a:lnTo>
                    <a:pt x="475" y="99"/>
                  </a:lnTo>
                  <a:lnTo>
                    <a:pt x="477" y="100"/>
                  </a:lnTo>
                  <a:lnTo>
                    <a:pt x="478" y="100"/>
                  </a:lnTo>
                  <a:lnTo>
                    <a:pt x="480" y="100"/>
                  </a:lnTo>
                  <a:lnTo>
                    <a:pt x="482" y="100"/>
                  </a:lnTo>
                  <a:lnTo>
                    <a:pt x="482" y="99"/>
                  </a:lnTo>
                  <a:lnTo>
                    <a:pt x="482" y="99"/>
                  </a:lnTo>
                  <a:lnTo>
                    <a:pt x="484" y="99"/>
                  </a:lnTo>
                  <a:lnTo>
                    <a:pt x="486" y="102"/>
                  </a:lnTo>
                  <a:lnTo>
                    <a:pt x="484" y="104"/>
                  </a:lnTo>
                  <a:lnTo>
                    <a:pt x="484" y="104"/>
                  </a:lnTo>
                  <a:lnTo>
                    <a:pt x="482" y="104"/>
                  </a:lnTo>
                  <a:lnTo>
                    <a:pt x="482" y="104"/>
                  </a:lnTo>
                  <a:lnTo>
                    <a:pt x="478" y="106"/>
                  </a:lnTo>
                  <a:lnTo>
                    <a:pt x="477" y="108"/>
                  </a:lnTo>
                  <a:lnTo>
                    <a:pt x="475" y="110"/>
                  </a:lnTo>
                  <a:lnTo>
                    <a:pt x="475" y="110"/>
                  </a:lnTo>
                  <a:lnTo>
                    <a:pt x="475" y="111"/>
                  </a:lnTo>
                  <a:lnTo>
                    <a:pt x="475" y="111"/>
                  </a:lnTo>
                  <a:lnTo>
                    <a:pt x="477" y="113"/>
                  </a:lnTo>
                  <a:lnTo>
                    <a:pt x="478" y="115"/>
                  </a:lnTo>
                  <a:lnTo>
                    <a:pt x="480" y="115"/>
                  </a:lnTo>
                  <a:lnTo>
                    <a:pt x="480" y="117"/>
                  </a:lnTo>
                  <a:lnTo>
                    <a:pt x="478" y="117"/>
                  </a:lnTo>
                  <a:lnTo>
                    <a:pt x="478" y="119"/>
                  </a:lnTo>
                  <a:lnTo>
                    <a:pt x="478" y="119"/>
                  </a:lnTo>
                  <a:lnTo>
                    <a:pt x="477" y="117"/>
                  </a:lnTo>
                  <a:lnTo>
                    <a:pt x="473" y="115"/>
                  </a:lnTo>
                  <a:lnTo>
                    <a:pt x="473" y="115"/>
                  </a:lnTo>
                  <a:lnTo>
                    <a:pt x="471" y="115"/>
                  </a:lnTo>
                  <a:lnTo>
                    <a:pt x="469" y="115"/>
                  </a:lnTo>
                  <a:lnTo>
                    <a:pt x="469" y="115"/>
                  </a:lnTo>
                  <a:lnTo>
                    <a:pt x="469" y="117"/>
                  </a:lnTo>
                  <a:lnTo>
                    <a:pt x="467" y="117"/>
                  </a:lnTo>
                  <a:lnTo>
                    <a:pt x="467" y="121"/>
                  </a:lnTo>
                  <a:lnTo>
                    <a:pt x="469" y="121"/>
                  </a:lnTo>
                  <a:lnTo>
                    <a:pt x="469" y="124"/>
                  </a:lnTo>
                  <a:lnTo>
                    <a:pt x="471" y="124"/>
                  </a:lnTo>
                  <a:lnTo>
                    <a:pt x="475" y="130"/>
                  </a:lnTo>
                  <a:lnTo>
                    <a:pt x="473" y="130"/>
                  </a:lnTo>
                  <a:lnTo>
                    <a:pt x="471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7" y="133"/>
                  </a:lnTo>
                  <a:lnTo>
                    <a:pt x="467" y="133"/>
                  </a:lnTo>
                  <a:lnTo>
                    <a:pt x="466" y="131"/>
                  </a:lnTo>
                  <a:lnTo>
                    <a:pt x="466" y="130"/>
                  </a:lnTo>
                  <a:lnTo>
                    <a:pt x="466" y="128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4" y="126"/>
                  </a:lnTo>
                  <a:lnTo>
                    <a:pt x="464" y="126"/>
                  </a:lnTo>
                  <a:lnTo>
                    <a:pt x="462" y="128"/>
                  </a:lnTo>
                  <a:lnTo>
                    <a:pt x="462" y="130"/>
                  </a:lnTo>
                  <a:lnTo>
                    <a:pt x="460" y="131"/>
                  </a:lnTo>
                  <a:lnTo>
                    <a:pt x="460" y="131"/>
                  </a:lnTo>
                  <a:lnTo>
                    <a:pt x="458" y="133"/>
                  </a:lnTo>
                  <a:lnTo>
                    <a:pt x="456" y="135"/>
                  </a:lnTo>
                  <a:lnTo>
                    <a:pt x="456" y="135"/>
                  </a:lnTo>
                  <a:lnTo>
                    <a:pt x="456" y="137"/>
                  </a:lnTo>
                  <a:lnTo>
                    <a:pt x="458" y="139"/>
                  </a:lnTo>
                  <a:lnTo>
                    <a:pt x="458" y="139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2" y="139"/>
                  </a:lnTo>
                  <a:lnTo>
                    <a:pt x="462" y="139"/>
                  </a:lnTo>
                  <a:lnTo>
                    <a:pt x="462" y="135"/>
                  </a:lnTo>
                  <a:lnTo>
                    <a:pt x="462" y="135"/>
                  </a:lnTo>
                  <a:lnTo>
                    <a:pt x="464" y="133"/>
                  </a:lnTo>
                  <a:lnTo>
                    <a:pt x="466" y="133"/>
                  </a:lnTo>
                  <a:lnTo>
                    <a:pt x="466" y="133"/>
                  </a:lnTo>
                  <a:lnTo>
                    <a:pt x="467" y="135"/>
                  </a:lnTo>
                  <a:lnTo>
                    <a:pt x="467" y="137"/>
                  </a:lnTo>
                  <a:lnTo>
                    <a:pt x="466" y="139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2"/>
                  </a:lnTo>
                  <a:lnTo>
                    <a:pt x="466" y="146"/>
                  </a:lnTo>
                  <a:lnTo>
                    <a:pt x="466" y="146"/>
                  </a:lnTo>
                  <a:lnTo>
                    <a:pt x="464" y="148"/>
                  </a:lnTo>
                  <a:lnTo>
                    <a:pt x="464" y="148"/>
                  </a:lnTo>
                  <a:lnTo>
                    <a:pt x="460" y="148"/>
                  </a:lnTo>
                  <a:lnTo>
                    <a:pt x="460" y="150"/>
                  </a:lnTo>
                  <a:lnTo>
                    <a:pt x="460" y="150"/>
                  </a:lnTo>
                  <a:lnTo>
                    <a:pt x="460" y="152"/>
                  </a:lnTo>
                  <a:lnTo>
                    <a:pt x="460" y="152"/>
                  </a:lnTo>
                  <a:lnTo>
                    <a:pt x="460" y="153"/>
                  </a:lnTo>
                  <a:lnTo>
                    <a:pt x="462" y="153"/>
                  </a:lnTo>
                  <a:lnTo>
                    <a:pt x="462" y="153"/>
                  </a:lnTo>
                  <a:lnTo>
                    <a:pt x="466" y="153"/>
                  </a:lnTo>
                  <a:lnTo>
                    <a:pt x="467" y="153"/>
                  </a:lnTo>
                  <a:lnTo>
                    <a:pt x="467" y="153"/>
                  </a:lnTo>
                  <a:lnTo>
                    <a:pt x="469" y="153"/>
                  </a:lnTo>
                  <a:lnTo>
                    <a:pt x="469" y="155"/>
                  </a:lnTo>
                  <a:lnTo>
                    <a:pt x="471" y="157"/>
                  </a:lnTo>
                  <a:lnTo>
                    <a:pt x="471" y="159"/>
                  </a:lnTo>
                  <a:lnTo>
                    <a:pt x="471" y="161"/>
                  </a:lnTo>
                  <a:lnTo>
                    <a:pt x="471" y="163"/>
                  </a:lnTo>
                  <a:lnTo>
                    <a:pt x="473" y="164"/>
                  </a:lnTo>
                  <a:lnTo>
                    <a:pt x="473" y="164"/>
                  </a:lnTo>
                  <a:lnTo>
                    <a:pt x="473" y="166"/>
                  </a:lnTo>
                  <a:lnTo>
                    <a:pt x="473" y="168"/>
                  </a:lnTo>
                  <a:lnTo>
                    <a:pt x="473" y="170"/>
                  </a:lnTo>
                  <a:lnTo>
                    <a:pt x="471" y="170"/>
                  </a:lnTo>
                  <a:lnTo>
                    <a:pt x="471" y="170"/>
                  </a:lnTo>
                  <a:lnTo>
                    <a:pt x="467" y="170"/>
                  </a:lnTo>
                  <a:lnTo>
                    <a:pt x="467" y="170"/>
                  </a:lnTo>
                  <a:lnTo>
                    <a:pt x="466" y="170"/>
                  </a:lnTo>
                  <a:lnTo>
                    <a:pt x="464" y="170"/>
                  </a:lnTo>
                  <a:lnTo>
                    <a:pt x="464" y="172"/>
                  </a:lnTo>
                  <a:lnTo>
                    <a:pt x="462" y="172"/>
                  </a:lnTo>
                  <a:lnTo>
                    <a:pt x="462" y="174"/>
                  </a:lnTo>
                  <a:lnTo>
                    <a:pt x="462" y="175"/>
                  </a:lnTo>
                  <a:lnTo>
                    <a:pt x="464" y="177"/>
                  </a:lnTo>
                  <a:lnTo>
                    <a:pt x="464" y="179"/>
                  </a:lnTo>
                  <a:lnTo>
                    <a:pt x="462" y="181"/>
                  </a:lnTo>
                  <a:lnTo>
                    <a:pt x="462" y="183"/>
                  </a:lnTo>
                  <a:lnTo>
                    <a:pt x="462" y="183"/>
                  </a:lnTo>
                  <a:lnTo>
                    <a:pt x="460" y="183"/>
                  </a:lnTo>
                  <a:lnTo>
                    <a:pt x="460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4"/>
                  </a:lnTo>
                  <a:lnTo>
                    <a:pt x="453" y="184"/>
                  </a:lnTo>
                  <a:lnTo>
                    <a:pt x="451" y="186"/>
                  </a:lnTo>
                  <a:lnTo>
                    <a:pt x="453" y="188"/>
                  </a:lnTo>
                  <a:lnTo>
                    <a:pt x="453" y="190"/>
                  </a:lnTo>
                  <a:lnTo>
                    <a:pt x="453" y="190"/>
                  </a:lnTo>
                  <a:lnTo>
                    <a:pt x="453" y="192"/>
                  </a:lnTo>
                  <a:lnTo>
                    <a:pt x="455" y="194"/>
                  </a:lnTo>
                  <a:lnTo>
                    <a:pt x="456" y="194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5"/>
                  </a:lnTo>
                  <a:lnTo>
                    <a:pt x="460" y="197"/>
                  </a:lnTo>
                  <a:lnTo>
                    <a:pt x="458" y="201"/>
                  </a:lnTo>
                  <a:lnTo>
                    <a:pt x="456" y="203"/>
                  </a:lnTo>
                  <a:lnTo>
                    <a:pt x="455" y="203"/>
                  </a:lnTo>
                  <a:lnTo>
                    <a:pt x="455" y="203"/>
                  </a:lnTo>
                  <a:lnTo>
                    <a:pt x="455" y="205"/>
                  </a:lnTo>
                  <a:lnTo>
                    <a:pt x="455" y="206"/>
                  </a:lnTo>
                  <a:lnTo>
                    <a:pt x="453" y="208"/>
                  </a:lnTo>
                  <a:lnTo>
                    <a:pt x="453" y="208"/>
                  </a:lnTo>
                  <a:lnTo>
                    <a:pt x="451" y="206"/>
                  </a:lnTo>
                  <a:lnTo>
                    <a:pt x="451" y="206"/>
                  </a:lnTo>
                  <a:lnTo>
                    <a:pt x="447" y="208"/>
                  </a:lnTo>
                  <a:lnTo>
                    <a:pt x="447" y="208"/>
                  </a:lnTo>
                  <a:lnTo>
                    <a:pt x="445" y="210"/>
                  </a:lnTo>
                  <a:lnTo>
                    <a:pt x="444" y="210"/>
                  </a:lnTo>
                  <a:lnTo>
                    <a:pt x="444" y="212"/>
                  </a:lnTo>
                  <a:lnTo>
                    <a:pt x="442" y="212"/>
                  </a:lnTo>
                  <a:lnTo>
                    <a:pt x="442" y="212"/>
                  </a:lnTo>
                  <a:lnTo>
                    <a:pt x="442" y="210"/>
                  </a:lnTo>
                  <a:lnTo>
                    <a:pt x="442" y="208"/>
                  </a:lnTo>
                  <a:lnTo>
                    <a:pt x="442" y="206"/>
                  </a:lnTo>
                  <a:lnTo>
                    <a:pt x="442" y="206"/>
                  </a:lnTo>
                  <a:lnTo>
                    <a:pt x="440" y="205"/>
                  </a:lnTo>
                  <a:lnTo>
                    <a:pt x="438" y="205"/>
                  </a:lnTo>
                  <a:lnTo>
                    <a:pt x="438" y="205"/>
                  </a:lnTo>
                  <a:lnTo>
                    <a:pt x="438" y="206"/>
                  </a:lnTo>
                  <a:lnTo>
                    <a:pt x="438" y="206"/>
                  </a:lnTo>
                  <a:lnTo>
                    <a:pt x="436" y="206"/>
                  </a:lnTo>
                  <a:lnTo>
                    <a:pt x="436" y="208"/>
                  </a:lnTo>
                  <a:lnTo>
                    <a:pt x="438" y="208"/>
                  </a:lnTo>
                  <a:lnTo>
                    <a:pt x="440" y="212"/>
                  </a:lnTo>
                  <a:lnTo>
                    <a:pt x="440" y="212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7"/>
                  </a:lnTo>
                  <a:lnTo>
                    <a:pt x="442" y="219"/>
                  </a:lnTo>
                  <a:lnTo>
                    <a:pt x="442" y="221"/>
                  </a:lnTo>
                  <a:lnTo>
                    <a:pt x="442" y="223"/>
                  </a:lnTo>
                  <a:lnTo>
                    <a:pt x="442" y="223"/>
                  </a:lnTo>
                  <a:lnTo>
                    <a:pt x="442" y="225"/>
                  </a:lnTo>
                  <a:lnTo>
                    <a:pt x="438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4" y="223"/>
                  </a:lnTo>
                  <a:lnTo>
                    <a:pt x="436" y="223"/>
                  </a:lnTo>
                  <a:lnTo>
                    <a:pt x="436" y="221"/>
                  </a:lnTo>
                  <a:lnTo>
                    <a:pt x="436" y="221"/>
                  </a:lnTo>
                  <a:lnTo>
                    <a:pt x="436" y="219"/>
                  </a:lnTo>
                  <a:lnTo>
                    <a:pt x="436" y="217"/>
                  </a:lnTo>
                  <a:lnTo>
                    <a:pt x="434" y="216"/>
                  </a:lnTo>
                  <a:lnTo>
                    <a:pt x="433" y="216"/>
                  </a:lnTo>
                  <a:lnTo>
                    <a:pt x="433" y="217"/>
                  </a:lnTo>
                  <a:lnTo>
                    <a:pt x="431" y="217"/>
                  </a:lnTo>
                  <a:lnTo>
                    <a:pt x="431" y="219"/>
                  </a:lnTo>
                  <a:lnTo>
                    <a:pt x="433" y="221"/>
                  </a:lnTo>
                  <a:lnTo>
                    <a:pt x="433" y="223"/>
                  </a:lnTo>
                  <a:lnTo>
                    <a:pt x="433" y="225"/>
                  </a:lnTo>
                  <a:lnTo>
                    <a:pt x="434" y="228"/>
                  </a:lnTo>
                  <a:lnTo>
                    <a:pt x="434" y="228"/>
                  </a:lnTo>
                  <a:lnTo>
                    <a:pt x="436" y="228"/>
                  </a:lnTo>
                  <a:lnTo>
                    <a:pt x="438" y="228"/>
                  </a:lnTo>
                  <a:lnTo>
                    <a:pt x="440" y="228"/>
                  </a:lnTo>
                  <a:lnTo>
                    <a:pt x="440" y="228"/>
                  </a:lnTo>
                  <a:lnTo>
                    <a:pt x="442" y="228"/>
                  </a:lnTo>
                  <a:lnTo>
                    <a:pt x="442" y="228"/>
                  </a:lnTo>
                  <a:lnTo>
                    <a:pt x="442" y="230"/>
                  </a:lnTo>
                  <a:lnTo>
                    <a:pt x="442" y="232"/>
                  </a:lnTo>
                  <a:lnTo>
                    <a:pt x="438" y="237"/>
                  </a:lnTo>
                  <a:lnTo>
                    <a:pt x="438" y="237"/>
                  </a:lnTo>
                  <a:lnTo>
                    <a:pt x="436" y="237"/>
                  </a:lnTo>
                  <a:lnTo>
                    <a:pt x="436" y="237"/>
                  </a:lnTo>
                  <a:lnTo>
                    <a:pt x="434" y="237"/>
                  </a:lnTo>
                  <a:lnTo>
                    <a:pt x="434" y="236"/>
                  </a:lnTo>
                  <a:lnTo>
                    <a:pt x="434" y="236"/>
                  </a:lnTo>
                  <a:lnTo>
                    <a:pt x="434" y="232"/>
                  </a:lnTo>
                  <a:lnTo>
                    <a:pt x="434" y="230"/>
                  </a:lnTo>
                  <a:lnTo>
                    <a:pt x="433" y="230"/>
                  </a:lnTo>
                  <a:lnTo>
                    <a:pt x="433" y="230"/>
                  </a:lnTo>
                  <a:lnTo>
                    <a:pt x="431" y="230"/>
                  </a:lnTo>
                  <a:lnTo>
                    <a:pt x="433" y="232"/>
                  </a:lnTo>
                  <a:lnTo>
                    <a:pt x="431" y="236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3" y="241"/>
                  </a:lnTo>
                  <a:lnTo>
                    <a:pt x="433" y="243"/>
                  </a:lnTo>
                  <a:lnTo>
                    <a:pt x="433" y="243"/>
                  </a:lnTo>
                  <a:lnTo>
                    <a:pt x="436" y="245"/>
                  </a:lnTo>
                  <a:lnTo>
                    <a:pt x="436" y="245"/>
                  </a:lnTo>
                  <a:lnTo>
                    <a:pt x="438" y="247"/>
                  </a:lnTo>
                  <a:lnTo>
                    <a:pt x="438" y="247"/>
                  </a:lnTo>
                  <a:lnTo>
                    <a:pt x="438" y="248"/>
                  </a:lnTo>
                  <a:lnTo>
                    <a:pt x="436" y="248"/>
                  </a:lnTo>
                  <a:lnTo>
                    <a:pt x="436" y="248"/>
                  </a:lnTo>
                  <a:lnTo>
                    <a:pt x="434" y="250"/>
                  </a:lnTo>
                  <a:lnTo>
                    <a:pt x="434" y="250"/>
                  </a:lnTo>
                  <a:lnTo>
                    <a:pt x="433" y="252"/>
                  </a:lnTo>
                  <a:lnTo>
                    <a:pt x="433" y="254"/>
                  </a:lnTo>
                  <a:lnTo>
                    <a:pt x="433" y="256"/>
                  </a:lnTo>
                  <a:lnTo>
                    <a:pt x="433" y="258"/>
                  </a:lnTo>
                  <a:lnTo>
                    <a:pt x="434" y="259"/>
                  </a:lnTo>
                  <a:lnTo>
                    <a:pt x="434" y="263"/>
                  </a:lnTo>
                  <a:lnTo>
                    <a:pt x="434" y="265"/>
                  </a:lnTo>
                  <a:lnTo>
                    <a:pt x="433" y="267"/>
                  </a:lnTo>
                  <a:lnTo>
                    <a:pt x="429" y="270"/>
                  </a:lnTo>
                  <a:lnTo>
                    <a:pt x="429" y="272"/>
                  </a:lnTo>
                  <a:lnTo>
                    <a:pt x="429" y="274"/>
                  </a:lnTo>
                  <a:lnTo>
                    <a:pt x="429" y="276"/>
                  </a:lnTo>
                  <a:lnTo>
                    <a:pt x="429" y="276"/>
                  </a:lnTo>
                  <a:lnTo>
                    <a:pt x="429" y="278"/>
                  </a:lnTo>
                  <a:lnTo>
                    <a:pt x="427" y="280"/>
                  </a:lnTo>
                  <a:lnTo>
                    <a:pt x="425" y="278"/>
                  </a:lnTo>
                  <a:lnTo>
                    <a:pt x="425" y="278"/>
                  </a:lnTo>
                  <a:lnTo>
                    <a:pt x="425" y="274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4" y="272"/>
                  </a:lnTo>
                  <a:lnTo>
                    <a:pt x="422" y="272"/>
                  </a:lnTo>
                  <a:lnTo>
                    <a:pt x="422" y="272"/>
                  </a:lnTo>
                  <a:lnTo>
                    <a:pt x="420" y="272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8"/>
                  </a:lnTo>
                  <a:lnTo>
                    <a:pt x="420" y="280"/>
                  </a:lnTo>
                  <a:lnTo>
                    <a:pt x="420" y="283"/>
                  </a:lnTo>
                  <a:lnTo>
                    <a:pt x="420" y="285"/>
                  </a:lnTo>
                  <a:lnTo>
                    <a:pt x="418" y="285"/>
                  </a:lnTo>
                  <a:lnTo>
                    <a:pt x="418" y="285"/>
                  </a:lnTo>
                  <a:lnTo>
                    <a:pt x="416" y="283"/>
                  </a:lnTo>
                  <a:lnTo>
                    <a:pt x="416" y="283"/>
                  </a:lnTo>
                  <a:lnTo>
                    <a:pt x="414" y="283"/>
                  </a:lnTo>
                  <a:lnTo>
                    <a:pt x="414" y="283"/>
                  </a:lnTo>
                  <a:lnTo>
                    <a:pt x="413" y="285"/>
                  </a:lnTo>
                  <a:lnTo>
                    <a:pt x="413" y="287"/>
                  </a:lnTo>
                  <a:lnTo>
                    <a:pt x="413" y="290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1" y="294"/>
                  </a:lnTo>
                  <a:lnTo>
                    <a:pt x="409" y="294"/>
                  </a:lnTo>
                  <a:lnTo>
                    <a:pt x="407" y="292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2"/>
                  </a:lnTo>
                  <a:lnTo>
                    <a:pt x="403" y="292"/>
                  </a:lnTo>
                  <a:lnTo>
                    <a:pt x="403" y="296"/>
                  </a:lnTo>
                  <a:lnTo>
                    <a:pt x="405" y="296"/>
                  </a:lnTo>
                  <a:lnTo>
                    <a:pt x="405" y="296"/>
                  </a:lnTo>
                  <a:lnTo>
                    <a:pt x="405" y="298"/>
                  </a:lnTo>
                  <a:lnTo>
                    <a:pt x="409" y="296"/>
                  </a:lnTo>
                  <a:lnTo>
                    <a:pt x="413" y="296"/>
                  </a:lnTo>
                  <a:lnTo>
                    <a:pt x="414" y="296"/>
                  </a:lnTo>
                  <a:lnTo>
                    <a:pt x="416" y="298"/>
                  </a:lnTo>
                  <a:lnTo>
                    <a:pt x="416" y="298"/>
                  </a:lnTo>
                  <a:lnTo>
                    <a:pt x="416" y="300"/>
                  </a:lnTo>
                  <a:lnTo>
                    <a:pt x="416" y="300"/>
                  </a:lnTo>
                  <a:lnTo>
                    <a:pt x="414" y="301"/>
                  </a:lnTo>
                  <a:lnTo>
                    <a:pt x="413" y="303"/>
                  </a:lnTo>
                  <a:lnTo>
                    <a:pt x="413" y="301"/>
                  </a:lnTo>
                  <a:lnTo>
                    <a:pt x="409" y="300"/>
                  </a:lnTo>
                  <a:lnTo>
                    <a:pt x="407" y="300"/>
                  </a:lnTo>
                  <a:lnTo>
                    <a:pt x="403" y="300"/>
                  </a:lnTo>
                  <a:lnTo>
                    <a:pt x="403" y="300"/>
                  </a:lnTo>
                  <a:lnTo>
                    <a:pt x="402" y="303"/>
                  </a:lnTo>
                  <a:lnTo>
                    <a:pt x="403" y="305"/>
                  </a:lnTo>
                  <a:lnTo>
                    <a:pt x="403" y="307"/>
                  </a:lnTo>
                  <a:lnTo>
                    <a:pt x="403" y="307"/>
                  </a:lnTo>
                  <a:lnTo>
                    <a:pt x="405" y="307"/>
                  </a:lnTo>
                  <a:lnTo>
                    <a:pt x="409" y="309"/>
                  </a:lnTo>
                  <a:lnTo>
                    <a:pt x="409" y="309"/>
                  </a:lnTo>
                  <a:lnTo>
                    <a:pt x="411" y="309"/>
                  </a:lnTo>
                  <a:lnTo>
                    <a:pt x="413" y="309"/>
                  </a:lnTo>
                  <a:lnTo>
                    <a:pt x="413" y="311"/>
                  </a:lnTo>
                  <a:lnTo>
                    <a:pt x="413" y="312"/>
                  </a:lnTo>
                  <a:lnTo>
                    <a:pt x="411" y="314"/>
                  </a:lnTo>
                  <a:lnTo>
                    <a:pt x="411" y="316"/>
                  </a:lnTo>
                  <a:lnTo>
                    <a:pt x="411" y="316"/>
                  </a:lnTo>
                  <a:lnTo>
                    <a:pt x="409" y="318"/>
                  </a:lnTo>
                  <a:lnTo>
                    <a:pt x="407" y="318"/>
                  </a:lnTo>
                  <a:lnTo>
                    <a:pt x="405" y="318"/>
                  </a:lnTo>
                  <a:lnTo>
                    <a:pt x="405" y="318"/>
                  </a:lnTo>
                  <a:lnTo>
                    <a:pt x="403" y="320"/>
                  </a:lnTo>
                  <a:lnTo>
                    <a:pt x="403" y="322"/>
                  </a:lnTo>
                  <a:lnTo>
                    <a:pt x="403" y="322"/>
                  </a:lnTo>
                  <a:lnTo>
                    <a:pt x="403" y="323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7"/>
                  </a:lnTo>
                  <a:lnTo>
                    <a:pt x="403" y="327"/>
                  </a:lnTo>
                  <a:lnTo>
                    <a:pt x="403" y="327"/>
                  </a:lnTo>
                  <a:lnTo>
                    <a:pt x="402" y="327"/>
                  </a:lnTo>
                  <a:lnTo>
                    <a:pt x="402" y="327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3"/>
                  </a:lnTo>
                  <a:lnTo>
                    <a:pt x="398" y="325"/>
                  </a:lnTo>
                  <a:lnTo>
                    <a:pt x="398" y="325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1" y="325"/>
                  </a:lnTo>
                  <a:lnTo>
                    <a:pt x="391" y="325"/>
                  </a:lnTo>
                  <a:lnTo>
                    <a:pt x="392" y="327"/>
                  </a:lnTo>
                  <a:lnTo>
                    <a:pt x="394" y="327"/>
                  </a:lnTo>
                  <a:lnTo>
                    <a:pt x="396" y="329"/>
                  </a:lnTo>
                  <a:lnTo>
                    <a:pt x="398" y="329"/>
                  </a:lnTo>
                  <a:lnTo>
                    <a:pt x="400" y="331"/>
                  </a:lnTo>
                  <a:lnTo>
                    <a:pt x="400" y="331"/>
                  </a:lnTo>
                  <a:lnTo>
                    <a:pt x="400" y="333"/>
                  </a:lnTo>
                  <a:lnTo>
                    <a:pt x="398" y="336"/>
                  </a:lnTo>
                  <a:lnTo>
                    <a:pt x="398" y="338"/>
                  </a:lnTo>
                  <a:lnTo>
                    <a:pt x="396" y="340"/>
                  </a:lnTo>
                  <a:lnTo>
                    <a:pt x="396" y="342"/>
                  </a:lnTo>
                  <a:lnTo>
                    <a:pt x="398" y="343"/>
                  </a:lnTo>
                  <a:lnTo>
                    <a:pt x="398" y="343"/>
                  </a:lnTo>
                  <a:lnTo>
                    <a:pt x="400" y="345"/>
                  </a:lnTo>
                  <a:lnTo>
                    <a:pt x="403" y="347"/>
                  </a:lnTo>
                  <a:lnTo>
                    <a:pt x="405" y="347"/>
                  </a:lnTo>
                  <a:lnTo>
                    <a:pt x="405" y="347"/>
                  </a:lnTo>
                  <a:lnTo>
                    <a:pt x="405" y="349"/>
                  </a:lnTo>
                  <a:lnTo>
                    <a:pt x="405" y="351"/>
                  </a:lnTo>
                  <a:lnTo>
                    <a:pt x="405" y="353"/>
                  </a:lnTo>
                  <a:lnTo>
                    <a:pt x="403" y="353"/>
                  </a:lnTo>
                  <a:lnTo>
                    <a:pt x="402" y="353"/>
                  </a:lnTo>
                  <a:lnTo>
                    <a:pt x="400" y="353"/>
                  </a:lnTo>
                  <a:lnTo>
                    <a:pt x="398" y="351"/>
                  </a:lnTo>
                  <a:lnTo>
                    <a:pt x="398" y="351"/>
                  </a:lnTo>
                  <a:lnTo>
                    <a:pt x="396" y="351"/>
                  </a:lnTo>
                  <a:lnTo>
                    <a:pt x="394" y="353"/>
                  </a:lnTo>
                  <a:lnTo>
                    <a:pt x="392" y="351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8"/>
                  </a:lnTo>
                  <a:lnTo>
                    <a:pt x="392" y="360"/>
                  </a:lnTo>
                  <a:lnTo>
                    <a:pt x="392" y="360"/>
                  </a:lnTo>
                  <a:lnTo>
                    <a:pt x="394" y="360"/>
                  </a:lnTo>
                  <a:lnTo>
                    <a:pt x="398" y="360"/>
                  </a:lnTo>
                  <a:lnTo>
                    <a:pt x="398" y="358"/>
                  </a:lnTo>
                  <a:lnTo>
                    <a:pt x="400" y="358"/>
                  </a:lnTo>
                  <a:lnTo>
                    <a:pt x="400" y="358"/>
                  </a:lnTo>
                  <a:lnTo>
                    <a:pt x="402" y="358"/>
                  </a:lnTo>
                  <a:lnTo>
                    <a:pt x="402" y="360"/>
                  </a:lnTo>
                  <a:lnTo>
                    <a:pt x="402" y="360"/>
                  </a:lnTo>
                  <a:lnTo>
                    <a:pt x="402" y="362"/>
                  </a:lnTo>
                  <a:lnTo>
                    <a:pt x="402" y="364"/>
                  </a:lnTo>
                  <a:lnTo>
                    <a:pt x="400" y="365"/>
                  </a:lnTo>
                  <a:lnTo>
                    <a:pt x="400" y="365"/>
                  </a:lnTo>
                  <a:lnTo>
                    <a:pt x="398" y="365"/>
                  </a:lnTo>
                  <a:lnTo>
                    <a:pt x="394" y="365"/>
                  </a:lnTo>
                  <a:lnTo>
                    <a:pt x="394" y="365"/>
                  </a:lnTo>
                  <a:lnTo>
                    <a:pt x="392" y="364"/>
                  </a:lnTo>
                  <a:lnTo>
                    <a:pt x="392" y="362"/>
                  </a:lnTo>
                  <a:lnTo>
                    <a:pt x="391" y="362"/>
                  </a:lnTo>
                  <a:lnTo>
                    <a:pt x="391" y="362"/>
                  </a:lnTo>
                  <a:lnTo>
                    <a:pt x="389" y="360"/>
                  </a:lnTo>
                  <a:lnTo>
                    <a:pt x="387" y="360"/>
                  </a:lnTo>
                  <a:lnTo>
                    <a:pt x="385" y="362"/>
                  </a:lnTo>
                  <a:lnTo>
                    <a:pt x="383" y="362"/>
                  </a:lnTo>
                  <a:lnTo>
                    <a:pt x="383" y="364"/>
                  </a:lnTo>
                  <a:lnTo>
                    <a:pt x="383" y="364"/>
                  </a:lnTo>
                  <a:lnTo>
                    <a:pt x="385" y="367"/>
                  </a:lnTo>
                  <a:lnTo>
                    <a:pt x="385" y="367"/>
                  </a:lnTo>
                  <a:lnTo>
                    <a:pt x="387" y="367"/>
                  </a:lnTo>
                  <a:lnTo>
                    <a:pt x="389" y="367"/>
                  </a:lnTo>
                  <a:lnTo>
                    <a:pt x="389" y="369"/>
                  </a:lnTo>
                  <a:lnTo>
                    <a:pt x="391" y="369"/>
                  </a:lnTo>
                  <a:lnTo>
                    <a:pt x="392" y="371"/>
                  </a:lnTo>
                  <a:lnTo>
                    <a:pt x="392" y="373"/>
                  </a:lnTo>
                  <a:lnTo>
                    <a:pt x="392" y="375"/>
                  </a:lnTo>
                  <a:lnTo>
                    <a:pt x="391" y="376"/>
                  </a:lnTo>
                  <a:lnTo>
                    <a:pt x="391" y="378"/>
                  </a:lnTo>
                  <a:lnTo>
                    <a:pt x="389" y="378"/>
                  </a:lnTo>
                  <a:lnTo>
                    <a:pt x="387" y="378"/>
                  </a:lnTo>
                  <a:lnTo>
                    <a:pt x="387" y="378"/>
                  </a:lnTo>
                  <a:lnTo>
                    <a:pt x="385" y="376"/>
                  </a:lnTo>
                  <a:lnTo>
                    <a:pt x="383" y="378"/>
                  </a:lnTo>
                  <a:lnTo>
                    <a:pt x="383" y="378"/>
                  </a:lnTo>
                  <a:lnTo>
                    <a:pt x="385" y="380"/>
                  </a:lnTo>
                  <a:lnTo>
                    <a:pt x="385" y="382"/>
                  </a:lnTo>
                  <a:lnTo>
                    <a:pt x="387" y="382"/>
                  </a:lnTo>
                  <a:lnTo>
                    <a:pt x="387" y="384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91" y="384"/>
                  </a:lnTo>
                  <a:lnTo>
                    <a:pt x="391" y="386"/>
                  </a:lnTo>
                  <a:lnTo>
                    <a:pt x="391" y="387"/>
                  </a:lnTo>
                  <a:lnTo>
                    <a:pt x="389" y="391"/>
                  </a:lnTo>
                  <a:lnTo>
                    <a:pt x="387" y="393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91" y="395"/>
                  </a:lnTo>
                  <a:lnTo>
                    <a:pt x="392" y="395"/>
                  </a:lnTo>
                  <a:lnTo>
                    <a:pt x="392" y="391"/>
                  </a:lnTo>
                  <a:lnTo>
                    <a:pt x="392" y="387"/>
                  </a:lnTo>
                  <a:lnTo>
                    <a:pt x="392" y="386"/>
                  </a:lnTo>
                  <a:lnTo>
                    <a:pt x="394" y="386"/>
                  </a:lnTo>
                  <a:lnTo>
                    <a:pt x="396" y="387"/>
                  </a:lnTo>
                  <a:lnTo>
                    <a:pt x="398" y="389"/>
                  </a:lnTo>
                  <a:lnTo>
                    <a:pt x="398" y="389"/>
                  </a:lnTo>
                  <a:lnTo>
                    <a:pt x="398" y="393"/>
                  </a:lnTo>
                  <a:lnTo>
                    <a:pt x="398" y="393"/>
                  </a:lnTo>
                  <a:lnTo>
                    <a:pt x="396" y="393"/>
                  </a:lnTo>
                  <a:lnTo>
                    <a:pt x="394" y="395"/>
                  </a:lnTo>
                  <a:lnTo>
                    <a:pt x="392" y="396"/>
                  </a:lnTo>
                  <a:lnTo>
                    <a:pt x="391" y="396"/>
                  </a:lnTo>
                  <a:lnTo>
                    <a:pt x="391" y="396"/>
                  </a:lnTo>
                  <a:lnTo>
                    <a:pt x="391" y="398"/>
                  </a:lnTo>
                  <a:lnTo>
                    <a:pt x="392" y="400"/>
                  </a:lnTo>
                  <a:lnTo>
                    <a:pt x="394" y="402"/>
                  </a:lnTo>
                  <a:lnTo>
                    <a:pt x="396" y="400"/>
                  </a:lnTo>
                  <a:lnTo>
                    <a:pt x="398" y="400"/>
                  </a:lnTo>
                  <a:lnTo>
                    <a:pt x="400" y="396"/>
                  </a:lnTo>
                  <a:lnTo>
                    <a:pt x="402" y="396"/>
                  </a:lnTo>
                  <a:lnTo>
                    <a:pt x="400" y="393"/>
                  </a:lnTo>
                  <a:lnTo>
                    <a:pt x="402" y="391"/>
                  </a:lnTo>
                  <a:lnTo>
                    <a:pt x="402" y="391"/>
                  </a:lnTo>
                  <a:lnTo>
                    <a:pt x="402" y="389"/>
                  </a:lnTo>
                  <a:lnTo>
                    <a:pt x="402" y="389"/>
                  </a:lnTo>
                  <a:lnTo>
                    <a:pt x="403" y="389"/>
                  </a:lnTo>
                  <a:lnTo>
                    <a:pt x="403" y="391"/>
                  </a:lnTo>
                  <a:lnTo>
                    <a:pt x="403" y="391"/>
                  </a:lnTo>
                  <a:lnTo>
                    <a:pt x="405" y="393"/>
                  </a:lnTo>
                  <a:lnTo>
                    <a:pt x="403" y="395"/>
                  </a:lnTo>
                  <a:lnTo>
                    <a:pt x="403" y="396"/>
                  </a:lnTo>
                  <a:lnTo>
                    <a:pt x="400" y="400"/>
                  </a:lnTo>
                  <a:lnTo>
                    <a:pt x="398" y="404"/>
                  </a:lnTo>
                  <a:lnTo>
                    <a:pt x="398" y="406"/>
                  </a:lnTo>
                  <a:lnTo>
                    <a:pt x="398" y="409"/>
                  </a:lnTo>
                  <a:lnTo>
                    <a:pt x="398" y="411"/>
                  </a:lnTo>
                  <a:lnTo>
                    <a:pt x="400" y="413"/>
                  </a:lnTo>
                  <a:lnTo>
                    <a:pt x="402" y="415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5" y="413"/>
                  </a:lnTo>
                  <a:lnTo>
                    <a:pt x="405" y="411"/>
                  </a:lnTo>
                  <a:lnTo>
                    <a:pt x="405" y="411"/>
                  </a:lnTo>
                  <a:lnTo>
                    <a:pt x="407" y="411"/>
                  </a:lnTo>
                  <a:lnTo>
                    <a:pt x="409" y="411"/>
                  </a:lnTo>
                  <a:lnTo>
                    <a:pt x="409" y="413"/>
                  </a:lnTo>
                  <a:lnTo>
                    <a:pt x="409" y="413"/>
                  </a:lnTo>
                  <a:lnTo>
                    <a:pt x="409" y="415"/>
                  </a:lnTo>
                  <a:lnTo>
                    <a:pt x="409" y="417"/>
                  </a:lnTo>
                  <a:lnTo>
                    <a:pt x="407" y="418"/>
                  </a:lnTo>
                  <a:lnTo>
                    <a:pt x="405" y="420"/>
                  </a:lnTo>
                  <a:lnTo>
                    <a:pt x="405" y="424"/>
                  </a:lnTo>
                  <a:lnTo>
                    <a:pt x="405" y="426"/>
                  </a:lnTo>
                  <a:lnTo>
                    <a:pt x="407" y="426"/>
                  </a:lnTo>
                  <a:lnTo>
                    <a:pt x="407" y="428"/>
                  </a:lnTo>
                  <a:lnTo>
                    <a:pt x="407" y="429"/>
                  </a:lnTo>
                  <a:lnTo>
                    <a:pt x="405" y="429"/>
                  </a:lnTo>
                  <a:lnTo>
                    <a:pt x="405" y="431"/>
                  </a:lnTo>
                  <a:lnTo>
                    <a:pt x="403" y="431"/>
                  </a:lnTo>
                  <a:lnTo>
                    <a:pt x="402" y="431"/>
                  </a:lnTo>
                  <a:lnTo>
                    <a:pt x="400" y="431"/>
                  </a:lnTo>
                  <a:lnTo>
                    <a:pt x="398" y="431"/>
                  </a:lnTo>
                  <a:lnTo>
                    <a:pt x="396" y="431"/>
                  </a:lnTo>
                  <a:lnTo>
                    <a:pt x="396" y="431"/>
                  </a:lnTo>
                  <a:lnTo>
                    <a:pt x="396" y="433"/>
                  </a:lnTo>
                  <a:lnTo>
                    <a:pt x="396" y="435"/>
                  </a:lnTo>
                  <a:lnTo>
                    <a:pt x="396" y="435"/>
                  </a:lnTo>
                  <a:lnTo>
                    <a:pt x="402" y="437"/>
                  </a:lnTo>
                  <a:lnTo>
                    <a:pt x="405" y="439"/>
                  </a:lnTo>
                  <a:lnTo>
                    <a:pt x="405" y="440"/>
                  </a:lnTo>
                  <a:lnTo>
                    <a:pt x="405" y="440"/>
                  </a:lnTo>
                  <a:lnTo>
                    <a:pt x="405" y="442"/>
                  </a:lnTo>
                  <a:lnTo>
                    <a:pt x="403" y="442"/>
                  </a:lnTo>
                  <a:lnTo>
                    <a:pt x="403" y="444"/>
                  </a:lnTo>
                  <a:lnTo>
                    <a:pt x="402" y="444"/>
                  </a:lnTo>
                  <a:lnTo>
                    <a:pt x="402" y="444"/>
                  </a:lnTo>
                  <a:lnTo>
                    <a:pt x="402" y="446"/>
                  </a:lnTo>
                  <a:lnTo>
                    <a:pt x="402" y="448"/>
                  </a:lnTo>
                  <a:lnTo>
                    <a:pt x="392" y="448"/>
                  </a:lnTo>
                  <a:lnTo>
                    <a:pt x="374" y="451"/>
                  </a:lnTo>
                  <a:lnTo>
                    <a:pt x="371" y="451"/>
                  </a:lnTo>
                  <a:lnTo>
                    <a:pt x="308" y="460"/>
                  </a:lnTo>
                  <a:lnTo>
                    <a:pt x="241" y="468"/>
                  </a:lnTo>
                  <a:lnTo>
                    <a:pt x="215" y="471"/>
                  </a:lnTo>
                  <a:lnTo>
                    <a:pt x="188" y="475"/>
                  </a:lnTo>
                  <a:lnTo>
                    <a:pt x="162" y="477"/>
                  </a:lnTo>
                  <a:lnTo>
                    <a:pt x="159" y="477"/>
                  </a:lnTo>
                  <a:lnTo>
                    <a:pt x="129" y="481"/>
                  </a:lnTo>
                  <a:lnTo>
                    <a:pt x="106" y="484"/>
                  </a:lnTo>
                  <a:lnTo>
                    <a:pt x="100" y="453"/>
                  </a:lnTo>
                  <a:lnTo>
                    <a:pt x="96" y="418"/>
                  </a:lnTo>
                  <a:lnTo>
                    <a:pt x="98" y="418"/>
                  </a:lnTo>
                  <a:lnTo>
                    <a:pt x="96" y="418"/>
                  </a:lnTo>
                  <a:lnTo>
                    <a:pt x="96" y="415"/>
                  </a:lnTo>
                  <a:lnTo>
                    <a:pt x="95" y="415"/>
                  </a:lnTo>
                  <a:lnTo>
                    <a:pt x="95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1" y="417"/>
                  </a:lnTo>
                  <a:lnTo>
                    <a:pt x="89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5"/>
                  </a:lnTo>
                  <a:lnTo>
                    <a:pt x="85" y="415"/>
                  </a:lnTo>
                  <a:lnTo>
                    <a:pt x="84" y="415"/>
                  </a:lnTo>
                  <a:lnTo>
                    <a:pt x="84" y="415"/>
                  </a:lnTo>
                  <a:lnTo>
                    <a:pt x="82" y="415"/>
                  </a:lnTo>
                  <a:lnTo>
                    <a:pt x="82" y="415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6" y="420"/>
                  </a:lnTo>
                  <a:lnTo>
                    <a:pt x="78" y="418"/>
                  </a:lnTo>
                  <a:lnTo>
                    <a:pt x="78" y="417"/>
                  </a:lnTo>
                  <a:lnTo>
                    <a:pt x="78" y="417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5" y="418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1" y="417"/>
                  </a:lnTo>
                  <a:lnTo>
                    <a:pt x="71" y="418"/>
                  </a:lnTo>
                  <a:lnTo>
                    <a:pt x="71" y="420"/>
                  </a:lnTo>
                  <a:lnTo>
                    <a:pt x="71" y="420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7" y="418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4" y="422"/>
                  </a:lnTo>
                  <a:lnTo>
                    <a:pt x="64" y="422"/>
                  </a:lnTo>
                  <a:lnTo>
                    <a:pt x="62" y="422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4" y="420"/>
                  </a:lnTo>
                  <a:lnTo>
                    <a:pt x="64" y="418"/>
                  </a:lnTo>
                  <a:lnTo>
                    <a:pt x="64" y="417"/>
                  </a:lnTo>
                  <a:lnTo>
                    <a:pt x="64" y="417"/>
                  </a:lnTo>
                  <a:lnTo>
                    <a:pt x="62" y="417"/>
                  </a:lnTo>
                  <a:lnTo>
                    <a:pt x="62" y="418"/>
                  </a:lnTo>
                  <a:lnTo>
                    <a:pt x="62" y="418"/>
                  </a:lnTo>
                  <a:lnTo>
                    <a:pt x="60" y="418"/>
                  </a:lnTo>
                  <a:lnTo>
                    <a:pt x="60" y="420"/>
                  </a:lnTo>
                  <a:lnTo>
                    <a:pt x="60" y="418"/>
                  </a:lnTo>
                  <a:lnTo>
                    <a:pt x="58" y="418"/>
                  </a:lnTo>
                  <a:lnTo>
                    <a:pt x="56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6" y="415"/>
                  </a:lnTo>
                  <a:lnTo>
                    <a:pt x="54" y="413"/>
                  </a:lnTo>
                  <a:lnTo>
                    <a:pt x="54" y="413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51" y="413"/>
                  </a:lnTo>
                  <a:lnTo>
                    <a:pt x="47" y="375"/>
                  </a:lnTo>
                  <a:lnTo>
                    <a:pt x="45" y="343"/>
                  </a:lnTo>
                  <a:lnTo>
                    <a:pt x="42" y="303"/>
                  </a:lnTo>
                  <a:lnTo>
                    <a:pt x="40" y="276"/>
                  </a:lnTo>
                  <a:lnTo>
                    <a:pt x="38" y="252"/>
                  </a:lnTo>
                  <a:lnTo>
                    <a:pt x="38" y="250"/>
                  </a:lnTo>
                  <a:lnTo>
                    <a:pt x="33" y="194"/>
                  </a:lnTo>
                  <a:lnTo>
                    <a:pt x="25" y="163"/>
                  </a:lnTo>
                  <a:lnTo>
                    <a:pt x="22" y="150"/>
                  </a:lnTo>
                  <a:lnTo>
                    <a:pt x="11" y="106"/>
                  </a:lnTo>
                  <a:lnTo>
                    <a:pt x="9" y="99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53" y="53"/>
                  </a:lnTo>
                  <a:lnTo>
                    <a:pt x="75" y="51"/>
                  </a:lnTo>
                  <a:lnTo>
                    <a:pt x="100" y="47"/>
                  </a:lnTo>
                  <a:lnTo>
                    <a:pt x="128" y="44"/>
                  </a:lnTo>
                  <a:lnTo>
                    <a:pt x="129" y="44"/>
                  </a:lnTo>
                  <a:lnTo>
                    <a:pt x="173" y="38"/>
                  </a:lnTo>
                  <a:lnTo>
                    <a:pt x="181" y="38"/>
                  </a:lnTo>
                  <a:lnTo>
                    <a:pt x="206" y="35"/>
                  </a:lnTo>
                  <a:lnTo>
                    <a:pt x="243" y="29"/>
                  </a:lnTo>
                  <a:lnTo>
                    <a:pt x="244" y="29"/>
                  </a:lnTo>
                  <a:lnTo>
                    <a:pt x="288" y="24"/>
                  </a:lnTo>
                  <a:lnTo>
                    <a:pt x="310" y="20"/>
                  </a:lnTo>
                  <a:lnTo>
                    <a:pt x="316" y="20"/>
                  </a:lnTo>
                  <a:lnTo>
                    <a:pt x="343" y="16"/>
                  </a:lnTo>
                  <a:lnTo>
                    <a:pt x="374" y="11"/>
                  </a:lnTo>
                  <a:lnTo>
                    <a:pt x="396" y="7"/>
                  </a:lnTo>
                  <a:lnTo>
                    <a:pt x="431" y="2"/>
                  </a:lnTo>
                  <a:lnTo>
                    <a:pt x="434" y="2"/>
                  </a:lnTo>
                  <a:lnTo>
                    <a:pt x="436" y="0"/>
                  </a:lnTo>
                  <a:lnTo>
                    <a:pt x="438" y="0"/>
                  </a:lnTo>
                  <a:lnTo>
                    <a:pt x="438" y="2"/>
                  </a:lnTo>
                  <a:lnTo>
                    <a:pt x="438" y="2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2" y="5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9"/>
                  </a:lnTo>
                  <a:lnTo>
                    <a:pt x="442" y="11"/>
                  </a:lnTo>
                  <a:lnTo>
                    <a:pt x="444" y="11"/>
                  </a:lnTo>
                  <a:lnTo>
                    <a:pt x="444" y="13"/>
                  </a:lnTo>
                  <a:lnTo>
                    <a:pt x="445" y="13"/>
                  </a:lnTo>
                  <a:lnTo>
                    <a:pt x="447" y="13"/>
                  </a:lnTo>
                  <a:lnTo>
                    <a:pt x="449" y="13"/>
                  </a:lnTo>
                  <a:lnTo>
                    <a:pt x="451" y="15"/>
                  </a:lnTo>
                  <a:lnTo>
                    <a:pt x="451" y="15"/>
                  </a:lnTo>
                  <a:lnTo>
                    <a:pt x="451" y="16"/>
                  </a:lnTo>
                  <a:lnTo>
                    <a:pt x="449" y="22"/>
                  </a:lnTo>
                  <a:lnTo>
                    <a:pt x="451" y="22"/>
                  </a:lnTo>
                  <a:lnTo>
                    <a:pt x="451" y="24"/>
                  </a:lnTo>
                  <a:lnTo>
                    <a:pt x="451" y="26"/>
                  </a:lnTo>
                  <a:lnTo>
                    <a:pt x="451" y="26"/>
                  </a:lnTo>
                  <a:lnTo>
                    <a:pt x="451" y="27"/>
                  </a:lnTo>
                  <a:lnTo>
                    <a:pt x="451" y="27"/>
                  </a:lnTo>
                  <a:lnTo>
                    <a:pt x="449" y="29"/>
                  </a:lnTo>
                  <a:lnTo>
                    <a:pt x="449" y="29"/>
                  </a:lnTo>
                  <a:lnTo>
                    <a:pt x="447" y="29"/>
                  </a:lnTo>
                  <a:lnTo>
                    <a:pt x="447" y="31"/>
                  </a:lnTo>
                  <a:lnTo>
                    <a:pt x="445" y="36"/>
                  </a:lnTo>
                  <a:lnTo>
                    <a:pt x="444" y="38"/>
                  </a:lnTo>
                  <a:lnTo>
                    <a:pt x="442" y="38"/>
                  </a:lnTo>
                  <a:lnTo>
                    <a:pt x="440" y="40"/>
                  </a:lnTo>
                  <a:lnTo>
                    <a:pt x="438" y="42"/>
                  </a:lnTo>
                  <a:lnTo>
                    <a:pt x="436" y="44"/>
                  </a:lnTo>
                  <a:lnTo>
                    <a:pt x="436" y="44"/>
                  </a:lnTo>
                  <a:lnTo>
                    <a:pt x="438" y="46"/>
                  </a:lnTo>
                  <a:lnTo>
                    <a:pt x="436" y="49"/>
                  </a:lnTo>
                  <a:lnTo>
                    <a:pt x="433" y="49"/>
                  </a:lnTo>
                  <a:lnTo>
                    <a:pt x="433" y="51"/>
                  </a:lnTo>
                  <a:lnTo>
                    <a:pt x="431" y="53"/>
                  </a:lnTo>
                  <a:lnTo>
                    <a:pt x="431" y="53"/>
                  </a:lnTo>
                  <a:lnTo>
                    <a:pt x="429" y="53"/>
                  </a:lnTo>
                  <a:lnTo>
                    <a:pt x="429" y="55"/>
                  </a:lnTo>
                  <a:lnTo>
                    <a:pt x="429" y="57"/>
                  </a:lnTo>
                  <a:lnTo>
                    <a:pt x="429" y="57"/>
                  </a:lnTo>
                  <a:lnTo>
                    <a:pt x="429" y="58"/>
                  </a:lnTo>
                  <a:lnTo>
                    <a:pt x="429" y="58"/>
                  </a:lnTo>
                  <a:lnTo>
                    <a:pt x="427" y="60"/>
                  </a:lnTo>
                  <a:lnTo>
                    <a:pt x="427" y="60"/>
                  </a:lnTo>
                  <a:lnTo>
                    <a:pt x="427" y="62"/>
                  </a:lnTo>
                  <a:lnTo>
                    <a:pt x="425" y="64"/>
                  </a:lnTo>
                  <a:lnTo>
                    <a:pt x="425" y="66"/>
                  </a:lnTo>
                  <a:lnTo>
                    <a:pt x="425" y="68"/>
                  </a:lnTo>
                  <a:lnTo>
                    <a:pt x="425" y="68"/>
                  </a:lnTo>
                  <a:lnTo>
                    <a:pt x="427" y="68"/>
                  </a:lnTo>
                  <a:lnTo>
                    <a:pt x="434" y="66"/>
                  </a:lnTo>
                  <a:lnTo>
                    <a:pt x="467" y="60"/>
                  </a:lnTo>
                  <a:lnTo>
                    <a:pt x="491" y="57"/>
                  </a:lnTo>
                  <a:lnTo>
                    <a:pt x="500" y="6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/>
            <p:cNvSpPr>
              <a:spLocks/>
            </p:cNvSpPr>
            <p:nvPr userDrawn="1"/>
          </p:nvSpPr>
          <p:spPr bwMode="auto">
            <a:xfrm>
              <a:off x="3317875" y="2747963"/>
              <a:ext cx="1401763" cy="685800"/>
            </a:xfrm>
            <a:custGeom>
              <a:avLst/>
              <a:gdLst/>
              <a:ahLst/>
              <a:cxnLst>
                <a:cxn ang="0">
                  <a:pos x="316" y="344"/>
                </a:cxn>
                <a:cxn ang="0">
                  <a:pos x="336" y="362"/>
                </a:cxn>
                <a:cxn ang="0">
                  <a:pos x="355" y="366"/>
                </a:cxn>
                <a:cxn ang="0">
                  <a:pos x="369" y="368"/>
                </a:cxn>
                <a:cxn ang="0">
                  <a:pos x="378" y="357"/>
                </a:cxn>
                <a:cxn ang="0">
                  <a:pos x="393" y="371"/>
                </a:cxn>
                <a:cxn ang="0">
                  <a:pos x="410" y="384"/>
                </a:cxn>
                <a:cxn ang="0">
                  <a:pos x="430" y="390"/>
                </a:cxn>
                <a:cxn ang="0">
                  <a:pos x="450" y="390"/>
                </a:cxn>
                <a:cxn ang="0">
                  <a:pos x="468" y="399"/>
                </a:cxn>
                <a:cxn ang="0">
                  <a:pos x="483" y="388"/>
                </a:cxn>
                <a:cxn ang="0">
                  <a:pos x="503" y="390"/>
                </a:cxn>
                <a:cxn ang="0">
                  <a:pos x="506" y="395"/>
                </a:cxn>
                <a:cxn ang="0">
                  <a:pos x="521" y="404"/>
                </a:cxn>
                <a:cxn ang="0">
                  <a:pos x="525" y="413"/>
                </a:cxn>
                <a:cxn ang="0">
                  <a:pos x="537" y="419"/>
                </a:cxn>
                <a:cxn ang="0">
                  <a:pos x="547" y="410"/>
                </a:cxn>
                <a:cxn ang="0">
                  <a:pos x="561" y="408"/>
                </a:cxn>
                <a:cxn ang="0">
                  <a:pos x="574" y="411"/>
                </a:cxn>
                <a:cxn ang="0">
                  <a:pos x="589" y="415"/>
                </a:cxn>
                <a:cxn ang="0">
                  <a:pos x="600" y="411"/>
                </a:cxn>
                <a:cxn ang="0">
                  <a:pos x="601" y="419"/>
                </a:cxn>
                <a:cxn ang="0">
                  <a:pos x="616" y="428"/>
                </a:cxn>
                <a:cxn ang="0">
                  <a:pos x="614" y="415"/>
                </a:cxn>
                <a:cxn ang="0">
                  <a:pos x="623" y="404"/>
                </a:cxn>
                <a:cxn ang="0">
                  <a:pos x="634" y="406"/>
                </a:cxn>
                <a:cxn ang="0">
                  <a:pos x="649" y="415"/>
                </a:cxn>
                <a:cxn ang="0">
                  <a:pos x="658" y="404"/>
                </a:cxn>
                <a:cxn ang="0">
                  <a:pos x="674" y="415"/>
                </a:cxn>
                <a:cxn ang="0">
                  <a:pos x="689" y="424"/>
                </a:cxn>
                <a:cxn ang="0">
                  <a:pos x="696" y="419"/>
                </a:cxn>
                <a:cxn ang="0">
                  <a:pos x="711" y="411"/>
                </a:cxn>
                <a:cxn ang="0">
                  <a:pos x="715" y="410"/>
                </a:cxn>
                <a:cxn ang="0">
                  <a:pos x="724" y="406"/>
                </a:cxn>
                <a:cxn ang="0">
                  <a:pos x="729" y="400"/>
                </a:cxn>
                <a:cxn ang="0">
                  <a:pos x="748" y="404"/>
                </a:cxn>
                <a:cxn ang="0">
                  <a:pos x="757" y="397"/>
                </a:cxn>
                <a:cxn ang="0">
                  <a:pos x="771" y="395"/>
                </a:cxn>
                <a:cxn ang="0">
                  <a:pos x="777" y="397"/>
                </a:cxn>
                <a:cxn ang="0">
                  <a:pos x="793" y="397"/>
                </a:cxn>
                <a:cxn ang="0">
                  <a:pos x="799" y="391"/>
                </a:cxn>
                <a:cxn ang="0">
                  <a:pos x="808" y="386"/>
                </a:cxn>
                <a:cxn ang="0">
                  <a:pos x="819" y="388"/>
                </a:cxn>
                <a:cxn ang="0">
                  <a:pos x="821" y="388"/>
                </a:cxn>
                <a:cxn ang="0">
                  <a:pos x="828" y="395"/>
                </a:cxn>
                <a:cxn ang="0">
                  <a:pos x="833" y="397"/>
                </a:cxn>
                <a:cxn ang="0">
                  <a:pos x="843" y="406"/>
                </a:cxn>
                <a:cxn ang="0">
                  <a:pos x="852" y="406"/>
                </a:cxn>
                <a:cxn ang="0">
                  <a:pos x="855" y="410"/>
                </a:cxn>
                <a:cxn ang="0">
                  <a:pos x="866" y="413"/>
                </a:cxn>
                <a:cxn ang="0">
                  <a:pos x="870" y="413"/>
                </a:cxn>
                <a:cxn ang="0">
                  <a:pos x="872" y="415"/>
                </a:cxn>
                <a:cxn ang="0">
                  <a:pos x="875" y="417"/>
                </a:cxn>
                <a:cxn ang="0">
                  <a:pos x="879" y="419"/>
                </a:cxn>
                <a:cxn ang="0">
                  <a:pos x="865" y="198"/>
                </a:cxn>
                <a:cxn ang="0">
                  <a:pos x="780" y="6"/>
                </a:cxn>
                <a:cxn ang="0">
                  <a:pos x="459" y="31"/>
                </a:cxn>
                <a:cxn ang="0">
                  <a:pos x="95" y="50"/>
                </a:cxn>
                <a:cxn ang="0">
                  <a:pos x="139" y="112"/>
                </a:cxn>
                <a:cxn ang="0">
                  <a:pos x="311" y="322"/>
                </a:cxn>
              </a:cxnLst>
              <a:rect l="0" t="0" r="r" b="b"/>
              <a:pathLst>
                <a:path w="883" h="432">
                  <a:moveTo>
                    <a:pt x="298" y="104"/>
                  </a:move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313" y="346"/>
                  </a:lnTo>
                  <a:lnTo>
                    <a:pt x="315" y="346"/>
                  </a:lnTo>
                  <a:lnTo>
                    <a:pt x="316" y="344"/>
                  </a:lnTo>
                  <a:lnTo>
                    <a:pt x="318" y="344"/>
                  </a:lnTo>
                  <a:lnTo>
                    <a:pt x="318" y="344"/>
                  </a:lnTo>
                  <a:lnTo>
                    <a:pt x="320" y="346"/>
                  </a:lnTo>
                  <a:lnTo>
                    <a:pt x="324" y="347"/>
                  </a:lnTo>
                  <a:lnTo>
                    <a:pt x="324" y="347"/>
                  </a:lnTo>
                  <a:lnTo>
                    <a:pt x="325" y="349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9" y="353"/>
                  </a:lnTo>
                  <a:lnTo>
                    <a:pt x="335" y="358"/>
                  </a:lnTo>
                  <a:lnTo>
                    <a:pt x="336" y="362"/>
                  </a:lnTo>
                  <a:lnTo>
                    <a:pt x="340" y="364"/>
                  </a:lnTo>
                  <a:lnTo>
                    <a:pt x="340" y="364"/>
                  </a:lnTo>
                  <a:lnTo>
                    <a:pt x="342" y="366"/>
                  </a:lnTo>
                  <a:lnTo>
                    <a:pt x="344" y="368"/>
                  </a:lnTo>
                  <a:lnTo>
                    <a:pt x="346" y="368"/>
                  </a:lnTo>
                  <a:lnTo>
                    <a:pt x="347" y="368"/>
                  </a:lnTo>
                  <a:lnTo>
                    <a:pt x="349" y="368"/>
                  </a:lnTo>
                  <a:lnTo>
                    <a:pt x="351" y="368"/>
                  </a:lnTo>
                  <a:lnTo>
                    <a:pt x="353" y="368"/>
                  </a:lnTo>
                  <a:lnTo>
                    <a:pt x="353" y="368"/>
                  </a:lnTo>
                  <a:lnTo>
                    <a:pt x="355" y="366"/>
                  </a:lnTo>
                  <a:lnTo>
                    <a:pt x="355" y="366"/>
                  </a:lnTo>
                  <a:lnTo>
                    <a:pt x="355" y="362"/>
                  </a:lnTo>
                  <a:lnTo>
                    <a:pt x="357" y="362"/>
                  </a:lnTo>
                  <a:lnTo>
                    <a:pt x="357" y="362"/>
                  </a:lnTo>
                  <a:lnTo>
                    <a:pt x="358" y="362"/>
                  </a:lnTo>
                  <a:lnTo>
                    <a:pt x="360" y="362"/>
                  </a:lnTo>
                  <a:lnTo>
                    <a:pt x="362" y="364"/>
                  </a:lnTo>
                  <a:lnTo>
                    <a:pt x="364" y="364"/>
                  </a:lnTo>
                  <a:lnTo>
                    <a:pt x="364" y="364"/>
                  </a:lnTo>
                  <a:lnTo>
                    <a:pt x="366" y="366"/>
                  </a:lnTo>
                  <a:lnTo>
                    <a:pt x="366" y="366"/>
                  </a:lnTo>
                  <a:lnTo>
                    <a:pt x="368" y="366"/>
                  </a:lnTo>
                  <a:lnTo>
                    <a:pt x="369" y="368"/>
                  </a:lnTo>
                  <a:lnTo>
                    <a:pt x="371" y="368"/>
                  </a:lnTo>
                  <a:lnTo>
                    <a:pt x="373" y="368"/>
                  </a:lnTo>
                  <a:lnTo>
                    <a:pt x="373" y="366"/>
                  </a:lnTo>
                  <a:lnTo>
                    <a:pt x="373" y="364"/>
                  </a:lnTo>
                  <a:lnTo>
                    <a:pt x="373" y="360"/>
                  </a:lnTo>
                  <a:lnTo>
                    <a:pt x="373" y="358"/>
                  </a:lnTo>
                  <a:lnTo>
                    <a:pt x="375" y="358"/>
                  </a:lnTo>
                  <a:lnTo>
                    <a:pt x="375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8" y="357"/>
                  </a:lnTo>
                  <a:lnTo>
                    <a:pt x="378" y="360"/>
                  </a:lnTo>
                  <a:lnTo>
                    <a:pt x="380" y="360"/>
                  </a:lnTo>
                  <a:lnTo>
                    <a:pt x="384" y="362"/>
                  </a:lnTo>
                  <a:lnTo>
                    <a:pt x="386" y="362"/>
                  </a:lnTo>
                  <a:lnTo>
                    <a:pt x="388" y="362"/>
                  </a:lnTo>
                  <a:lnTo>
                    <a:pt x="388" y="364"/>
                  </a:lnTo>
                  <a:lnTo>
                    <a:pt x="388" y="364"/>
                  </a:lnTo>
                  <a:lnTo>
                    <a:pt x="388" y="366"/>
                  </a:lnTo>
                  <a:lnTo>
                    <a:pt x="389" y="368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5" y="373"/>
                  </a:lnTo>
                  <a:lnTo>
                    <a:pt x="395" y="379"/>
                  </a:lnTo>
                  <a:lnTo>
                    <a:pt x="395" y="380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9" y="386"/>
                  </a:lnTo>
                  <a:lnTo>
                    <a:pt x="402" y="386"/>
                  </a:lnTo>
                  <a:lnTo>
                    <a:pt x="404" y="386"/>
                  </a:lnTo>
                  <a:lnTo>
                    <a:pt x="406" y="386"/>
                  </a:lnTo>
                  <a:lnTo>
                    <a:pt x="408" y="386"/>
                  </a:lnTo>
                  <a:lnTo>
                    <a:pt x="410" y="384"/>
                  </a:lnTo>
                  <a:lnTo>
                    <a:pt x="411" y="386"/>
                  </a:lnTo>
                  <a:lnTo>
                    <a:pt x="411" y="386"/>
                  </a:lnTo>
                  <a:lnTo>
                    <a:pt x="413" y="384"/>
                  </a:lnTo>
                  <a:lnTo>
                    <a:pt x="415" y="384"/>
                  </a:lnTo>
                  <a:lnTo>
                    <a:pt x="417" y="384"/>
                  </a:lnTo>
                  <a:lnTo>
                    <a:pt x="421" y="386"/>
                  </a:lnTo>
                  <a:lnTo>
                    <a:pt x="421" y="386"/>
                  </a:lnTo>
                  <a:lnTo>
                    <a:pt x="422" y="388"/>
                  </a:lnTo>
                  <a:lnTo>
                    <a:pt x="424" y="388"/>
                  </a:lnTo>
                  <a:lnTo>
                    <a:pt x="426" y="390"/>
                  </a:lnTo>
                  <a:lnTo>
                    <a:pt x="426" y="390"/>
                  </a:lnTo>
                  <a:lnTo>
                    <a:pt x="430" y="390"/>
                  </a:lnTo>
                  <a:lnTo>
                    <a:pt x="430" y="391"/>
                  </a:lnTo>
                  <a:lnTo>
                    <a:pt x="433" y="391"/>
                  </a:lnTo>
                  <a:lnTo>
                    <a:pt x="435" y="391"/>
                  </a:lnTo>
                  <a:lnTo>
                    <a:pt x="437" y="393"/>
                  </a:lnTo>
                  <a:lnTo>
                    <a:pt x="439" y="393"/>
                  </a:lnTo>
                  <a:lnTo>
                    <a:pt x="442" y="393"/>
                  </a:lnTo>
                  <a:lnTo>
                    <a:pt x="444" y="393"/>
                  </a:lnTo>
                  <a:lnTo>
                    <a:pt x="446" y="391"/>
                  </a:lnTo>
                  <a:lnTo>
                    <a:pt x="446" y="391"/>
                  </a:lnTo>
                  <a:lnTo>
                    <a:pt x="448" y="390"/>
                  </a:lnTo>
                  <a:lnTo>
                    <a:pt x="448" y="390"/>
                  </a:lnTo>
                  <a:lnTo>
                    <a:pt x="450" y="390"/>
                  </a:lnTo>
                  <a:lnTo>
                    <a:pt x="452" y="390"/>
                  </a:lnTo>
                  <a:lnTo>
                    <a:pt x="453" y="388"/>
                  </a:lnTo>
                  <a:lnTo>
                    <a:pt x="453" y="388"/>
                  </a:lnTo>
                  <a:lnTo>
                    <a:pt x="455" y="390"/>
                  </a:lnTo>
                  <a:lnTo>
                    <a:pt x="455" y="390"/>
                  </a:lnTo>
                  <a:lnTo>
                    <a:pt x="459" y="390"/>
                  </a:lnTo>
                  <a:lnTo>
                    <a:pt x="461" y="391"/>
                  </a:lnTo>
                  <a:lnTo>
                    <a:pt x="461" y="393"/>
                  </a:lnTo>
                  <a:lnTo>
                    <a:pt x="461" y="395"/>
                  </a:lnTo>
                  <a:lnTo>
                    <a:pt x="463" y="395"/>
                  </a:lnTo>
                  <a:lnTo>
                    <a:pt x="466" y="397"/>
                  </a:lnTo>
                  <a:lnTo>
                    <a:pt x="468" y="399"/>
                  </a:lnTo>
                  <a:lnTo>
                    <a:pt x="470" y="400"/>
                  </a:lnTo>
                  <a:lnTo>
                    <a:pt x="472" y="400"/>
                  </a:lnTo>
                  <a:lnTo>
                    <a:pt x="473" y="400"/>
                  </a:lnTo>
                  <a:lnTo>
                    <a:pt x="475" y="399"/>
                  </a:lnTo>
                  <a:lnTo>
                    <a:pt x="477" y="397"/>
                  </a:lnTo>
                  <a:lnTo>
                    <a:pt x="479" y="395"/>
                  </a:lnTo>
                  <a:lnTo>
                    <a:pt x="479" y="395"/>
                  </a:lnTo>
                  <a:lnTo>
                    <a:pt x="479" y="393"/>
                  </a:lnTo>
                  <a:lnTo>
                    <a:pt x="479" y="391"/>
                  </a:lnTo>
                  <a:lnTo>
                    <a:pt x="481" y="390"/>
                  </a:lnTo>
                  <a:lnTo>
                    <a:pt x="483" y="388"/>
                  </a:lnTo>
                  <a:lnTo>
                    <a:pt x="483" y="388"/>
                  </a:lnTo>
                  <a:lnTo>
                    <a:pt x="484" y="390"/>
                  </a:lnTo>
                  <a:lnTo>
                    <a:pt x="484" y="388"/>
                  </a:lnTo>
                  <a:lnTo>
                    <a:pt x="488" y="390"/>
                  </a:lnTo>
                  <a:lnTo>
                    <a:pt x="488" y="390"/>
                  </a:lnTo>
                  <a:lnTo>
                    <a:pt x="490" y="390"/>
                  </a:lnTo>
                  <a:lnTo>
                    <a:pt x="494" y="390"/>
                  </a:lnTo>
                  <a:lnTo>
                    <a:pt x="495" y="390"/>
                  </a:lnTo>
                  <a:lnTo>
                    <a:pt x="497" y="390"/>
                  </a:lnTo>
                  <a:lnTo>
                    <a:pt x="499" y="390"/>
                  </a:lnTo>
                  <a:lnTo>
                    <a:pt x="501" y="391"/>
                  </a:lnTo>
                  <a:lnTo>
                    <a:pt x="501" y="391"/>
                  </a:lnTo>
                  <a:lnTo>
                    <a:pt x="503" y="390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6"/>
                  </a:lnTo>
                  <a:lnTo>
                    <a:pt x="506" y="386"/>
                  </a:lnTo>
                  <a:lnTo>
                    <a:pt x="508" y="386"/>
                  </a:lnTo>
                  <a:lnTo>
                    <a:pt x="508" y="388"/>
                  </a:lnTo>
                  <a:lnTo>
                    <a:pt x="508" y="388"/>
                  </a:lnTo>
                  <a:lnTo>
                    <a:pt x="508" y="390"/>
                  </a:lnTo>
                  <a:lnTo>
                    <a:pt x="508" y="391"/>
                  </a:lnTo>
                  <a:lnTo>
                    <a:pt x="506" y="393"/>
                  </a:lnTo>
                  <a:lnTo>
                    <a:pt x="506" y="395"/>
                  </a:lnTo>
                  <a:lnTo>
                    <a:pt x="508" y="399"/>
                  </a:lnTo>
                  <a:lnTo>
                    <a:pt x="508" y="399"/>
                  </a:lnTo>
                  <a:lnTo>
                    <a:pt x="508" y="402"/>
                  </a:lnTo>
                  <a:lnTo>
                    <a:pt x="510" y="404"/>
                  </a:lnTo>
                  <a:lnTo>
                    <a:pt x="512" y="404"/>
                  </a:lnTo>
                  <a:lnTo>
                    <a:pt x="514" y="406"/>
                  </a:lnTo>
                  <a:lnTo>
                    <a:pt x="517" y="406"/>
                  </a:lnTo>
                  <a:lnTo>
                    <a:pt x="519" y="404"/>
                  </a:lnTo>
                  <a:lnTo>
                    <a:pt x="519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3" y="404"/>
                  </a:lnTo>
                  <a:lnTo>
                    <a:pt x="523" y="406"/>
                  </a:lnTo>
                  <a:lnTo>
                    <a:pt x="525" y="406"/>
                  </a:lnTo>
                  <a:lnTo>
                    <a:pt x="525" y="408"/>
                  </a:lnTo>
                  <a:lnTo>
                    <a:pt x="525" y="408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3"/>
                  </a:lnTo>
                  <a:lnTo>
                    <a:pt x="523" y="415"/>
                  </a:lnTo>
                  <a:lnTo>
                    <a:pt x="523" y="415"/>
                  </a:lnTo>
                  <a:lnTo>
                    <a:pt x="523" y="417"/>
                  </a:lnTo>
                  <a:lnTo>
                    <a:pt x="525" y="417"/>
                  </a:lnTo>
                  <a:lnTo>
                    <a:pt x="526" y="419"/>
                  </a:lnTo>
                  <a:lnTo>
                    <a:pt x="530" y="419"/>
                  </a:lnTo>
                  <a:lnTo>
                    <a:pt x="532" y="421"/>
                  </a:lnTo>
                  <a:lnTo>
                    <a:pt x="532" y="421"/>
                  </a:lnTo>
                  <a:lnTo>
                    <a:pt x="534" y="421"/>
                  </a:lnTo>
                  <a:lnTo>
                    <a:pt x="534" y="421"/>
                  </a:lnTo>
                  <a:lnTo>
                    <a:pt x="536" y="421"/>
                  </a:lnTo>
                  <a:lnTo>
                    <a:pt x="537" y="419"/>
                  </a:lnTo>
                  <a:lnTo>
                    <a:pt x="537" y="419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41" y="417"/>
                  </a:lnTo>
                  <a:lnTo>
                    <a:pt x="541" y="415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5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50" y="404"/>
                  </a:lnTo>
                  <a:lnTo>
                    <a:pt x="550" y="404"/>
                  </a:lnTo>
                  <a:lnTo>
                    <a:pt x="552" y="402"/>
                  </a:lnTo>
                  <a:lnTo>
                    <a:pt x="552" y="402"/>
                  </a:lnTo>
                  <a:lnTo>
                    <a:pt x="556" y="402"/>
                  </a:lnTo>
                  <a:lnTo>
                    <a:pt x="558" y="404"/>
                  </a:lnTo>
                  <a:lnTo>
                    <a:pt x="559" y="404"/>
                  </a:lnTo>
                  <a:lnTo>
                    <a:pt x="559" y="404"/>
                  </a:lnTo>
                  <a:lnTo>
                    <a:pt x="561" y="406"/>
                  </a:lnTo>
                  <a:lnTo>
                    <a:pt x="561" y="408"/>
                  </a:lnTo>
                  <a:lnTo>
                    <a:pt x="561" y="408"/>
                  </a:lnTo>
                  <a:lnTo>
                    <a:pt x="561" y="411"/>
                  </a:lnTo>
                  <a:lnTo>
                    <a:pt x="561" y="411"/>
                  </a:lnTo>
                  <a:lnTo>
                    <a:pt x="563" y="411"/>
                  </a:lnTo>
                  <a:lnTo>
                    <a:pt x="563" y="413"/>
                  </a:lnTo>
                  <a:lnTo>
                    <a:pt x="565" y="413"/>
                  </a:lnTo>
                  <a:lnTo>
                    <a:pt x="565" y="413"/>
                  </a:lnTo>
                  <a:lnTo>
                    <a:pt x="567" y="411"/>
                  </a:lnTo>
                  <a:lnTo>
                    <a:pt x="569" y="411"/>
                  </a:lnTo>
                  <a:lnTo>
                    <a:pt x="569" y="410"/>
                  </a:lnTo>
                  <a:lnTo>
                    <a:pt x="572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6" y="413"/>
                  </a:lnTo>
                  <a:lnTo>
                    <a:pt x="576" y="415"/>
                  </a:lnTo>
                  <a:lnTo>
                    <a:pt x="576" y="419"/>
                  </a:lnTo>
                  <a:lnTo>
                    <a:pt x="576" y="421"/>
                  </a:lnTo>
                  <a:lnTo>
                    <a:pt x="578" y="421"/>
                  </a:lnTo>
                  <a:lnTo>
                    <a:pt x="581" y="421"/>
                  </a:lnTo>
                  <a:lnTo>
                    <a:pt x="585" y="421"/>
                  </a:lnTo>
                  <a:lnTo>
                    <a:pt x="585" y="421"/>
                  </a:lnTo>
                  <a:lnTo>
                    <a:pt x="587" y="419"/>
                  </a:lnTo>
                  <a:lnTo>
                    <a:pt x="587" y="417"/>
                  </a:lnTo>
                  <a:lnTo>
                    <a:pt x="589" y="415"/>
                  </a:lnTo>
                  <a:lnTo>
                    <a:pt x="589" y="415"/>
                  </a:lnTo>
                  <a:lnTo>
                    <a:pt x="590" y="415"/>
                  </a:lnTo>
                  <a:lnTo>
                    <a:pt x="590" y="415"/>
                  </a:lnTo>
                  <a:lnTo>
                    <a:pt x="590" y="411"/>
                  </a:lnTo>
                  <a:lnTo>
                    <a:pt x="592" y="413"/>
                  </a:lnTo>
                  <a:lnTo>
                    <a:pt x="594" y="413"/>
                  </a:lnTo>
                  <a:lnTo>
                    <a:pt x="594" y="413"/>
                  </a:lnTo>
                  <a:lnTo>
                    <a:pt x="596" y="415"/>
                  </a:lnTo>
                  <a:lnTo>
                    <a:pt x="596" y="415"/>
                  </a:lnTo>
                  <a:lnTo>
                    <a:pt x="598" y="413"/>
                  </a:lnTo>
                  <a:lnTo>
                    <a:pt x="598" y="411"/>
                  </a:lnTo>
                  <a:lnTo>
                    <a:pt x="600" y="411"/>
                  </a:lnTo>
                  <a:lnTo>
                    <a:pt x="600" y="410"/>
                  </a:lnTo>
                  <a:lnTo>
                    <a:pt x="600" y="410"/>
                  </a:lnTo>
                  <a:lnTo>
                    <a:pt x="601" y="410"/>
                  </a:lnTo>
                  <a:lnTo>
                    <a:pt x="601" y="410"/>
                  </a:lnTo>
                  <a:lnTo>
                    <a:pt x="603" y="410"/>
                  </a:lnTo>
                  <a:lnTo>
                    <a:pt x="603" y="411"/>
                  </a:lnTo>
                  <a:lnTo>
                    <a:pt x="605" y="415"/>
                  </a:lnTo>
                  <a:lnTo>
                    <a:pt x="605" y="415"/>
                  </a:lnTo>
                  <a:lnTo>
                    <a:pt x="605" y="417"/>
                  </a:lnTo>
                  <a:lnTo>
                    <a:pt x="605" y="417"/>
                  </a:lnTo>
                  <a:lnTo>
                    <a:pt x="603" y="419"/>
                  </a:lnTo>
                  <a:lnTo>
                    <a:pt x="601" y="419"/>
                  </a:lnTo>
                  <a:lnTo>
                    <a:pt x="601" y="421"/>
                  </a:lnTo>
                  <a:lnTo>
                    <a:pt x="601" y="422"/>
                  </a:lnTo>
                  <a:lnTo>
                    <a:pt x="605" y="428"/>
                  </a:lnTo>
                  <a:lnTo>
                    <a:pt x="605" y="430"/>
                  </a:lnTo>
                  <a:lnTo>
                    <a:pt x="607" y="430"/>
                  </a:lnTo>
                  <a:lnTo>
                    <a:pt x="609" y="432"/>
                  </a:lnTo>
                  <a:lnTo>
                    <a:pt x="611" y="432"/>
                  </a:lnTo>
                  <a:lnTo>
                    <a:pt x="612" y="432"/>
                  </a:lnTo>
                  <a:lnTo>
                    <a:pt x="614" y="432"/>
                  </a:lnTo>
                  <a:lnTo>
                    <a:pt x="614" y="430"/>
                  </a:lnTo>
                  <a:lnTo>
                    <a:pt x="616" y="430"/>
                  </a:lnTo>
                  <a:lnTo>
                    <a:pt x="616" y="428"/>
                  </a:lnTo>
                  <a:lnTo>
                    <a:pt x="614" y="422"/>
                  </a:lnTo>
                  <a:lnTo>
                    <a:pt x="614" y="421"/>
                  </a:lnTo>
                  <a:lnTo>
                    <a:pt x="614" y="421"/>
                  </a:lnTo>
                  <a:lnTo>
                    <a:pt x="616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7"/>
                  </a:lnTo>
                  <a:lnTo>
                    <a:pt x="616" y="417"/>
                  </a:lnTo>
                  <a:lnTo>
                    <a:pt x="614" y="417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8" y="415"/>
                  </a:lnTo>
                  <a:lnTo>
                    <a:pt x="620" y="415"/>
                  </a:lnTo>
                  <a:lnTo>
                    <a:pt x="620" y="417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3" y="413"/>
                  </a:lnTo>
                  <a:lnTo>
                    <a:pt x="623" y="411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2"/>
                  </a:lnTo>
                  <a:lnTo>
                    <a:pt x="623" y="402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9" y="402"/>
                  </a:lnTo>
                  <a:lnTo>
                    <a:pt x="629" y="400"/>
                  </a:lnTo>
                  <a:lnTo>
                    <a:pt x="629" y="400"/>
                  </a:lnTo>
                  <a:lnTo>
                    <a:pt x="632" y="400"/>
                  </a:lnTo>
                  <a:lnTo>
                    <a:pt x="632" y="400"/>
                  </a:lnTo>
                  <a:lnTo>
                    <a:pt x="634" y="404"/>
                  </a:lnTo>
                  <a:lnTo>
                    <a:pt x="634" y="406"/>
                  </a:lnTo>
                  <a:lnTo>
                    <a:pt x="634" y="410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40" y="411"/>
                  </a:lnTo>
                  <a:lnTo>
                    <a:pt x="642" y="410"/>
                  </a:lnTo>
                  <a:lnTo>
                    <a:pt x="643" y="410"/>
                  </a:lnTo>
                  <a:lnTo>
                    <a:pt x="643" y="411"/>
                  </a:lnTo>
                  <a:lnTo>
                    <a:pt x="645" y="411"/>
                  </a:lnTo>
                  <a:lnTo>
                    <a:pt x="645" y="411"/>
                  </a:lnTo>
                  <a:lnTo>
                    <a:pt x="647" y="413"/>
                  </a:lnTo>
                  <a:lnTo>
                    <a:pt x="649" y="415"/>
                  </a:lnTo>
                  <a:lnTo>
                    <a:pt x="651" y="415"/>
                  </a:lnTo>
                  <a:lnTo>
                    <a:pt x="653" y="413"/>
                  </a:lnTo>
                  <a:lnTo>
                    <a:pt x="654" y="411"/>
                  </a:lnTo>
                  <a:lnTo>
                    <a:pt x="654" y="411"/>
                  </a:lnTo>
                  <a:lnTo>
                    <a:pt x="654" y="410"/>
                  </a:lnTo>
                  <a:lnTo>
                    <a:pt x="654" y="410"/>
                  </a:lnTo>
                  <a:lnTo>
                    <a:pt x="654" y="408"/>
                  </a:lnTo>
                  <a:lnTo>
                    <a:pt x="654" y="406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8" y="404"/>
                  </a:lnTo>
                  <a:lnTo>
                    <a:pt x="660" y="404"/>
                  </a:lnTo>
                  <a:lnTo>
                    <a:pt x="665" y="406"/>
                  </a:lnTo>
                  <a:lnTo>
                    <a:pt x="665" y="408"/>
                  </a:lnTo>
                  <a:lnTo>
                    <a:pt x="664" y="408"/>
                  </a:lnTo>
                  <a:lnTo>
                    <a:pt x="662" y="410"/>
                  </a:lnTo>
                  <a:lnTo>
                    <a:pt x="662" y="410"/>
                  </a:lnTo>
                  <a:lnTo>
                    <a:pt x="662" y="411"/>
                  </a:lnTo>
                  <a:lnTo>
                    <a:pt x="664" y="411"/>
                  </a:lnTo>
                  <a:lnTo>
                    <a:pt x="667" y="413"/>
                  </a:lnTo>
                  <a:lnTo>
                    <a:pt x="669" y="415"/>
                  </a:lnTo>
                  <a:lnTo>
                    <a:pt x="673" y="415"/>
                  </a:lnTo>
                  <a:lnTo>
                    <a:pt x="674" y="415"/>
                  </a:lnTo>
                  <a:lnTo>
                    <a:pt x="674" y="417"/>
                  </a:lnTo>
                  <a:lnTo>
                    <a:pt x="674" y="419"/>
                  </a:lnTo>
                  <a:lnTo>
                    <a:pt x="674" y="419"/>
                  </a:lnTo>
                  <a:lnTo>
                    <a:pt x="676" y="419"/>
                  </a:lnTo>
                  <a:lnTo>
                    <a:pt x="676" y="419"/>
                  </a:lnTo>
                  <a:lnTo>
                    <a:pt x="678" y="419"/>
                  </a:lnTo>
                  <a:lnTo>
                    <a:pt x="680" y="419"/>
                  </a:lnTo>
                  <a:lnTo>
                    <a:pt x="682" y="417"/>
                  </a:lnTo>
                  <a:lnTo>
                    <a:pt x="684" y="417"/>
                  </a:lnTo>
                  <a:lnTo>
                    <a:pt x="685" y="419"/>
                  </a:lnTo>
                  <a:lnTo>
                    <a:pt x="689" y="422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1" y="428"/>
                  </a:lnTo>
                  <a:lnTo>
                    <a:pt x="693" y="428"/>
                  </a:lnTo>
                  <a:lnTo>
                    <a:pt x="693" y="428"/>
                  </a:lnTo>
                  <a:lnTo>
                    <a:pt x="695" y="428"/>
                  </a:lnTo>
                  <a:lnTo>
                    <a:pt x="695" y="426"/>
                  </a:lnTo>
                  <a:lnTo>
                    <a:pt x="696" y="426"/>
                  </a:lnTo>
                  <a:lnTo>
                    <a:pt x="696" y="422"/>
                  </a:lnTo>
                  <a:lnTo>
                    <a:pt x="696" y="422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700" y="417"/>
                  </a:lnTo>
                  <a:lnTo>
                    <a:pt x="702" y="419"/>
                  </a:lnTo>
                  <a:lnTo>
                    <a:pt x="704" y="419"/>
                  </a:lnTo>
                  <a:lnTo>
                    <a:pt x="706" y="419"/>
                  </a:lnTo>
                  <a:lnTo>
                    <a:pt x="707" y="419"/>
                  </a:lnTo>
                  <a:lnTo>
                    <a:pt x="707" y="419"/>
                  </a:lnTo>
                  <a:lnTo>
                    <a:pt x="709" y="417"/>
                  </a:lnTo>
                  <a:lnTo>
                    <a:pt x="709" y="415"/>
                  </a:lnTo>
                  <a:lnTo>
                    <a:pt x="709" y="415"/>
                  </a:lnTo>
                  <a:lnTo>
                    <a:pt x="709" y="413"/>
                  </a:lnTo>
                  <a:lnTo>
                    <a:pt x="711" y="411"/>
                  </a:lnTo>
                  <a:lnTo>
                    <a:pt x="711" y="411"/>
                  </a:lnTo>
                  <a:lnTo>
                    <a:pt x="711" y="410"/>
                  </a:lnTo>
                  <a:lnTo>
                    <a:pt x="709" y="410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1"/>
                  </a:lnTo>
                  <a:lnTo>
                    <a:pt x="707" y="411"/>
                  </a:lnTo>
                  <a:lnTo>
                    <a:pt x="707" y="410"/>
                  </a:lnTo>
                  <a:lnTo>
                    <a:pt x="709" y="410"/>
                  </a:lnTo>
                  <a:lnTo>
                    <a:pt x="709" y="410"/>
                  </a:lnTo>
                  <a:lnTo>
                    <a:pt x="715" y="410"/>
                  </a:lnTo>
                  <a:lnTo>
                    <a:pt x="715" y="410"/>
                  </a:lnTo>
                  <a:lnTo>
                    <a:pt x="715" y="408"/>
                  </a:lnTo>
                  <a:lnTo>
                    <a:pt x="717" y="408"/>
                  </a:lnTo>
                  <a:lnTo>
                    <a:pt x="718" y="408"/>
                  </a:lnTo>
                  <a:lnTo>
                    <a:pt x="718" y="408"/>
                  </a:lnTo>
                  <a:lnTo>
                    <a:pt x="720" y="408"/>
                  </a:lnTo>
                  <a:lnTo>
                    <a:pt x="720" y="408"/>
                  </a:lnTo>
                  <a:lnTo>
                    <a:pt x="722" y="406"/>
                  </a:lnTo>
                  <a:lnTo>
                    <a:pt x="722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6" y="404"/>
                  </a:lnTo>
                  <a:lnTo>
                    <a:pt x="724" y="404"/>
                  </a:lnTo>
                  <a:lnTo>
                    <a:pt x="724" y="402"/>
                  </a:lnTo>
                  <a:lnTo>
                    <a:pt x="726" y="402"/>
                  </a:lnTo>
                  <a:lnTo>
                    <a:pt x="726" y="402"/>
                  </a:lnTo>
                  <a:lnTo>
                    <a:pt x="727" y="404"/>
                  </a:lnTo>
                  <a:lnTo>
                    <a:pt x="727" y="404"/>
                  </a:lnTo>
                  <a:lnTo>
                    <a:pt x="729" y="404"/>
                  </a:lnTo>
                  <a:lnTo>
                    <a:pt x="729" y="402"/>
                  </a:lnTo>
                  <a:lnTo>
                    <a:pt x="729" y="402"/>
                  </a:lnTo>
                  <a:lnTo>
                    <a:pt x="729" y="400"/>
                  </a:lnTo>
                  <a:lnTo>
                    <a:pt x="731" y="400"/>
                  </a:lnTo>
                  <a:lnTo>
                    <a:pt x="731" y="400"/>
                  </a:lnTo>
                  <a:lnTo>
                    <a:pt x="733" y="402"/>
                  </a:lnTo>
                  <a:lnTo>
                    <a:pt x="737" y="404"/>
                  </a:lnTo>
                  <a:lnTo>
                    <a:pt x="740" y="406"/>
                  </a:lnTo>
                  <a:lnTo>
                    <a:pt x="742" y="406"/>
                  </a:lnTo>
                  <a:lnTo>
                    <a:pt x="742" y="406"/>
                  </a:lnTo>
                  <a:lnTo>
                    <a:pt x="742" y="404"/>
                  </a:lnTo>
                  <a:lnTo>
                    <a:pt x="744" y="402"/>
                  </a:lnTo>
                  <a:lnTo>
                    <a:pt x="746" y="402"/>
                  </a:lnTo>
                  <a:lnTo>
                    <a:pt x="746" y="402"/>
                  </a:lnTo>
                  <a:lnTo>
                    <a:pt x="748" y="404"/>
                  </a:lnTo>
                  <a:lnTo>
                    <a:pt x="749" y="404"/>
                  </a:lnTo>
                  <a:lnTo>
                    <a:pt x="749" y="402"/>
                  </a:lnTo>
                  <a:lnTo>
                    <a:pt x="749" y="402"/>
                  </a:lnTo>
                  <a:lnTo>
                    <a:pt x="749" y="400"/>
                  </a:lnTo>
                  <a:lnTo>
                    <a:pt x="749" y="399"/>
                  </a:lnTo>
                  <a:lnTo>
                    <a:pt x="749" y="399"/>
                  </a:lnTo>
                  <a:lnTo>
                    <a:pt x="749" y="397"/>
                  </a:lnTo>
                  <a:lnTo>
                    <a:pt x="749" y="397"/>
                  </a:lnTo>
                  <a:lnTo>
                    <a:pt x="753" y="397"/>
                  </a:lnTo>
                  <a:lnTo>
                    <a:pt x="755" y="397"/>
                  </a:lnTo>
                  <a:lnTo>
                    <a:pt x="755" y="397"/>
                  </a:lnTo>
                  <a:lnTo>
                    <a:pt x="757" y="397"/>
                  </a:lnTo>
                  <a:lnTo>
                    <a:pt x="759" y="395"/>
                  </a:lnTo>
                  <a:lnTo>
                    <a:pt x="760" y="395"/>
                  </a:lnTo>
                  <a:lnTo>
                    <a:pt x="762" y="393"/>
                  </a:lnTo>
                  <a:lnTo>
                    <a:pt x="764" y="393"/>
                  </a:lnTo>
                  <a:lnTo>
                    <a:pt x="764" y="391"/>
                  </a:lnTo>
                  <a:lnTo>
                    <a:pt x="764" y="391"/>
                  </a:lnTo>
                  <a:lnTo>
                    <a:pt x="764" y="390"/>
                  </a:lnTo>
                  <a:lnTo>
                    <a:pt x="768" y="391"/>
                  </a:lnTo>
                  <a:lnTo>
                    <a:pt x="769" y="391"/>
                  </a:lnTo>
                  <a:lnTo>
                    <a:pt x="769" y="391"/>
                  </a:lnTo>
                  <a:lnTo>
                    <a:pt x="769" y="393"/>
                  </a:lnTo>
                  <a:lnTo>
                    <a:pt x="771" y="395"/>
                  </a:lnTo>
                  <a:lnTo>
                    <a:pt x="773" y="395"/>
                  </a:lnTo>
                  <a:lnTo>
                    <a:pt x="773" y="393"/>
                  </a:lnTo>
                  <a:lnTo>
                    <a:pt x="773" y="395"/>
                  </a:lnTo>
                  <a:lnTo>
                    <a:pt x="773" y="395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3" y="397"/>
                  </a:lnTo>
                  <a:lnTo>
                    <a:pt x="773" y="395"/>
                  </a:lnTo>
                  <a:lnTo>
                    <a:pt x="775" y="395"/>
                  </a:lnTo>
                  <a:lnTo>
                    <a:pt x="775" y="395"/>
                  </a:lnTo>
                  <a:lnTo>
                    <a:pt x="777" y="397"/>
                  </a:lnTo>
                  <a:lnTo>
                    <a:pt x="777" y="397"/>
                  </a:lnTo>
                  <a:lnTo>
                    <a:pt x="779" y="397"/>
                  </a:lnTo>
                  <a:lnTo>
                    <a:pt x="780" y="397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2" y="399"/>
                  </a:lnTo>
                  <a:lnTo>
                    <a:pt x="786" y="397"/>
                  </a:lnTo>
                  <a:lnTo>
                    <a:pt x="788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1" y="393"/>
                  </a:lnTo>
                  <a:lnTo>
                    <a:pt x="793" y="393"/>
                  </a:lnTo>
                  <a:lnTo>
                    <a:pt x="793" y="393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9" y="393"/>
                  </a:lnTo>
                  <a:lnTo>
                    <a:pt x="799" y="391"/>
                  </a:lnTo>
                  <a:lnTo>
                    <a:pt x="797" y="391"/>
                  </a:lnTo>
                  <a:lnTo>
                    <a:pt x="799" y="390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93"/>
                  </a:lnTo>
                  <a:lnTo>
                    <a:pt x="801" y="393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88"/>
                  </a:lnTo>
                  <a:lnTo>
                    <a:pt x="802" y="386"/>
                  </a:lnTo>
                  <a:lnTo>
                    <a:pt x="802" y="384"/>
                  </a:lnTo>
                  <a:lnTo>
                    <a:pt x="802" y="384"/>
                  </a:lnTo>
                  <a:lnTo>
                    <a:pt x="806" y="384"/>
                  </a:lnTo>
                  <a:lnTo>
                    <a:pt x="808" y="386"/>
                  </a:lnTo>
                  <a:lnTo>
                    <a:pt x="810" y="386"/>
                  </a:lnTo>
                  <a:lnTo>
                    <a:pt x="810" y="386"/>
                  </a:lnTo>
                  <a:lnTo>
                    <a:pt x="812" y="386"/>
                  </a:lnTo>
                  <a:lnTo>
                    <a:pt x="812" y="386"/>
                  </a:lnTo>
                  <a:lnTo>
                    <a:pt x="813" y="386"/>
                  </a:lnTo>
                  <a:lnTo>
                    <a:pt x="813" y="386"/>
                  </a:lnTo>
                  <a:lnTo>
                    <a:pt x="813" y="388"/>
                  </a:lnTo>
                  <a:lnTo>
                    <a:pt x="813" y="390"/>
                  </a:lnTo>
                  <a:lnTo>
                    <a:pt x="815" y="390"/>
                  </a:lnTo>
                  <a:lnTo>
                    <a:pt x="817" y="388"/>
                  </a:lnTo>
                  <a:lnTo>
                    <a:pt x="817" y="388"/>
                  </a:lnTo>
                  <a:lnTo>
                    <a:pt x="819" y="388"/>
                  </a:lnTo>
                  <a:lnTo>
                    <a:pt x="819" y="390"/>
                  </a:lnTo>
                  <a:lnTo>
                    <a:pt x="817" y="390"/>
                  </a:lnTo>
                  <a:lnTo>
                    <a:pt x="817" y="391"/>
                  </a:lnTo>
                  <a:lnTo>
                    <a:pt x="817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0"/>
                  </a:lnTo>
                  <a:lnTo>
                    <a:pt x="819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90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2" y="391"/>
                  </a:lnTo>
                  <a:lnTo>
                    <a:pt x="822" y="391"/>
                  </a:lnTo>
                  <a:lnTo>
                    <a:pt x="822" y="395"/>
                  </a:lnTo>
                  <a:lnTo>
                    <a:pt x="824" y="395"/>
                  </a:lnTo>
                  <a:lnTo>
                    <a:pt x="824" y="395"/>
                  </a:lnTo>
                  <a:lnTo>
                    <a:pt x="826" y="393"/>
                  </a:lnTo>
                  <a:lnTo>
                    <a:pt x="826" y="393"/>
                  </a:lnTo>
                  <a:lnTo>
                    <a:pt x="828" y="395"/>
                  </a:lnTo>
                  <a:lnTo>
                    <a:pt x="828" y="395"/>
                  </a:lnTo>
                  <a:lnTo>
                    <a:pt x="830" y="395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9"/>
                  </a:lnTo>
                  <a:lnTo>
                    <a:pt x="833" y="399"/>
                  </a:lnTo>
                  <a:lnTo>
                    <a:pt x="835" y="400"/>
                  </a:lnTo>
                  <a:lnTo>
                    <a:pt x="835" y="399"/>
                  </a:lnTo>
                  <a:lnTo>
                    <a:pt x="837" y="400"/>
                  </a:lnTo>
                  <a:lnTo>
                    <a:pt x="837" y="400"/>
                  </a:lnTo>
                  <a:lnTo>
                    <a:pt x="837" y="402"/>
                  </a:lnTo>
                  <a:lnTo>
                    <a:pt x="839" y="404"/>
                  </a:lnTo>
                  <a:lnTo>
                    <a:pt x="841" y="404"/>
                  </a:lnTo>
                  <a:lnTo>
                    <a:pt x="841" y="404"/>
                  </a:lnTo>
                  <a:lnTo>
                    <a:pt x="841" y="406"/>
                  </a:lnTo>
                  <a:lnTo>
                    <a:pt x="843" y="406"/>
                  </a:lnTo>
                  <a:lnTo>
                    <a:pt x="843" y="406"/>
                  </a:lnTo>
                  <a:lnTo>
                    <a:pt x="844" y="408"/>
                  </a:lnTo>
                  <a:lnTo>
                    <a:pt x="846" y="406"/>
                  </a:lnTo>
                  <a:lnTo>
                    <a:pt x="846" y="406"/>
                  </a:lnTo>
                  <a:lnTo>
                    <a:pt x="848" y="408"/>
                  </a:lnTo>
                  <a:lnTo>
                    <a:pt x="848" y="408"/>
                  </a:lnTo>
                  <a:lnTo>
                    <a:pt x="850" y="406"/>
                  </a:lnTo>
                  <a:lnTo>
                    <a:pt x="852" y="406"/>
                  </a:lnTo>
                  <a:lnTo>
                    <a:pt x="854" y="406"/>
                  </a:lnTo>
                  <a:lnTo>
                    <a:pt x="854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4" y="408"/>
                  </a:lnTo>
                  <a:lnTo>
                    <a:pt x="854" y="408"/>
                  </a:lnTo>
                  <a:lnTo>
                    <a:pt x="855" y="408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4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7" y="411"/>
                  </a:lnTo>
                  <a:lnTo>
                    <a:pt x="859" y="411"/>
                  </a:lnTo>
                  <a:lnTo>
                    <a:pt x="861" y="411"/>
                  </a:lnTo>
                  <a:lnTo>
                    <a:pt x="863" y="411"/>
                  </a:lnTo>
                  <a:lnTo>
                    <a:pt x="865" y="411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5" y="413"/>
                  </a:lnTo>
                  <a:lnTo>
                    <a:pt x="865" y="415"/>
                  </a:lnTo>
                  <a:lnTo>
                    <a:pt x="863" y="415"/>
                  </a:lnTo>
                  <a:lnTo>
                    <a:pt x="863" y="415"/>
                  </a:lnTo>
                  <a:lnTo>
                    <a:pt x="865" y="415"/>
                  </a:lnTo>
                  <a:lnTo>
                    <a:pt x="866" y="415"/>
                  </a:lnTo>
                  <a:lnTo>
                    <a:pt x="866" y="415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70" y="413"/>
                  </a:lnTo>
                  <a:lnTo>
                    <a:pt x="870" y="415"/>
                  </a:lnTo>
                  <a:lnTo>
                    <a:pt x="870" y="415"/>
                  </a:lnTo>
                  <a:lnTo>
                    <a:pt x="872" y="413"/>
                  </a:lnTo>
                  <a:lnTo>
                    <a:pt x="872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5" y="413"/>
                  </a:lnTo>
                  <a:lnTo>
                    <a:pt x="875" y="413"/>
                  </a:lnTo>
                  <a:lnTo>
                    <a:pt x="874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4" y="415"/>
                  </a:lnTo>
                  <a:lnTo>
                    <a:pt x="874" y="415"/>
                  </a:lnTo>
                  <a:lnTo>
                    <a:pt x="875" y="415"/>
                  </a:lnTo>
                  <a:lnTo>
                    <a:pt x="875" y="415"/>
                  </a:lnTo>
                  <a:lnTo>
                    <a:pt x="875" y="413"/>
                  </a:lnTo>
                  <a:lnTo>
                    <a:pt x="877" y="415"/>
                  </a:lnTo>
                  <a:lnTo>
                    <a:pt x="877" y="415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9"/>
                  </a:lnTo>
                  <a:lnTo>
                    <a:pt x="875" y="419"/>
                  </a:lnTo>
                  <a:lnTo>
                    <a:pt x="877" y="419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3" y="419"/>
                  </a:lnTo>
                  <a:lnTo>
                    <a:pt x="883" y="417"/>
                  </a:lnTo>
                  <a:lnTo>
                    <a:pt x="879" y="379"/>
                  </a:lnTo>
                  <a:lnTo>
                    <a:pt x="877" y="347"/>
                  </a:lnTo>
                  <a:lnTo>
                    <a:pt x="874" y="307"/>
                  </a:lnTo>
                  <a:lnTo>
                    <a:pt x="872" y="280"/>
                  </a:lnTo>
                  <a:lnTo>
                    <a:pt x="870" y="256"/>
                  </a:lnTo>
                  <a:lnTo>
                    <a:pt x="870" y="254"/>
                  </a:lnTo>
                  <a:lnTo>
                    <a:pt x="865" y="198"/>
                  </a:lnTo>
                  <a:lnTo>
                    <a:pt x="857" y="167"/>
                  </a:lnTo>
                  <a:lnTo>
                    <a:pt x="854" y="154"/>
                  </a:lnTo>
                  <a:lnTo>
                    <a:pt x="843" y="110"/>
                  </a:lnTo>
                  <a:lnTo>
                    <a:pt x="841" y="103"/>
                  </a:lnTo>
                  <a:lnTo>
                    <a:pt x="835" y="79"/>
                  </a:lnTo>
                  <a:lnTo>
                    <a:pt x="832" y="62"/>
                  </a:lnTo>
                  <a:lnTo>
                    <a:pt x="830" y="59"/>
                  </a:lnTo>
                  <a:lnTo>
                    <a:pt x="828" y="40"/>
                  </a:lnTo>
                  <a:lnTo>
                    <a:pt x="828" y="30"/>
                  </a:lnTo>
                  <a:lnTo>
                    <a:pt x="824" y="0"/>
                  </a:lnTo>
                  <a:lnTo>
                    <a:pt x="784" y="6"/>
                  </a:lnTo>
                  <a:lnTo>
                    <a:pt x="780" y="6"/>
                  </a:lnTo>
                  <a:lnTo>
                    <a:pt x="748" y="9"/>
                  </a:lnTo>
                  <a:lnTo>
                    <a:pt x="737" y="9"/>
                  </a:lnTo>
                  <a:lnTo>
                    <a:pt x="711" y="11"/>
                  </a:lnTo>
                  <a:lnTo>
                    <a:pt x="693" y="13"/>
                  </a:lnTo>
                  <a:lnTo>
                    <a:pt x="689" y="15"/>
                  </a:lnTo>
                  <a:lnTo>
                    <a:pt x="638" y="19"/>
                  </a:lnTo>
                  <a:lnTo>
                    <a:pt x="616" y="20"/>
                  </a:lnTo>
                  <a:lnTo>
                    <a:pt x="578" y="24"/>
                  </a:lnTo>
                  <a:lnTo>
                    <a:pt x="545" y="26"/>
                  </a:lnTo>
                  <a:lnTo>
                    <a:pt x="512" y="28"/>
                  </a:lnTo>
                  <a:lnTo>
                    <a:pt x="483" y="31"/>
                  </a:lnTo>
                  <a:lnTo>
                    <a:pt x="459" y="31"/>
                  </a:lnTo>
                  <a:lnTo>
                    <a:pt x="439" y="33"/>
                  </a:lnTo>
                  <a:lnTo>
                    <a:pt x="395" y="37"/>
                  </a:lnTo>
                  <a:lnTo>
                    <a:pt x="351" y="39"/>
                  </a:lnTo>
                  <a:lnTo>
                    <a:pt x="340" y="40"/>
                  </a:lnTo>
                  <a:lnTo>
                    <a:pt x="296" y="42"/>
                  </a:lnTo>
                  <a:lnTo>
                    <a:pt x="287" y="42"/>
                  </a:lnTo>
                  <a:lnTo>
                    <a:pt x="234" y="44"/>
                  </a:lnTo>
                  <a:lnTo>
                    <a:pt x="203" y="46"/>
                  </a:lnTo>
                  <a:lnTo>
                    <a:pt x="190" y="46"/>
                  </a:lnTo>
                  <a:lnTo>
                    <a:pt x="143" y="48"/>
                  </a:lnTo>
                  <a:lnTo>
                    <a:pt x="97" y="50"/>
                  </a:lnTo>
                  <a:lnTo>
                    <a:pt x="95" y="50"/>
                  </a:lnTo>
                  <a:lnTo>
                    <a:pt x="57" y="51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8" y="51"/>
                  </a:lnTo>
                  <a:lnTo>
                    <a:pt x="24" y="51"/>
                  </a:lnTo>
                  <a:lnTo>
                    <a:pt x="0" y="51"/>
                  </a:lnTo>
                  <a:lnTo>
                    <a:pt x="2" y="101"/>
                  </a:lnTo>
                  <a:lnTo>
                    <a:pt x="2" y="115"/>
                  </a:lnTo>
                  <a:lnTo>
                    <a:pt x="84" y="114"/>
                  </a:lnTo>
                  <a:lnTo>
                    <a:pt x="97" y="112"/>
                  </a:lnTo>
                  <a:lnTo>
                    <a:pt x="139" y="112"/>
                  </a:lnTo>
                  <a:lnTo>
                    <a:pt x="190" y="110"/>
                  </a:lnTo>
                  <a:lnTo>
                    <a:pt x="205" y="110"/>
                  </a:lnTo>
                  <a:lnTo>
                    <a:pt x="245" y="108"/>
                  </a:lnTo>
                  <a:lnTo>
                    <a:pt x="298" y="104"/>
                  </a:lnTo>
                  <a:lnTo>
                    <a:pt x="298" y="104"/>
                  </a:ln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298" y="10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7"/>
            <p:cNvSpPr>
              <a:spLocks/>
            </p:cNvSpPr>
            <p:nvPr userDrawn="1"/>
          </p:nvSpPr>
          <p:spPr bwMode="auto">
            <a:xfrm>
              <a:off x="4208463" y="1401763"/>
              <a:ext cx="960438" cy="654050"/>
            </a:xfrm>
            <a:custGeom>
              <a:avLst/>
              <a:gdLst/>
              <a:ahLst/>
              <a:cxnLst>
                <a:cxn ang="0">
                  <a:pos x="4" y="68"/>
                </a:cxn>
                <a:cxn ang="0">
                  <a:pos x="4" y="81"/>
                </a:cxn>
                <a:cxn ang="0">
                  <a:pos x="4" y="88"/>
                </a:cxn>
                <a:cxn ang="0">
                  <a:pos x="15" y="97"/>
                </a:cxn>
                <a:cxn ang="0">
                  <a:pos x="11" y="112"/>
                </a:cxn>
                <a:cxn ang="0">
                  <a:pos x="13" y="125"/>
                </a:cxn>
                <a:cxn ang="0">
                  <a:pos x="11" y="134"/>
                </a:cxn>
                <a:cxn ang="0">
                  <a:pos x="8" y="143"/>
                </a:cxn>
                <a:cxn ang="0">
                  <a:pos x="8" y="156"/>
                </a:cxn>
                <a:cxn ang="0">
                  <a:pos x="15" y="163"/>
                </a:cxn>
                <a:cxn ang="0">
                  <a:pos x="18" y="170"/>
                </a:cxn>
                <a:cxn ang="0">
                  <a:pos x="29" y="181"/>
                </a:cxn>
                <a:cxn ang="0">
                  <a:pos x="28" y="196"/>
                </a:cxn>
                <a:cxn ang="0">
                  <a:pos x="37" y="210"/>
                </a:cxn>
                <a:cxn ang="0">
                  <a:pos x="39" y="221"/>
                </a:cxn>
                <a:cxn ang="0">
                  <a:pos x="46" y="234"/>
                </a:cxn>
                <a:cxn ang="0">
                  <a:pos x="51" y="240"/>
                </a:cxn>
                <a:cxn ang="0">
                  <a:pos x="57" y="251"/>
                </a:cxn>
                <a:cxn ang="0">
                  <a:pos x="64" y="273"/>
                </a:cxn>
                <a:cxn ang="0">
                  <a:pos x="66" y="282"/>
                </a:cxn>
                <a:cxn ang="0">
                  <a:pos x="68" y="296"/>
                </a:cxn>
                <a:cxn ang="0">
                  <a:pos x="75" y="300"/>
                </a:cxn>
                <a:cxn ang="0">
                  <a:pos x="82" y="318"/>
                </a:cxn>
                <a:cxn ang="0">
                  <a:pos x="92" y="327"/>
                </a:cxn>
                <a:cxn ang="0">
                  <a:pos x="86" y="327"/>
                </a:cxn>
                <a:cxn ang="0">
                  <a:pos x="92" y="338"/>
                </a:cxn>
                <a:cxn ang="0">
                  <a:pos x="93" y="353"/>
                </a:cxn>
                <a:cxn ang="0">
                  <a:pos x="99" y="371"/>
                </a:cxn>
                <a:cxn ang="0">
                  <a:pos x="99" y="390"/>
                </a:cxn>
                <a:cxn ang="0">
                  <a:pos x="110" y="412"/>
                </a:cxn>
                <a:cxn ang="0">
                  <a:pos x="358" y="386"/>
                </a:cxn>
                <a:cxn ang="0">
                  <a:pos x="488" y="368"/>
                </a:cxn>
                <a:cxn ang="0">
                  <a:pos x="497" y="377"/>
                </a:cxn>
                <a:cxn ang="0">
                  <a:pos x="506" y="384"/>
                </a:cxn>
                <a:cxn ang="0">
                  <a:pos x="517" y="388"/>
                </a:cxn>
                <a:cxn ang="0">
                  <a:pos x="517" y="371"/>
                </a:cxn>
                <a:cxn ang="0">
                  <a:pos x="528" y="355"/>
                </a:cxn>
                <a:cxn ang="0">
                  <a:pos x="541" y="327"/>
                </a:cxn>
                <a:cxn ang="0">
                  <a:pos x="550" y="311"/>
                </a:cxn>
                <a:cxn ang="0">
                  <a:pos x="539" y="287"/>
                </a:cxn>
                <a:cxn ang="0">
                  <a:pos x="532" y="267"/>
                </a:cxn>
                <a:cxn ang="0">
                  <a:pos x="547" y="253"/>
                </a:cxn>
                <a:cxn ang="0">
                  <a:pos x="574" y="238"/>
                </a:cxn>
                <a:cxn ang="0">
                  <a:pos x="592" y="227"/>
                </a:cxn>
                <a:cxn ang="0">
                  <a:pos x="596" y="203"/>
                </a:cxn>
                <a:cxn ang="0">
                  <a:pos x="605" y="181"/>
                </a:cxn>
                <a:cxn ang="0">
                  <a:pos x="601" y="159"/>
                </a:cxn>
                <a:cxn ang="0">
                  <a:pos x="585" y="150"/>
                </a:cxn>
                <a:cxn ang="0">
                  <a:pos x="570" y="132"/>
                </a:cxn>
                <a:cxn ang="0">
                  <a:pos x="556" y="123"/>
                </a:cxn>
                <a:cxn ang="0">
                  <a:pos x="547" y="110"/>
                </a:cxn>
                <a:cxn ang="0">
                  <a:pos x="523" y="99"/>
                </a:cxn>
                <a:cxn ang="0">
                  <a:pos x="504" y="79"/>
                </a:cxn>
                <a:cxn ang="0">
                  <a:pos x="494" y="55"/>
                </a:cxn>
                <a:cxn ang="0">
                  <a:pos x="499" y="28"/>
                </a:cxn>
                <a:cxn ang="0">
                  <a:pos x="484" y="17"/>
                </a:cxn>
                <a:cxn ang="0">
                  <a:pos x="362" y="17"/>
                </a:cxn>
                <a:cxn ang="0">
                  <a:pos x="101" y="46"/>
                </a:cxn>
              </a:cxnLst>
              <a:rect l="0" t="0" r="r" b="b"/>
              <a:pathLst>
                <a:path w="605" h="412">
                  <a:moveTo>
                    <a:pt x="0" y="55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4"/>
                  </a:lnTo>
                  <a:lnTo>
                    <a:pt x="4" y="66"/>
                  </a:lnTo>
                  <a:lnTo>
                    <a:pt x="4" y="68"/>
                  </a:lnTo>
                  <a:lnTo>
                    <a:pt x="6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72"/>
                  </a:lnTo>
                  <a:lnTo>
                    <a:pt x="8" y="73"/>
                  </a:lnTo>
                  <a:lnTo>
                    <a:pt x="8" y="75"/>
                  </a:lnTo>
                  <a:lnTo>
                    <a:pt x="8" y="79"/>
                  </a:lnTo>
                  <a:lnTo>
                    <a:pt x="8" y="81"/>
                  </a:lnTo>
                  <a:lnTo>
                    <a:pt x="6" y="81"/>
                  </a:lnTo>
                  <a:lnTo>
                    <a:pt x="6" y="81"/>
                  </a:lnTo>
                  <a:lnTo>
                    <a:pt x="4" y="81"/>
                  </a:lnTo>
                  <a:lnTo>
                    <a:pt x="4" y="83"/>
                  </a:lnTo>
                  <a:lnTo>
                    <a:pt x="4" y="83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4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8"/>
                  </a:lnTo>
                  <a:lnTo>
                    <a:pt x="6" y="88"/>
                  </a:lnTo>
                  <a:lnTo>
                    <a:pt x="4" y="88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9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3" y="90"/>
                  </a:lnTo>
                  <a:lnTo>
                    <a:pt x="13" y="90"/>
                  </a:lnTo>
                  <a:lnTo>
                    <a:pt x="15" y="92"/>
                  </a:lnTo>
                  <a:lnTo>
                    <a:pt x="13" y="94"/>
                  </a:lnTo>
                  <a:lnTo>
                    <a:pt x="15" y="97"/>
                  </a:lnTo>
                  <a:lnTo>
                    <a:pt x="15" y="99"/>
                  </a:lnTo>
                  <a:lnTo>
                    <a:pt x="17" y="101"/>
                  </a:lnTo>
                  <a:lnTo>
                    <a:pt x="17" y="103"/>
                  </a:lnTo>
                  <a:lnTo>
                    <a:pt x="17" y="105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8"/>
                  </a:lnTo>
                  <a:lnTo>
                    <a:pt x="15" y="110"/>
                  </a:lnTo>
                  <a:lnTo>
                    <a:pt x="15" y="110"/>
                  </a:lnTo>
                  <a:lnTo>
                    <a:pt x="13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4"/>
                  </a:lnTo>
                  <a:lnTo>
                    <a:pt x="13" y="114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7"/>
                  </a:lnTo>
                  <a:lnTo>
                    <a:pt x="11" y="119"/>
                  </a:lnTo>
                  <a:lnTo>
                    <a:pt x="13" y="123"/>
                  </a:lnTo>
                  <a:lnTo>
                    <a:pt x="13" y="123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1" y="126"/>
                  </a:lnTo>
                  <a:lnTo>
                    <a:pt x="11" y="128"/>
                  </a:lnTo>
                  <a:lnTo>
                    <a:pt x="11" y="130"/>
                  </a:lnTo>
                  <a:lnTo>
                    <a:pt x="13" y="130"/>
                  </a:lnTo>
                  <a:lnTo>
                    <a:pt x="13" y="130"/>
                  </a:lnTo>
                  <a:lnTo>
                    <a:pt x="11" y="132"/>
                  </a:lnTo>
                  <a:lnTo>
                    <a:pt x="11" y="132"/>
                  </a:lnTo>
                  <a:lnTo>
                    <a:pt x="11" y="134"/>
                  </a:lnTo>
                  <a:lnTo>
                    <a:pt x="11" y="134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9" y="137"/>
                  </a:lnTo>
                  <a:lnTo>
                    <a:pt x="9" y="137"/>
                  </a:lnTo>
                  <a:lnTo>
                    <a:pt x="8" y="137"/>
                  </a:lnTo>
                  <a:lnTo>
                    <a:pt x="8" y="139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3"/>
                  </a:lnTo>
                  <a:lnTo>
                    <a:pt x="8" y="143"/>
                  </a:lnTo>
                  <a:lnTo>
                    <a:pt x="6" y="143"/>
                  </a:lnTo>
                  <a:lnTo>
                    <a:pt x="6" y="145"/>
                  </a:lnTo>
                  <a:lnTo>
                    <a:pt x="4" y="145"/>
                  </a:lnTo>
                  <a:lnTo>
                    <a:pt x="4" y="147"/>
                  </a:lnTo>
                  <a:lnTo>
                    <a:pt x="6" y="148"/>
                  </a:lnTo>
                  <a:lnTo>
                    <a:pt x="4" y="148"/>
                  </a:lnTo>
                  <a:lnTo>
                    <a:pt x="4" y="150"/>
                  </a:lnTo>
                  <a:lnTo>
                    <a:pt x="6" y="152"/>
                  </a:lnTo>
                  <a:lnTo>
                    <a:pt x="4" y="154"/>
                  </a:lnTo>
                  <a:lnTo>
                    <a:pt x="6" y="154"/>
                  </a:lnTo>
                  <a:lnTo>
                    <a:pt x="8" y="156"/>
                  </a:lnTo>
                  <a:lnTo>
                    <a:pt x="9" y="156"/>
                  </a:lnTo>
                  <a:lnTo>
                    <a:pt x="9" y="156"/>
                  </a:lnTo>
                  <a:lnTo>
                    <a:pt x="9" y="158"/>
                  </a:lnTo>
                  <a:lnTo>
                    <a:pt x="11" y="158"/>
                  </a:lnTo>
                  <a:lnTo>
                    <a:pt x="11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5" y="161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65"/>
                  </a:lnTo>
                  <a:lnTo>
                    <a:pt x="15" y="165"/>
                  </a:lnTo>
                  <a:lnTo>
                    <a:pt x="17" y="165"/>
                  </a:lnTo>
                  <a:lnTo>
                    <a:pt x="18" y="167"/>
                  </a:lnTo>
                  <a:lnTo>
                    <a:pt x="20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20" y="172"/>
                  </a:lnTo>
                  <a:lnTo>
                    <a:pt x="20" y="172"/>
                  </a:lnTo>
                  <a:lnTo>
                    <a:pt x="20" y="174"/>
                  </a:lnTo>
                  <a:lnTo>
                    <a:pt x="20" y="178"/>
                  </a:lnTo>
                  <a:lnTo>
                    <a:pt x="20" y="178"/>
                  </a:lnTo>
                  <a:lnTo>
                    <a:pt x="22" y="179"/>
                  </a:lnTo>
                  <a:lnTo>
                    <a:pt x="22" y="181"/>
                  </a:lnTo>
                  <a:lnTo>
                    <a:pt x="24" y="179"/>
                  </a:lnTo>
                  <a:lnTo>
                    <a:pt x="26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5"/>
                  </a:lnTo>
                  <a:lnTo>
                    <a:pt x="31" y="187"/>
                  </a:lnTo>
                  <a:lnTo>
                    <a:pt x="29" y="187"/>
                  </a:lnTo>
                  <a:lnTo>
                    <a:pt x="29" y="189"/>
                  </a:lnTo>
                  <a:lnTo>
                    <a:pt x="29" y="190"/>
                  </a:lnTo>
                  <a:lnTo>
                    <a:pt x="29" y="194"/>
                  </a:lnTo>
                  <a:lnTo>
                    <a:pt x="29" y="196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8" y="198"/>
                  </a:lnTo>
                  <a:lnTo>
                    <a:pt x="29" y="198"/>
                  </a:lnTo>
                  <a:lnTo>
                    <a:pt x="31" y="200"/>
                  </a:lnTo>
                  <a:lnTo>
                    <a:pt x="33" y="201"/>
                  </a:lnTo>
                  <a:lnTo>
                    <a:pt x="35" y="203"/>
                  </a:lnTo>
                  <a:lnTo>
                    <a:pt x="35" y="205"/>
                  </a:lnTo>
                  <a:lnTo>
                    <a:pt x="37" y="207"/>
                  </a:lnTo>
                  <a:lnTo>
                    <a:pt x="37" y="207"/>
                  </a:lnTo>
                  <a:lnTo>
                    <a:pt x="37" y="209"/>
                  </a:lnTo>
                  <a:lnTo>
                    <a:pt x="37" y="210"/>
                  </a:lnTo>
                  <a:lnTo>
                    <a:pt x="37" y="210"/>
                  </a:lnTo>
                  <a:lnTo>
                    <a:pt x="37" y="212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5" y="216"/>
                  </a:lnTo>
                  <a:lnTo>
                    <a:pt x="37" y="216"/>
                  </a:lnTo>
                  <a:lnTo>
                    <a:pt x="35" y="218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39" y="221"/>
                  </a:lnTo>
                  <a:lnTo>
                    <a:pt x="39" y="221"/>
                  </a:lnTo>
                  <a:lnTo>
                    <a:pt x="40" y="221"/>
                  </a:lnTo>
                  <a:lnTo>
                    <a:pt x="40" y="223"/>
                  </a:lnTo>
                  <a:lnTo>
                    <a:pt x="42" y="225"/>
                  </a:lnTo>
                  <a:lnTo>
                    <a:pt x="44" y="225"/>
                  </a:lnTo>
                  <a:lnTo>
                    <a:pt x="44" y="227"/>
                  </a:lnTo>
                  <a:lnTo>
                    <a:pt x="44" y="227"/>
                  </a:lnTo>
                  <a:lnTo>
                    <a:pt x="44" y="229"/>
                  </a:lnTo>
                  <a:lnTo>
                    <a:pt x="46" y="231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50" y="240"/>
                  </a:lnTo>
                  <a:lnTo>
                    <a:pt x="50" y="242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3" y="242"/>
                  </a:lnTo>
                  <a:lnTo>
                    <a:pt x="55" y="242"/>
                  </a:lnTo>
                  <a:lnTo>
                    <a:pt x="57" y="243"/>
                  </a:lnTo>
                  <a:lnTo>
                    <a:pt x="57" y="243"/>
                  </a:lnTo>
                  <a:lnTo>
                    <a:pt x="59" y="243"/>
                  </a:lnTo>
                  <a:lnTo>
                    <a:pt x="59" y="245"/>
                  </a:lnTo>
                  <a:lnTo>
                    <a:pt x="59" y="247"/>
                  </a:lnTo>
                  <a:lnTo>
                    <a:pt x="59" y="247"/>
                  </a:lnTo>
                  <a:lnTo>
                    <a:pt x="59" y="249"/>
                  </a:lnTo>
                  <a:lnTo>
                    <a:pt x="59" y="249"/>
                  </a:lnTo>
                  <a:lnTo>
                    <a:pt x="57" y="251"/>
                  </a:lnTo>
                  <a:lnTo>
                    <a:pt x="59" y="256"/>
                  </a:lnTo>
                  <a:lnTo>
                    <a:pt x="60" y="256"/>
                  </a:lnTo>
                  <a:lnTo>
                    <a:pt x="62" y="258"/>
                  </a:lnTo>
                  <a:lnTo>
                    <a:pt x="62" y="262"/>
                  </a:lnTo>
                  <a:lnTo>
                    <a:pt x="64" y="262"/>
                  </a:lnTo>
                  <a:lnTo>
                    <a:pt x="64" y="262"/>
                  </a:lnTo>
                  <a:lnTo>
                    <a:pt x="66" y="263"/>
                  </a:lnTo>
                  <a:lnTo>
                    <a:pt x="66" y="265"/>
                  </a:lnTo>
                  <a:lnTo>
                    <a:pt x="66" y="267"/>
                  </a:lnTo>
                  <a:lnTo>
                    <a:pt x="64" y="271"/>
                  </a:lnTo>
                  <a:lnTo>
                    <a:pt x="64" y="273"/>
                  </a:lnTo>
                  <a:lnTo>
                    <a:pt x="64" y="273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6"/>
                  </a:lnTo>
                  <a:lnTo>
                    <a:pt x="64" y="276"/>
                  </a:lnTo>
                  <a:lnTo>
                    <a:pt x="64" y="276"/>
                  </a:lnTo>
                  <a:lnTo>
                    <a:pt x="64" y="278"/>
                  </a:lnTo>
                  <a:lnTo>
                    <a:pt x="64" y="278"/>
                  </a:lnTo>
                  <a:lnTo>
                    <a:pt x="64" y="280"/>
                  </a:lnTo>
                  <a:lnTo>
                    <a:pt x="66" y="282"/>
                  </a:lnTo>
                  <a:lnTo>
                    <a:pt x="66" y="284"/>
                  </a:lnTo>
                  <a:lnTo>
                    <a:pt x="66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8" y="291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6"/>
                  </a:lnTo>
                  <a:lnTo>
                    <a:pt x="70" y="298"/>
                  </a:lnTo>
                  <a:lnTo>
                    <a:pt x="70" y="298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5" y="295"/>
                  </a:lnTo>
                  <a:lnTo>
                    <a:pt x="75" y="295"/>
                  </a:lnTo>
                  <a:lnTo>
                    <a:pt x="77" y="296"/>
                  </a:lnTo>
                  <a:lnTo>
                    <a:pt x="77" y="296"/>
                  </a:lnTo>
                  <a:lnTo>
                    <a:pt x="77" y="298"/>
                  </a:lnTo>
                  <a:lnTo>
                    <a:pt x="77" y="300"/>
                  </a:lnTo>
                  <a:lnTo>
                    <a:pt x="75" y="300"/>
                  </a:lnTo>
                  <a:lnTo>
                    <a:pt x="75" y="302"/>
                  </a:lnTo>
                  <a:lnTo>
                    <a:pt x="75" y="302"/>
                  </a:lnTo>
                  <a:lnTo>
                    <a:pt x="79" y="304"/>
                  </a:lnTo>
                  <a:lnTo>
                    <a:pt x="82" y="304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7"/>
                  </a:lnTo>
                  <a:lnTo>
                    <a:pt x="84" y="313"/>
                  </a:lnTo>
                  <a:lnTo>
                    <a:pt x="84" y="316"/>
                  </a:lnTo>
                  <a:lnTo>
                    <a:pt x="82" y="318"/>
                  </a:lnTo>
                  <a:lnTo>
                    <a:pt x="82" y="318"/>
                  </a:lnTo>
                  <a:lnTo>
                    <a:pt x="82" y="320"/>
                  </a:lnTo>
                  <a:lnTo>
                    <a:pt x="84" y="320"/>
                  </a:lnTo>
                  <a:lnTo>
                    <a:pt x="86" y="322"/>
                  </a:lnTo>
                  <a:lnTo>
                    <a:pt x="86" y="322"/>
                  </a:lnTo>
                  <a:lnTo>
                    <a:pt x="90" y="322"/>
                  </a:lnTo>
                  <a:lnTo>
                    <a:pt x="90" y="322"/>
                  </a:lnTo>
                  <a:lnTo>
                    <a:pt x="90" y="324"/>
                  </a:lnTo>
                  <a:lnTo>
                    <a:pt x="92" y="326"/>
                  </a:lnTo>
                  <a:lnTo>
                    <a:pt x="92" y="326"/>
                  </a:lnTo>
                  <a:lnTo>
                    <a:pt x="92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6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6" y="324"/>
                  </a:lnTo>
                  <a:lnTo>
                    <a:pt x="86" y="324"/>
                  </a:lnTo>
                  <a:lnTo>
                    <a:pt x="86" y="326"/>
                  </a:lnTo>
                  <a:lnTo>
                    <a:pt x="86" y="327"/>
                  </a:lnTo>
                  <a:lnTo>
                    <a:pt x="88" y="327"/>
                  </a:lnTo>
                  <a:lnTo>
                    <a:pt x="90" y="329"/>
                  </a:lnTo>
                  <a:lnTo>
                    <a:pt x="88" y="329"/>
                  </a:lnTo>
                  <a:lnTo>
                    <a:pt x="88" y="331"/>
                  </a:lnTo>
                  <a:lnTo>
                    <a:pt x="88" y="333"/>
                  </a:lnTo>
                  <a:lnTo>
                    <a:pt x="88" y="335"/>
                  </a:lnTo>
                  <a:lnTo>
                    <a:pt x="88" y="337"/>
                  </a:lnTo>
                  <a:lnTo>
                    <a:pt x="88" y="337"/>
                  </a:lnTo>
                  <a:lnTo>
                    <a:pt x="88" y="338"/>
                  </a:lnTo>
                  <a:lnTo>
                    <a:pt x="88" y="338"/>
                  </a:lnTo>
                  <a:lnTo>
                    <a:pt x="92" y="338"/>
                  </a:lnTo>
                  <a:lnTo>
                    <a:pt x="92" y="338"/>
                  </a:lnTo>
                  <a:lnTo>
                    <a:pt x="92" y="340"/>
                  </a:lnTo>
                  <a:lnTo>
                    <a:pt x="92" y="340"/>
                  </a:lnTo>
                  <a:lnTo>
                    <a:pt x="92" y="342"/>
                  </a:lnTo>
                  <a:lnTo>
                    <a:pt x="93" y="346"/>
                  </a:lnTo>
                  <a:lnTo>
                    <a:pt x="93" y="348"/>
                  </a:lnTo>
                  <a:lnTo>
                    <a:pt x="95" y="349"/>
                  </a:lnTo>
                  <a:lnTo>
                    <a:pt x="95" y="351"/>
                  </a:lnTo>
                  <a:lnTo>
                    <a:pt x="93" y="351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5" y="355"/>
                  </a:lnTo>
                  <a:lnTo>
                    <a:pt x="95" y="357"/>
                  </a:lnTo>
                  <a:lnTo>
                    <a:pt x="95" y="360"/>
                  </a:lnTo>
                  <a:lnTo>
                    <a:pt x="95" y="360"/>
                  </a:lnTo>
                  <a:lnTo>
                    <a:pt x="97" y="362"/>
                  </a:lnTo>
                  <a:lnTo>
                    <a:pt x="97" y="362"/>
                  </a:lnTo>
                  <a:lnTo>
                    <a:pt x="99" y="364"/>
                  </a:lnTo>
                  <a:lnTo>
                    <a:pt x="99" y="369"/>
                  </a:lnTo>
                  <a:lnTo>
                    <a:pt x="99" y="371"/>
                  </a:lnTo>
                  <a:lnTo>
                    <a:pt x="101" y="373"/>
                  </a:lnTo>
                  <a:lnTo>
                    <a:pt x="101" y="377"/>
                  </a:lnTo>
                  <a:lnTo>
                    <a:pt x="99" y="377"/>
                  </a:lnTo>
                  <a:lnTo>
                    <a:pt x="99" y="379"/>
                  </a:lnTo>
                  <a:lnTo>
                    <a:pt x="99" y="379"/>
                  </a:lnTo>
                  <a:lnTo>
                    <a:pt x="99" y="380"/>
                  </a:lnTo>
                  <a:lnTo>
                    <a:pt x="99" y="382"/>
                  </a:lnTo>
                  <a:lnTo>
                    <a:pt x="99" y="386"/>
                  </a:lnTo>
                  <a:lnTo>
                    <a:pt x="99" y="388"/>
                  </a:lnTo>
                  <a:lnTo>
                    <a:pt x="99" y="390"/>
                  </a:lnTo>
                  <a:lnTo>
                    <a:pt x="99" y="390"/>
                  </a:lnTo>
                  <a:lnTo>
                    <a:pt x="97" y="391"/>
                  </a:lnTo>
                  <a:lnTo>
                    <a:pt x="97" y="395"/>
                  </a:lnTo>
                  <a:lnTo>
                    <a:pt x="97" y="395"/>
                  </a:lnTo>
                  <a:lnTo>
                    <a:pt x="99" y="397"/>
                  </a:lnTo>
                  <a:lnTo>
                    <a:pt x="99" y="399"/>
                  </a:lnTo>
                  <a:lnTo>
                    <a:pt x="103" y="401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4"/>
                  </a:lnTo>
                  <a:lnTo>
                    <a:pt x="110" y="408"/>
                  </a:lnTo>
                  <a:lnTo>
                    <a:pt x="110" y="412"/>
                  </a:lnTo>
                  <a:lnTo>
                    <a:pt x="145" y="408"/>
                  </a:lnTo>
                  <a:lnTo>
                    <a:pt x="159" y="408"/>
                  </a:lnTo>
                  <a:lnTo>
                    <a:pt x="188" y="406"/>
                  </a:lnTo>
                  <a:lnTo>
                    <a:pt x="214" y="402"/>
                  </a:lnTo>
                  <a:lnTo>
                    <a:pt x="229" y="401"/>
                  </a:lnTo>
                  <a:lnTo>
                    <a:pt x="252" y="399"/>
                  </a:lnTo>
                  <a:lnTo>
                    <a:pt x="272" y="397"/>
                  </a:lnTo>
                  <a:lnTo>
                    <a:pt x="294" y="393"/>
                  </a:lnTo>
                  <a:lnTo>
                    <a:pt x="314" y="391"/>
                  </a:lnTo>
                  <a:lnTo>
                    <a:pt x="333" y="388"/>
                  </a:lnTo>
                  <a:lnTo>
                    <a:pt x="358" y="386"/>
                  </a:lnTo>
                  <a:lnTo>
                    <a:pt x="393" y="380"/>
                  </a:lnTo>
                  <a:lnTo>
                    <a:pt x="400" y="379"/>
                  </a:lnTo>
                  <a:lnTo>
                    <a:pt x="426" y="375"/>
                  </a:lnTo>
                  <a:lnTo>
                    <a:pt x="442" y="373"/>
                  </a:lnTo>
                  <a:lnTo>
                    <a:pt x="464" y="368"/>
                  </a:lnTo>
                  <a:lnTo>
                    <a:pt x="484" y="366"/>
                  </a:lnTo>
                  <a:lnTo>
                    <a:pt x="484" y="368"/>
                  </a:lnTo>
                  <a:lnTo>
                    <a:pt x="486" y="368"/>
                  </a:lnTo>
                  <a:lnTo>
                    <a:pt x="486" y="368"/>
                  </a:lnTo>
                  <a:lnTo>
                    <a:pt x="488" y="368"/>
                  </a:lnTo>
                  <a:lnTo>
                    <a:pt x="488" y="368"/>
                  </a:lnTo>
                  <a:lnTo>
                    <a:pt x="490" y="369"/>
                  </a:lnTo>
                  <a:lnTo>
                    <a:pt x="488" y="371"/>
                  </a:lnTo>
                  <a:lnTo>
                    <a:pt x="490" y="371"/>
                  </a:lnTo>
                  <a:lnTo>
                    <a:pt x="490" y="373"/>
                  </a:lnTo>
                  <a:lnTo>
                    <a:pt x="494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7" y="375"/>
                  </a:lnTo>
                  <a:lnTo>
                    <a:pt x="497" y="377"/>
                  </a:lnTo>
                  <a:lnTo>
                    <a:pt x="497" y="377"/>
                  </a:lnTo>
                  <a:lnTo>
                    <a:pt x="499" y="379"/>
                  </a:lnTo>
                  <a:lnTo>
                    <a:pt x="499" y="379"/>
                  </a:lnTo>
                  <a:lnTo>
                    <a:pt x="501" y="379"/>
                  </a:lnTo>
                  <a:lnTo>
                    <a:pt x="501" y="382"/>
                  </a:lnTo>
                  <a:lnTo>
                    <a:pt x="501" y="382"/>
                  </a:lnTo>
                  <a:lnTo>
                    <a:pt x="503" y="382"/>
                  </a:lnTo>
                  <a:lnTo>
                    <a:pt x="504" y="382"/>
                  </a:lnTo>
                  <a:lnTo>
                    <a:pt x="504" y="382"/>
                  </a:lnTo>
                  <a:lnTo>
                    <a:pt x="506" y="382"/>
                  </a:lnTo>
                  <a:lnTo>
                    <a:pt x="504" y="384"/>
                  </a:lnTo>
                  <a:lnTo>
                    <a:pt x="506" y="384"/>
                  </a:lnTo>
                  <a:lnTo>
                    <a:pt x="506" y="384"/>
                  </a:lnTo>
                  <a:lnTo>
                    <a:pt x="506" y="386"/>
                  </a:lnTo>
                  <a:lnTo>
                    <a:pt x="506" y="388"/>
                  </a:lnTo>
                  <a:lnTo>
                    <a:pt x="508" y="388"/>
                  </a:lnTo>
                  <a:lnTo>
                    <a:pt x="510" y="388"/>
                  </a:lnTo>
                  <a:lnTo>
                    <a:pt x="510" y="390"/>
                  </a:lnTo>
                  <a:lnTo>
                    <a:pt x="512" y="390"/>
                  </a:lnTo>
                  <a:lnTo>
                    <a:pt x="514" y="391"/>
                  </a:lnTo>
                  <a:lnTo>
                    <a:pt x="515" y="391"/>
                  </a:lnTo>
                  <a:lnTo>
                    <a:pt x="517" y="390"/>
                  </a:lnTo>
                  <a:lnTo>
                    <a:pt x="517" y="388"/>
                  </a:lnTo>
                  <a:lnTo>
                    <a:pt x="521" y="388"/>
                  </a:lnTo>
                  <a:lnTo>
                    <a:pt x="521" y="388"/>
                  </a:lnTo>
                  <a:lnTo>
                    <a:pt x="521" y="386"/>
                  </a:lnTo>
                  <a:lnTo>
                    <a:pt x="521" y="384"/>
                  </a:lnTo>
                  <a:lnTo>
                    <a:pt x="519" y="382"/>
                  </a:lnTo>
                  <a:lnTo>
                    <a:pt x="519" y="380"/>
                  </a:lnTo>
                  <a:lnTo>
                    <a:pt x="519" y="377"/>
                  </a:lnTo>
                  <a:lnTo>
                    <a:pt x="519" y="375"/>
                  </a:lnTo>
                  <a:lnTo>
                    <a:pt x="519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5" y="371"/>
                  </a:lnTo>
                  <a:lnTo>
                    <a:pt x="515" y="369"/>
                  </a:lnTo>
                  <a:lnTo>
                    <a:pt x="515" y="369"/>
                  </a:lnTo>
                  <a:lnTo>
                    <a:pt x="515" y="368"/>
                  </a:lnTo>
                  <a:lnTo>
                    <a:pt x="515" y="366"/>
                  </a:lnTo>
                  <a:lnTo>
                    <a:pt x="515" y="364"/>
                  </a:lnTo>
                  <a:lnTo>
                    <a:pt x="521" y="360"/>
                  </a:lnTo>
                  <a:lnTo>
                    <a:pt x="525" y="357"/>
                  </a:lnTo>
                  <a:lnTo>
                    <a:pt x="526" y="357"/>
                  </a:lnTo>
                  <a:lnTo>
                    <a:pt x="528" y="357"/>
                  </a:lnTo>
                  <a:lnTo>
                    <a:pt x="528" y="355"/>
                  </a:lnTo>
                  <a:lnTo>
                    <a:pt x="530" y="355"/>
                  </a:lnTo>
                  <a:lnTo>
                    <a:pt x="532" y="355"/>
                  </a:lnTo>
                  <a:lnTo>
                    <a:pt x="536" y="353"/>
                  </a:lnTo>
                  <a:lnTo>
                    <a:pt x="539" y="349"/>
                  </a:lnTo>
                  <a:lnTo>
                    <a:pt x="539" y="346"/>
                  </a:lnTo>
                  <a:lnTo>
                    <a:pt x="541" y="340"/>
                  </a:lnTo>
                  <a:lnTo>
                    <a:pt x="541" y="338"/>
                  </a:lnTo>
                  <a:lnTo>
                    <a:pt x="539" y="333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41" y="327"/>
                  </a:lnTo>
                  <a:lnTo>
                    <a:pt x="541" y="326"/>
                  </a:lnTo>
                  <a:lnTo>
                    <a:pt x="545" y="322"/>
                  </a:lnTo>
                  <a:lnTo>
                    <a:pt x="545" y="320"/>
                  </a:lnTo>
                  <a:lnTo>
                    <a:pt x="547" y="318"/>
                  </a:lnTo>
                  <a:lnTo>
                    <a:pt x="548" y="316"/>
                  </a:lnTo>
                  <a:lnTo>
                    <a:pt x="548" y="315"/>
                  </a:lnTo>
                  <a:lnTo>
                    <a:pt x="548" y="315"/>
                  </a:lnTo>
                  <a:lnTo>
                    <a:pt x="550" y="315"/>
                  </a:lnTo>
                  <a:lnTo>
                    <a:pt x="550" y="313"/>
                  </a:lnTo>
                  <a:lnTo>
                    <a:pt x="550" y="311"/>
                  </a:lnTo>
                  <a:lnTo>
                    <a:pt x="550" y="311"/>
                  </a:lnTo>
                  <a:lnTo>
                    <a:pt x="548" y="307"/>
                  </a:lnTo>
                  <a:lnTo>
                    <a:pt x="548" y="307"/>
                  </a:lnTo>
                  <a:lnTo>
                    <a:pt x="548" y="306"/>
                  </a:lnTo>
                  <a:lnTo>
                    <a:pt x="548" y="302"/>
                  </a:lnTo>
                  <a:lnTo>
                    <a:pt x="548" y="300"/>
                  </a:lnTo>
                  <a:lnTo>
                    <a:pt x="548" y="298"/>
                  </a:lnTo>
                  <a:lnTo>
                    <a:pt x="547" y="295"/>
                  </a:lnTo>
                  <a:lnTo>
                    <a:pt x="545" y="293"/>
                  </a:lnTo>
                  <a:lnTo>
                    <a:pt x="543" y="289"/>
                  </a:lnTo>
                  <a:lnTo>
                    <a:pt x="541" y="287"/>
                  </a:lnTo>
                  <a:lnTo>
                    <a:pt x="539" y="287"/>
                  </a:lnTo>
                  <a:lnTo>
                    <a:pt x="537" y="287"/>
                  </a:lnTo>
                  <a:lnTo>
                    <a:pt x="537" y="287"/>
                  </a:lnTo>
                  <a:lnTo>
                    <a:pt x="536" y="285"/>
                  </a:lnTo>
                  <a:lnTo>
                    <a:pt x="534" y="284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0"/>
                  </a:lnTo>
                  <a:lnTo>
                    <a:pt x="530" y="276"/>
                  </a:lnTo>
                  <a:lnTo>
                    <a:pt x="532" y="276"/>
                  </a:lnTo>
                  <a:lnTo>
                    <a:pt x="532" y="269"/>
                  </a:lnTo>
                  <a:lnTo>
                    <a:pt x="532" y="267"/>
                  </a:lnTo>
                  <a:lnTo>
                    <a:pt x="532" y="263"/>
                  </a:lnTo>
                  <a:lnTo>
                    <a:pt x="532" y="263"/>
                  </a:lnTo>
                  <a:lnTo>
                    <a:pt x="532" y="262"/>
                  </a:lnTo>
                  <a:lnTo>
                    <a:pt x="534" y="258"/>
                  </a:lnTo>
                  <a:lnTo>
                    <a:pt x="534" y="256"/>
                  </a:lnTo>
                  <a:lnTo>
                    <a:pt x="536" y="254"/>
                  </a:lnTo>
                  <a:lnTo>
                    <a:pt x="537" y="254"/>
                  </a:lnTo>
                  <a:lnTo>
                    <a:pt x="537" y="254"/>
                  </a:lnTo>
                  <a:lnTo>
                    <a:pt x="543" y="254"/>
                  </a:lnTo>
                  <a:lnTo>
                    <a:pt x="545" y="254"/>
                  </a:lnTo>
                  <a:lnTo>
                    <a:pt x="547" y="253"/>
                  </a:lnTo>
                  <a:lnTo>
                    <a:pt x="552" y="251"/>
                  </a:lnTo>
                  <a:lnTo>
                    <a:pt x="554" y="249"/>
                  </a:lnTo>
                  <a:lnTo>
                    <a:pt x="557" y="249"/>
                  </a:lnTo>
                  <a:lnTo>
                    <a:pt x="559" y="249"/>
                  </a:lnTo>
                  <a:lnTo>
                    <a:pt x="561" y="249"/>
                  </a:lnTo>
                  <a:lnTo>
                    <a:pt x="563" y="249"/>
                  </a:lnTo>
                  <a:lnTo>
                    <a:pt x="567" y="247"/>
                  </a:lnTo>
                  <a:lnTo>
                    <a:pt x="568" y="245"/>
                  </a:lnTo>
                  <a:lnTo>
                    <a:pt x="570" y="243"/>
                  </a:lnTo>
                  <a:lnTo>
                    <a:pt x="572" y="242"/>
                  </a:lnTo>
                  <a:lnTo>
                    <a:pt x="574" y="238"/>
                  </a:lnTo>
                  <a:lnTo>
                    <a:pt x="578" y="236"/>
                  </a:lnTo>
                  <a:lnTo>
                    <a:pt x="579" y="236"/>
                  </a:lnTo>
                  <a:lnTo>
                    <a:pt x="583" y="236"/>
                  </a:lnTo>
                  <a:lnTo>
                    <a:pt x="585" y="234"/>
                  </a:lnTo>
                  <a:lnTo>
                    <a:pt x="587" y="234"/>
                  </a:lnTo>
                  <a:lnTo>
                    <a:pt x="587" y="232"/>
                  </a:lnTo>
                  <a:lnTo>
                    <a:pt x="589" y="231"/>
                  </a:lnTo>
                  <a:lnTo>
                    <a:pt x="589" y="229"/>
                  </a:lnTo>
                  <a:lnTo>
                    <a:pt x="590" y="227"/>
                  </a:lnTo>
                  <a:lnTo>
                    <a:pt x="590" y="227"/>
                  </a:lnTo>
                  <a:lnTo>
                    <a:pt x="592" y="227"/>
                  </a:lnTo>
                  <a:lnTo>
                    <a:pt x="594" y="227"/>
                  </a:lnTo>
                  <a:lnTo>
                    <a:pt x="594" y="225"/>
                  </a:lnTo>
                  <a:lnTo>
                    <a:pt x="594" y="223"/>
                  </a:lnTo>
                  <a:lnTo>
                    <a:pt x="594" y="214"/>
                  </a:lnTo>
                  <a:lnTo>
                    <a:pt x="594" y="214"/>
                  </a:lnTo>
                  <a:lnTo>
                    <a:pt x="594" y="212"/>
                  </a:lnTo>
                  <a:lnTo>
                    <a:pt x="594" y="209"/>
                  </a:lnTo>
                  <a:lnTo>
                    <a:pt x="594" y="207"/>
                  </a:lnTo>
                  <a:lnTo>
                    <a:pt x="594" y="205"/>
                  </a:lnTo>
                  <a:lnTo>
                    <a:pt x="596" y="205"/>
                  </a:lnTo>
                  <a:lnTo>
                    <a:pt x="596" y="203"/>
                  </a:lnTo>
                  <a:lnTo>
                    <a:pt x="598" y="201"/>
                  </a:lnTo>
                  <a:lnTo>
                    <a:pt x="600" y="200"/>
                  </a:lnTo>
                  <a:lnTo>
                    <a:pt x="600" y="200"/>
                  </a:lnTo>
                  <a:lnTo>
                    <a:pt x="603" y="196"/>
                  </a:lnTo>
                  <a:lnTo>
                    <a:pt x="603" y="196"/>
                  </a:lnTo>
                  <a:lnTo>
                    <a:pt x="603" y="192"/>
                  </a:lnTo>
                  <a:lnTo>
                    <a:pt x="605" y="190"/>
                  </a:lnTo>
                  <a:lnTo>
                    <a:pt x="605" y="189"/>
                  </a:lnTo>
                  <a:lnTo>
                    <a:pt x="605" y="185"/>
                  </a:lnTo>
                  <a:lnTo>
                    <a:pt x="605" y="183"/>
                  </a:lnTo>
                  <a:lnTo>
                    <a:pt x="605" y="181"/>
                  </a:lnTo>
                  <a:lnTo>
                    <a:pt x="605" y="181"/>
                  </a:lnTo>
                  <a:lnTo>
                    <a:pt x="605" y="178"/>
                  </a:lnTo>
                  <a:lnTo>
                    <a:pt x="605" y="176"/>
                  </a:lnTo>
                  <a:lnTo>
                    <a:pt x="605" y="174"/>
                  </a:lnTo>
                  <a:lnTo>
                    <a:pt x="605" y="170"/>
                  </a:lnTo>
                  <a:lnTo>
                    <a:pt x="603" y="168"/>
                  </a:lnTo>
                  <a:lnTo>
                    <a:pt x="601" y="167"/>
                  </a:lnTo>
                  <a:lnTo>
                    <a:pt x="601" y="165"/>
                  </a:lnTo>
                  <a:lnTo>
                    <a:pt x="601" y="163"/>
                  </a:lnTo>
                  <a:lnTo>
                    <a:pt x="601" y="163"/>
                  </a:lnTo>
                  <a:lnTo>
                    <a:pt x="601" y="159"/>
                  </a:lnTo>
                  <a:lnTo>
                    <a:pt x="601" y="158"/>
                  </a:lnTo>
                  <a:lnTo>
                    <a:pt x="600" y="158"/>
                  </a:lnTo>
                  <a:lnTo>
                    <a:pt x="600" y="158"/>
                  </a:lnTo>
                  <a:lnTo>
                    <a:pt x="598" y="158"/>
                  </a:lnTo>
                  <a:lnTo>
                    <a:pt x="596" y="156"/>
                  </a:lnTo>
                  <a:lnTo>
                    <a:pt x="596" y="154"/>
                  </a:lnTo>
                  <a:lnTo>
                    <a:pt x="594" y="152"/>
                  </a:lnTo>
                  <a:lnTo>
                    <a:pt x="592" y="152"/>
                  </a:lnTo>
                  <a:lnTo>
                    <a:pt x="589" y="152"/>
                  </a:lnTo>
                  <a:lnTo>
                    <a:pt x="587" y="152"/>
                  </a:lnTo>
                  <a:lnTo>
                    <a:pt x="585" y="150"/>
                  </a:lnTo>
                  <a:lnTo>
                    <a:pt x="585" y="150"/>
                  </a:lnTo>
                  <a:lnTo>
                    <a:pt x="581" y="150"/>
                  </a:lnTo>
                  <a:lnTo>
                    <a:pt x="581" y="150"/>
                  </a:lnTo>
                  <a:lnTo>
                    <a:pt x="579" y="148"/>
                  </a:lnTo>
                  <a:lnTo>
                    <a:pt x="578" y="147"/>
                  </a:lnTo>
                  <a:lnTo>
                    <a:pt x="578" y="147"/>
                  </a:lnTo>
                  <a:lnTo>
                    <a:pt x="576" y="145"/>
                  </a:lnTo>
                  <a:lnTo>
                    <a:pt x="576" y="145"/>
                  </a:lnTo>
                  <a:lnTo>
                    <a:pt x="574" y="139"/>
                  </a:lnTo>
                  <a:lnTo>
                    <a:pt x="574" y="134"/>
                  </a:lnTo>
                  <a:lnTo>
                    <a:pt x="570" y="132"/>
                  </a:lnTo>
                  <a:lnTo>
                    <a:pt x="570" y="132"/>
                  </a:lnTo>
                  <a:lnTo>
                    <a:pt x="568" y="130"/>
                  </a:lnTo>
                  <a:lnTo>
                    <a:pt x="568" y="130"/>
                  </a:lnTo>
                  <a:lnTo>
                    <a:pt x="567" y="128"/>
                  </a:lnTo>
                  <a:lnTo>
                    <a:pt x="565" y="128"/>
                  </a:lnTo>
                  <a:lnTo>
                    <a:pt x="563" y="126"/>
                  </a:lnTo>
                  <a:lnTo>
                    <a:pt x="559" y="126"/>
                  </a:lnTo>
                  <a:lnTo>
                    <a:pt x="559" y="125"/>
                  </a:lnTo>
                  <a:lnTo>
                    <a:pt x="557" y="125"/>
                  </a:lnTo>
                  <a:lnTo>
                    <a:pt x="557" y="123"/>
                  </a:lnTo>
                  <a:lnTo>
                    <a:pt x="556" y="123"/>
                  </a:lnTo>
                  <a:lnTo>
                    <a:pt x="552" y="121"/>
                  </a:lnTo>
                  <a:lnTo>
                    <a:pt x="552" y="121"/>
                  </a:lnTo>
                  <a:lnTo>
                    <a:pt x="550" y="121"/>
                  </a:lnTo>
                  <a:lnTo>
                    <a:pt x="550" y="119"/>
                  </a:lnTo>
                  <a:lnTo>
                    <a:pt x="550" y="119"/>
                  </a:lnTo>
                  <a:lnTo>
                    <a:pt x="550" y="117"/>
                  </a:lnTo>
                  <a:lnTo>
                    <a:pt x="550" y="115"/>
                  </a:lnTo>
                  <a:lnTo>
                    <a:pt x="550" y="115"/>
                  </a:lnTo>
                  <a:lnTo>
                    <a:pt x="552" y="114"/>
                  </a:lnTo>
                  <a:lnTo>
                    <a:pt x="550" y="112"/>
                  </a:lnTo>
                  <a:lnTo>
                    <a:pt x="547" y="110"/>
                  </a:lnTo>
                  <a:lnTo>
                    <a:pt x="547" y="108"/>
                  </a:lnTo>
                  <a:lnTo>
                    <a:pt x="545" y="106"/>
                  </a:lnTo>
                  <a:lnTo>
                    <a:pt x="545" y="105"/>
                  </a:lnTo>
                  <a:lnTo>
                    <a:pt x="545" y="103"/>
                  </a:lnTo>
                  <a:lnTo>
                    <a:pt x="543" y="101"/>
                  </a:lnTo>
                  <a:lnTo>
                    <a:pt x="541" y="101"/>
                  </a:lnTo>
                  <a:lnTo>
                    <a:pt x="541" y="101"/>
                  </a:lnTo>
                  <a:lnTo>
                    <a:pt x="539" y="99"/>
                  </a:lnTo>
                  <a:lnTo>
                    <a:pt x="534" y="99"/>
                  </a:lnTo>
                  <a:lnTo>
                    <a:pt x="525" y="97"/>
                  </a:lnTo>
                  <a:lnTo>
                    <a:pt x="523" y="99"/>
                  </a:lnTo>
                  <a:lnTo>
                    <a:pt x="519" y="97"/>
                  </a:lnTo>
                  <a:lnTo>
                    <a:pt x="517" y="97"/>
                  </a:lnTo>
                  <a:lnTo>
                    <a:pt x="515" y="95"/>
                  </a:lnTo>
                  <a:lnTo>
                    <a:pt x="514" y="95"/>
                  </a:lnTo>
                  <a:lnTo>
                    <a:pt x="512" y="95"/>
                  </a:lnTo>
                  <a:lnTo>
                    <a:pt x="510" y="94"/>
                  </a:lnTo>
                  <a:lnTo>
                    <a:pt x="508" y="92"/>
                  </a:lnTo>
                  <a:lnTo>
                    <a:pt x="506" y="90"/>
                  </a:lnTo>
                  <a:lnTo>
                    <a:pt x="504" y="88"/>
                  </a:lnTo>
                  <a:lnTo>
                    <a:pt x="504" y="84"/>
                  </a:lnTo>
                  <a:lnTo>
                    <a:pt x="504" y="79"/>
                  </a:lnTo>
                  <a:lnTo>
                    <a:pt x="503" y="77"/>
                  </a:lnTo>
                  <a:lnTo>
                    <a:pt x="503" y="75"/>
                  </a:lnTo>
                  <a:lnTo>
                    <a:pt x="501" y="75"/>
                  </a:lnTo>
                  <a:lnTo>
                    <a:pt x="499" y="73"/>
                  </a:lnTo>
                  <a:lnTo>
                    <a:pt x="497" y="72"/>
                  </a:lnTo>
                  <a:lnTo>
                    <a:pt x="497" y="70"/>
                  </a:lnTo>
                  <a:lnTo>
                    <a:pt x="497" y="70"/>
                  </a:lnTo>
                  <a:lnTo>
                    <a:pt x="495" y="68"/>
                  </a:lnTo>
                  <a:lnTo>
                    <a:pt x="495" y="66"/>
                  </a:lnTo>
                  <a:lnTo>
                    <a:pt x="495" y="62"/>
                  </a:lnTo>
                  <a:lnTo>
                    <a:pt x="494" y="55"/>
                  </a:lnTo>
                  <a:lnTo>
                    <a:pt x="492" y="52"/>
                  </a:lnTo>
                  <a:lnTo>
                    <a:pt x="492" y="48"/>
                  </a:lnTo>
                  <a:lnTo>
                    <a:pt x="492" y="48"/>
                  </a:lnTo>
                  <a:lnTo>
                    <a:pt x="490" y="44"/>
                  </a:lnTo>
                  <a:lnTo>
                    <a:pt x="492" y="41"/>
                  </a:lnTo>
                  <a:lnTo>
                    <a:pt x="494" y="37"/>
                  </a:lnTo>
                  <a:lnTo>
                    <a:pt x="495" y="35"/>
                  </a:lnTo>
                  <a:lnTo>
                    <a:pt x="497" y="33"/>
                  </a:lnTo>
                  <a:lnTo>
                    <a:pt x="497" y="31"/>
                  </a:lnTo>
                  <a:lnTo>
                    <a:pt x="497" y="31"/>
                  </a:lnTo>
                  <a:lnTo>
                    <a:pt x="499" y="28"/>
                  </a:lnTo>
                  <a:lnTo>
                    <a:pt x="499" y="26"/>
                  </a:lnTo>
                  <a:lnTo>
                    <a:pt x="497" y="22"/>
                  </a:lnTo>
                  <a:lnTo>
                    <a:pt x="495" y="22"/>
                  </a:lnTo>
                  <a:lnTo>
                    <a:pt x="494" y="20"/>
                  </a:lnTo>
                  <a:lnTo>
                    <a:pt x="492" y="20"/>
                  </a:lnTo>
                  <a:lnTo>
                    <a:pt x="490" y="20"/>
                  </a:lnTo>
                  <a:lnTo>
                    <a:pt x="488" y="19"/>
                  </a:lnTo>
                  <a:lnTo>
                    <a:pt x="486" y="19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3"/>
                  </a:lnTo>
                  <a:lnTo>
                    <a:pt x="484" y="11"/>
                  </a:lnTo>
                  <a:lnTo>
                    <a:pt x="483" y="9"/>
                  </a:lnTo>
                  <a:lnTo>
                    <a:pt x="481" y="8"/>
                  </a:lnTo>
                  <a:lnTo>
                    <a:pt x="481" y="6"/>
                  </a:lnTo>
                  <a:lnTo>
                    <a:pt x="481" y="0"/>
                  </a:lnTo>
                  <a:lnTo>
                    <a:pt x="446" y="6"/>
                  </a:lnTo>
                  <a:lnTo>
                    <a:pt x="435" y="8"/>
                  </a:lnTo>
                  <a:lnTo>
                    <a:pt x="404" y="11"/>
                  </a:lnTo>
                  <a:lnTo>
                    <a:pt x="371" y="15"/>
                  </a:lnTo>
                  <a:lnTo>
                    <a:pt x="362" y="17"/>
                  </a:lnTo>
                  <a:lnTo>
                    <a:pt x="320" y="22"/>
                  </a:lnTo>
                  <a:lnTo>
                    <a:pt x="318" y="22"/>
                  </a:lnTo>
                  <a:lnTo>
                    <a:pt x="278" y="28"/>
                  </a:lnTo>
                  <a:lnTo>
                    <a:pt x="263" y="30"/>
                  </a:lnTo>
                  <a:lnTo>
                    <a:pt x="234" y="33"/>
                  </a:lnTo>
                  <a:lnTo>
                    <a:pt x="210" y="35"/>
                  </a:lnTo>
                  <a:lnTo>
                    <a:pt x="192" y="37"/>
                  </a:lnTo>
                  <a:lnTo>
                    <a:pt x="156" y="41"/>
                  </a:lnTo>
                  <a:lnTo>
                    <a:pt x="150" y="42"/>
                  </a:lnTo>
                  <a:lnTo>
                    <a:pt x="108" y="46"/>
                  </a:lnTo>
                  <a:lnTo>
                    <a:pt x="101" y="46"/>
                  </a:lnTo>
                  <a:lnTo>
                    <a:pt x="66" y="52"/>
                  </a:lnTo>
                  <a:lnTo>
                    <a:pt x="48" y="52"/>
                  </a:lnTo>
                  <a:lnTo>
                    <a:pt x="13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8"/>
            <p:cNvSpPr>
              <a:spLocks/>
            </p:cNvSpPr>
            <p:nvPr userDrawn="1"/>
          </p:nvSpPr>
          <p:spPr bwMode="auto">
            <a:xfrm>
              <a:off x="4383088" y="1982788"/>
              <a:ext cx="1101725" cy="879475"/>
            </a:xfrm>
            <a:custGeom>
              <a:avLst/>
              <a:gdLst/>
              <a:ahLst/>
              <a:cxnLst>
                <a:cxn ang="0">
                  <a:pos x="141" y="351"/>
                </a:cxn>
                <a:cxn ang="0">
                  <a:pos x="124" y="214"/>
                </a:cxn>
                <a:cxn ang="0">
                  <a:pos x="104" y="206"/>
                </a:cxn>
                <a:cxn ang="0">
                  <a:pos x="91" y="188"/>
                </a:cxn>
                <a:cxn ang="0">
                  <a:pos x="75" y="172"/>
                </a:cxn>
                <a:cxn ang="0">
                  <a:pos x="78" y="159"/>
                </a:cxn>
                <a:cxn ang="0">
                  <a:pos x="91" y="146"/>
                </a:cxn>
                <a:cxn ang="0">
                  <a:pos x="88" y="139"/>
                </a:cxn>
                <a:cxn ang="0">
                  <a:pos x="86" y="126"/>
                </a:cxn>
                <a:cxn ang="0">
                  <a:pos x="66" y="126"/>
                </a:cxn>
                <a:cxn ang="0">
                  <a:pos x="46" y="111"/>
                </a:cxn>
                <a:cxn ang="0">
                  <a:pos x="38" y="100"/>
                </a:cxn>
                <a:cxn ang="0">
                  <a:pos x="25" y="86"/>
                </a:cxn>
                <a:cxn ang="0">
                  <a:pos x="13" y="78"/>
                </a:cxn>
                <a:cxn ang="0">
                  <a:pos x="11" y="66"/>
                </a:cxn>
                <a:cxn ang="0">
                  <a:pos x="7" y="47"/>
                </a:cxn>
                <a:cxn ang="0">
                  <a:pos x="0" y="46"/>
                </a:cxn>
                <a:cxn ang="0">
                  <a:pos x="290" y="13"/>
                </a:cxn>
                <a:cxn ang="0">
                  <a:pos x="380" y="7"/>
                </a:cxn>
                <a:cxn ang="0">
                  <a:pos x="393" y="16"/>
                </a:cxn>
                <a:cxn ang="0">
                  <a:pos x="404" y="25"/>
                </a:cxn>
                <a:cxn ang="0">
                  <a:pos x="405" y="64"/>
                </a:cxn>
                <a:cxn ang="0">
                  <a:pos x="415" y="91"/>
                </a:cxn>
                <a:cxn ang="0">
                  <a:pos x="433" y="111"/>
                </a:cxn>
                <a:cxn ang="0">
                  <a:pos x="455" y="126"/>
                </a:cxn>
                <a:cxn ang="0">
                  <a:pos x="482" y="146"/>
                </a:cxn>
                <a:cxn ang="0">
                  <a:pos x="499" y="172"/>
                </a:cxn>
                <a:cxn ang="0">
                  <a:pos x="506" y="195"/>
                </a:cxn>
                <a:cxn ang="0">
                  <a:pos x="526" y="186"/>
                </a:cxn>
                <a:cxn ang="0">
                  <a:pos x="557" y="195"/>
                </a:cxn>
                <a:cxn ang="0">
                  <a:pos x="552" y="215"/>
                </a:cxn>
                <a:cxn ang="0">
                  <a:pos x="550" y="243"/>
                </a:cxn>
                <a:cxn ang="0">
                  <a:pos x="550" y="281"/>
                </a:cxn>
                <a:cxn ang="0">
                  <a:pos x="574" y="298"/>
                </a:cxn>
                <a:cxn ang="0">
                  <a:pos x="599" y="307"/>
                </a:cxn>
                <a:cxn ang="0">
                  <a:pos x="621" y="320"/>
                </a:cxn>
                <a:cxn ang="0">
                  <a:pos x="639" y="340"/>
                </a:cxn>
                <a:cxn ang="0">
                  <a:pos x="652" y="367"/>
                </a:cxn>
                <a:cxn ang="0">
                  <a:pos x="648" y="384"/>
                </a:cxn>
                <a:cxn ang="0">
                  <a:pos x="656" y="393"/>
                </a:cxn>
                <a:cxn ang="0">
                  <a:pos x="665" y="407"/>
                </a:cxn>
                <a:cxn ang="0">
                  <a:pos x="670" y="406"/>
                </a:cxn>
                <a:cxn ang="0">
                  <a:pos x="681" y="409"/>
                </a:cxn>
                <a:cxn ang="0">
                  <a:pos x="692" y="413"/>
                </a:cxn>
                <a:cxn ang="0">
                  <a:pos x="692" y="435"/>
                </a:cxn>
                <a:cxn ang="0">
                  <a:pos x="690" y="448"/>
                </a:cxn>
                <a:cxn ang="0">
                  <a:pos x="687" y="466"/>
                </a:cxn>
                <a:cxn ang="0">
                  <a:pos x="670" y="475"/>
                </a:cxn>
                <a:cxn ang="0">
                  <a:pos x="665" y="473"/>
                </a:cxn>
                <a:cxn ang="0">
                  <a:pos x="661" y="479"/>
                </a:cxn>
                <a:cxn ang="0">
                  <a:pos x="663" y="495"/>
                </a:cxn>
                <a:cxn ang="0">
                  <a:pos x="661" y="508"/>
                </a:cxn>
                <a:cxn ang="0">
                  <a:pos x="659" y="521"/>
                </a:cxn>
                <a:cxn ang="0">
                  <a:pos x="652" y="541"/>
                </a:cxn>
                <a:cxn ang="0">
                  <a:pos x="590" y="544"/>
                </a:cxn>
                <a:cxn ang="0">
                  <a:pos x="599" y="528"/>
                </a:cxn>
                <a:cxn ang="0">
                  <a:pos x="612" y="510"/>
                </a:cxn>
                <a:cxn ang="0">
                  <a:pos x="603" y="493"/>
                </a:cxn>
                <a:cxn ang="0">
                  <a:pos x="592" y="488"/>
                </a:cxn>
                <a:cxn ang="0">
                  <a:pos x="289" y="530"/>
                </a:cxn>
              </a:cxnLst>
              <a:rect l="0" t="0" r="r" b="b"/>
              <a:pathLst>
                <a:path w="694" h="554">
                  <a:moveTo>
                    <a:pt x="161" y="544"/>
                  </a:moveTo>
                  <a:lnTo>
                    <a:pt x="159" y="541"/>
                  </a:lnTo>
                  <a:lnTo>
                    <a:pt x="157" y="522"/>
                  </a:lnTo>
                  <a:lnTo>
                    <a:pt x="157" y="512"/>
                  </a:lnTo>
                  <a:lnTo>
                    <a:pt x="153" y="482"/>
                  </a:lnTo>
                  <a:lnTo>
                    <a:pt x="155" y="482"/>
                  </a:lnTo>
                  <a:lnTo>
                    <a:pt x="153" y="475"/>
                  </a:lnTo>
                  <a:lnTo>
                    <a:pt x="150" y="440"/>
                  </a:lnTo>
                  <a:lnTo>
                    <a:pt x="150" y="437"/>
                  </a:lnTo>
                  <a:lnTo>
                    <a:pt x="146" y="400"/>
                  </a:lnTo>
                  <a:lnTo>
                    <a:pt x="146" y="398"/>
                  </a:lnTo>
                  <a:lnTo>
                    <a:pt x="141" y="354"/>
                  </a:lnTo>
                  <a:lnTo>
                    <a:pt x="141" y="351"/>
                  </a:lnTo>
                  <a:lnTo>
                    <a:pt x="135" y="309"/>
                  </a:lnTo>
                  <a:lnTo>
                    <a:pt x="135" y="298"/>
                  </a:lnTo>
                  <a:lnTo>
                    <a:pt x="131" y="267"/>
                  </a:lnTo>
                  <a:lnTo>
                    <a:pt x="130" y="252"/>
                  </a:lnTo>
                  <a:lnTo>
                    <a:pt x="128" y="228"/>
                  </a:lnTo>
                  <a:lnTo>
                    <a:pt x="128" y="219"/>
                  </a:lnTo>
                  <a:lnTo>
                    <a:pt x="128" y="217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2" y="214"/>
                  </a:lnTo>
                  <a:lnTo>
                    <a:pt x="120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09" y="212"/>
                  </a:lnTo>
                  <a:lnTo>
                    <a:pt x="108" y="210"/>
                  </a:lnTo>
                  <a:lnTo>
                    <a:pt x="106" y="210"/>
                  </a:lnTo>
                  <a:lnTo>
                    <a:pt x="104" y="208"/>
                  </a:lnTo>
                  <a:lnTo>
                    <a:pt x="104" y="206"/>
                  </a:lnTo>
                  <a:lnTo>
                    <a:pt x="104" y="204"/>
                  </a:lnTo>
                  <a:lnTo>
                    <a:pt x="104" y="203"/>
                  </a:lnTo>
                  <a:lnTo>
                    <a:pt x="100" y="201"/>
                  </a:lnTo>
                  <a:lnTo>
                    <a:pt x="98" y="199"/>
                  </a:lnTo>
                  <a:lnTo>
                    <a:pt x="97" y="197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0"/>
                  </a:lnTo>
                  <a:lnTo>
                    <a:pt x="95" y="188"/>
                  </a:lnTo>
                  <a:lnTo>
                    <a:pt x="95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1" y="188"/>
                  </a:lnTo>
                  <a:lnTo>
                    <a:pt x="89" y="186"/>
                  </a:lnTo>
                  <a:lnTo>
                    <a:pt x="89" y="184"/>
                  </a:lnTo>
                  <a:lnTo>
                    <a:pt x="88" y="184"/>
                  </a:lnTo>
                  <a:lnTo>
                    <a:pt x="88" y="183"/>
                  </a:lnTo>
                  <a:lnTo>
                    <a:pt x="86" y="181"/>
                  </a:lnTo>
                  <a:lnTo>
                    <a:pt x="82" y="181"/>
                  </a:lnTo>
                  <a:lnTo>
                    <a:pt x="82" y="179"/>
                  </a:lnTo>
                  <a:lnTo>
                    <a:pt x="80" y="177"/>
                  </a:lnTo>
                  <a:lnTo>
                    <a:pt x="80" y="177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7" y="173"/>
                  </a:lnTo>
                  <a:lnTo>
                    <a:pt x="75" y="172"/>
                  </a:lnTo>
                  <a:lnTo>
                    <a:pt x="75" y="172"/>
                  </a:lnTo>
                  <a:lnTo>
                    <a:pt x="73" y="170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6"/>
                  </a:lnTo>
                  <a:lnTo>
                    <a:pt x="78" y="166"/>
                  </a:lnTo>
                  <a:lnTo>
                    <a:pt x="78" y="164"/>
                  </a:lnTo>
                  <a:lnTo>
                    <a:pt x="78" y="164"/>
                  </a:lnTo>
                  <a:lnTo>
                    <a:pt x="77" y="161"/>
                  </a:lnTo>
                  <a:lnTo>
                    <a:pt x="78" y="159"/>
                  </a:lnTo>
                  <a:lnTo>
                    <a:pt x="78" y="159"/>
                  </a:lnTo>
                  <a:lnTo>
                    <a:pt x="78" y="157"/>
                  </a:lnTo>
                  <a:lnTo>
                    <a:pt x="80" y="155"/>
                  </a:lnTo>
                  <a:lnTo>
                    <a:pt x="80" y="155"/>
                  </a:lnTo>
                  <a:lnTo>
                    <a:pt x="82" y="153"/>
                  </a:lnTo>
                  <a:lnTo>
                    <a:pt x="84" y="152"/>
                  </a:lnTo>
                  <a:lnTo>
                    <a:pt x="86" y="150"/>
                  </a:lnTo>
                  <a:lnTo>
                    <a:pt x="84" y="146"/>
                  </a:lnTo>
                  <a:lnTo>
                    <a:pt x="84" y="146"/>
                  </a:lnTo>
                  <a:lnTo>
                    <a:pt x="86" y="144"/>
                  </a:lnTo>
                  <a:lnTo>
                    <a:pt x="86" y="144"/>
                  </a:lnTo>
                  <a:lnTo>
                    <a:pt x="88" y="144"/>
                  </a:lnTo>
                  <a:lnTo>
                    <a:pt x="89" y="146"/>
                  </a:lnTo>
                  <a:lnTo>
                    <a:pt x="91" y="146"/>
                  </a:lnTo>
                  <a:lnTo>
                    <a:pt x="91" y="146"/>
                  </a:lnTo>
                  <a:lnTo>
                    <a:pt x="93" y="144"/>
                  </a:lnTo>
                  <a:lnTo>
                    <a:pt x="95" y="144"/>
                  </a:lnTo>
                  <a:lnTo>
                    <a:pt x="93" y="142"/>
                  </a:lnTo>
                  <a:lnTo>
                    <a:pt x="93" y="142"/>
                  </a:lnTo>
                  <a:lnTo>
                    <a:pt x="91" y="141"/>
                  </a:lnTo>
                  <a:lnTo>
                    <a:pt x="89" y="142"/>
                  </a:lnTo>
                  <a:lnTo>
                    <a:pt x="88" y="142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91" y="137"/>
                  </a:lnTo>
                  <a:lnTo>
                    <a:pt x="91" y="137"/>
                  </a:lnTo>
                  <a:lnTo>
                    <a:pt x="91" y="135"/>
                  </a:lnTo>
                  <a:lnTo>
                    <a:pt x="91" y="135"/>
                  </a:lnTo>
                  <a:lnTo>
                    <a:pt x="91" y="133"/>
                  </a:lnTo>
                  <a:lnTo>
                    <a:pt x="91" y="133"/>
                  </a:lnTo>
                  <a:lnTo>
                    <a:pt x="89" y="133"/>
                  </a:lnTo>
                  <a:lnTo>
                    <a:pt x="88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4" y="124"/>
                  </a:lnTo>
                  <a:lnTo>
                    <a:pt x="82" y="124"/>
                  </a:lnTo>
                  <a:lnTo>
                    <a:pt x="78" y="124"/>
                  </a:lnTo>
                  <a:lnTo>
                    <a:pt x="78" y="124"/>
                  </a:lnTo>
                  <a:lnTo>
                    <a:pt x="77" y="126"/>
                  </a:lnTo>
                  <a:lnTo>
                    <a:pt x="75" y="130"/>
                  </a:lnTo>
                  <a:lnTo>
                    <a:pt x="73" y="130"/>
                  </a:lnTo>
                  <a:lnTo>
                    <a:pt x="71" y="130"/>
                  </a:lnTo>
                  <a:lnTo>
                    <a:pt x="67" y="128"/>
                  </a:lnTo>
                  <a:lnTo>
                    <a:pt x="67" y="128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62" y="126"/>
                  </a:lnTo>
                  <a:lnTo>
                    <a:pt x="62" y="126"/>
                  </a:lnTo>
                  <a:lnTo>
                    <a:pt x="60" y="126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58" y="122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49" y="115"/>
                  </a:lnTo>
                  <a:lnTo>
                    <a:pt x="47" y="113"/>
                  </a:lnTo>
                  <a:lnTo>
                    <a:pt x="46" y="113"/>
                  </a:lnTo>
                  <a:lnTo>
                    <a:pt x="46" y="111"/>
                  </a:lnTo>
                  <a:lnTo>
                    <a:pt x="44" y="111"/>
                  </a:lnTo>
                  <a:lnTo>
                    <a:pt x="42" y="113"/>
                  </a:lnTo>
                  <a:lnTo>
                    <a:pt x="40" y="113"/>
                  </a:lnTo>
                  <a:lnTo>
                    <a:pt x="40" y="111"/>
                  </a:lnTo>
                  <a:lnTo>
                    <a:pt x="38" y="111"/>
                  </a:lnTo>
                  <a:lnTo>
                    <a:pt x="38" y="10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8" y="104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38" y="100"/>
                  </a:lnTo>
                  <a:lnTo>
                    <a:pt x="36" y="99"/>
                  </a:lnTo>
                  <a:lnTo>
                    <a:pt x="35" y="97"/>
                  </a:lnTo>
                  <a:lnTo>
                    <a:pt x="33" y="95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31" y="91"/>
                  </a:lnTo>
                  <a:lnTo>
                    <a:pt x="31" y="89"/>
                  </a:lnTo>
                  <a:lnTo>
                    <a:pt x="33" y="89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86"/>
                  </a:lnTo>
                  <a:lnTo>
                    <a:pt x="27" y="86"/>
                  </a:lnTo>
                  <a:lnTo>
                    <a:pt x="25" y="86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78"/>
                  </a:lnTo>
                  <a:lnTo>
                    <a:pt x="16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3" y="80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4" y="73"/>
                  </a:lnTo>
                  <a:lnTo>
                    <a:pt x="14" y="71"/>
                  </a:lnTo>
                  <a:lnTo>
                    <a:pt x="13" y="69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9" y="62"/>
                  </a:lnTo>
                  <a:lnTo>
                    <a:pt x="9" y="60"/>
                  </a:lnTo>
                  <a:lnTo>
                    <a:pt x="7" y="60"/>
                  </a:lnTo>
                  <a:lnTo>
                    <a:pt x="7" y="58"/>
                  </a:lnTo>
                  <a:lnTo>
                    <a:pt x="7" y="56"/>
                  </a:lnTo>
                  <a:lnTo>
                    <a:pt x="7" y="55"/>
                  </a:lnTo>
                  <a:lnTo>
                    <a:pt x="9" y="53"/>
                  </a:lnTo>
                  <a:lnTo>
                    <a:pt x="9" y="51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3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7"/>
                  </a:lnTo>
                  <a:lnTo>
                    <a:pt x="0" y="46"/>
                  </a:lnTo>
                  <a:lnTo>
                    <a:pt x="35" y="42"/>
                  </a:lnTo>
                  <a:lnTo>
                    <a:pt x="49" y="42"/>
                  </a:lnTo>
                  <a:lnTo>
                    <a:pt x="78" y="40"/>
                  </a:lnTo>
                  <a:lnTo>
                    <a:pt x="104" y="36"/>
                  </a:lnTo>
                  <a:lnTo>
                    <a:pt x="119" y="35"/>
                  </a:lnTo>
                  <a:lnTo>
                    <a:pt x="142" y="33"/>
                  </a:lnTo>
                  <a:lnTo>
                    <a:pt x="162" y="31"/>
                  </a:lnTo>
                  <a:lnTo>
                    <a:pt x="184" y="27"/>
                  </a:lnTo>
                  <a:lnTo>
                    <a:pt x="204" y="25"/>
                  </a:lnTo>
                  <a:lnTo>
                    <a:pt x="223" y="22"/>
                  </a:lnTo>
                  <a:lnTo>
                    <a:pt x="248" y="20"/>
                  </a:lnTo>
                  <a:lnTo>
                    <a:pt x="283" y="14"/>
                  </a:lnTo>
                  <a:lnTo>
                    <a:pt x="290" y="13"/>
                  </a:lnTo>
                  <a:lnTo>
                    <a:pt x="316" y="9"/>
                  </a:lnTo>
                  <a:lnTo>
                    <a:pt x="332" y="7"/>
                  </a:lnTo>
                  <a:lnTo>
                    <a:pt x="354" y="2"/>
                  </a:lnTo>
                  <a:lnTo>
                    <a:pt x="374" y="0"/>
                  </a:lnTo>
                  <a:lnTo>
                    <a:pt x="374" y="2"/>
                  </a:lnTo>
                  <a:lnTo>
                    <a:pt x="376" y="2"/>
                  </a:lnTo>
                  <a:lnTo>
                    <a:pt x="376" y="2"/>
                  </a:lnTo>
                  <a:lnTo>
                    <a:pt x="378" y="2"/>
                  </a:lnTo>
                  <a:lnTo>
                    <a:pt x="378" y="2"/>
                  </a:lnTo>
                  <a:lnTo>
                    <a:pt x="380" y="3"/>
                  </a:lnTo>
                  <a:lnTo>
                    <a:pt x="378" y="5"/>
                  </a:lnTo>
                  <a:lnTo>
                    <a:pt x="380" y="5"/>
                  </a:lnTo>
                  <a:lnTo>
                    <a:pt x="380" y="7"/>
                  </a:lnTo>
                  <a:lnTo>
                    <a:pt x="384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7" y="9"/>
                  </a:lnTo>
                  <a:lnTo>
                    <a:pt x="387" y="11"/>
                  </a:lnTo>
                  <a:lnTo>
                    <a:pt x="387" y="11"/>
                  </a:lnTo>
                  <a:lnTo>
                    <a:pt x="389" y="13"/>
                  </a:lnTo>
                  <a:lnTo>
                    <a:pt x="389" y="13"/>
                  </a:lnTo>
                  <a:lnTo>
                    <a:pt x="391" y="13"/>
                  </a:lnTo>
                  <a:lnTo>
                    <a:pt x="391" y="16"/>
                  </a:lnTo>
                  <a:lnTo>
                    <a:pt x="391" y="16"/>
                  </a:lnTo>
                  <a:lnTo>
                    <a:pt x="393" y="16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96" y="16"/>
                  </a:lnTo>
                  <a:lnTo>
                    <a:pt x="394" y="18"/>
                  </a:lnTo>
                  <a:lnTo>
                    <a:pt x="396" y="18"/>
                  </a:lnTo>
                  <a:lnTo>
                    <a:pt x="396" y="18"/>
                  </a:lnTo>
                  <a:lnTo>
                    <a:pt x="396" y="20"/>
                  </a:lnTo>
                  <a:lnTo>
                    <a:pt x="396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00" y="24"/>
                  </a:lnTo>
                  <a:lnTo>
                    <a:pt x="402" y="24"/>
                  </a:lnTo>
                  <a:lnTo>
                    <a:pt x="404" y="25"/>
                  </a:lnTo>
                  <a:lnTo>
                    <a:pt x="405" y="25"/>
                  </a:lnTo>
                  <a:lnTo>
                    <a:pt x="404" y="25"/>
                  </a:lnTo>
                  <a:lnTo>
                    <a:pt x="404" y="29"/>
                  </a:lnTo>
                  <a:lnTo>
                    <a:pt x="402" y="35"/>
                  </a:lnTo>
                  <a:lnTo>
                    <a:pt x="402" y="36"/>
                  </a:lnTo>
                  <a:lnTo>
                    <a:pt x="402" y="38"/>
                  </a:lnTo>
                  <a:lnTo>
                    <a:pt x="402" y="40"/>
                  </a:lnTo>
                  <a:lnTo>
                    <a:pt x="402" y="42"/>
                  </a:lnTo>
                  <a:lnTo>
                    <a:pt x="402" y="44"/>
                  </a:lnTo>
                  <a:lnTo>
                    <a:pt x="402" y="47"/>
                  </a:lnTo>
                  <a:lnTo>
                    <a:pt x="402" y="53"/>
                  </a:lnTo>
                  <a:lnTo>
                    <a:pt x="404" y="55"/>
                  </a:lnTo>
                  <a:lnTo>
                    <a:pt x="405" y="64"/>
                  </a:lnTo>
                  <a:lnTo>
                    <a:pt x="407" y="69"/>
                  </a:lnTo>
                  <a:lnTo>
                    <a:pt x="409" y="73"/>
                  </a:lnTo>
                  <a:lnTo>
                    <a:pt x="409" y="73"/>
                  </a:lnTo>
                  <a:lnTo>
                    <a:pt x="411" y="75"/>
                  </a:lnTo>
                  <a:lnTo>
                    <a:pt x="413" y="78"/>
                  </a:lnTo>
                  <a:lnTo>
                    <a:pt x="413" y="78"/>
                  </a:lnTo>
                  <a:lnTo>
                    <a:pt x="415" y="78"/>
                  </a:lnTo>
                  <a:lnTo>
                    <a:pt x="415" y="80"/>
                  </a:lnTo>
                  <a:lnTo>
                    <a:pt x="415" y="84"/>
                  </a:lnTo>
                  <a:lnTo>
                    <a:pt x="413" y="86"/>
                  </a:lnTo>
                  <a:lnTo>
                    <a:pt x="413" y="88"/>
                  </a:lnTo>
                  <a:lnTo>
                    <a:pt x="415" y="89"/>
                  </a:lnTo>
                  <a:lnTo>
                    <a:pt x="415" y="91"/>
                  </a:lnTo>
                  <a:lnTo>
                    <a:pt x="415" y="91"/>
                  </a:lnTo>
                  <a:lnTo>
                    <a:pt x="416" y="91"/>
                  </a:lnTo>
                  <a:lnTo>
                    <a:pt x="418" y="93"/>
                  </a:lnTo>
                  <a:lnTo>
                    <a:pt x="420" y="95"/>
                  </a:lnTo>
                  <a:lnTo>
                    <a:pt x="422" y="95"/>
                  </a:lnTo>
                  <a:lnTo>
                    <a:pt x="422" y="97"/>
                  </a:lnTo>
                  <a:lnTo>
                    <a:pt x="422" y="100"/>
                  </a:lnTo>
                  <a:lnTo>
                    <a:pt x="424" y="104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7" y="106"/>
                  </a:lnTo>
                  <a:lnTo>
                    <a:pt x="429" y="109"/>
                  </a:lnTo>
                  <a:lnTo>
                    <a:pt x="433" y="111"/>
                  </a:lnTo>
                  <a:lnTo>
                    <a:pt x="435" y="113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7"/>
                  </a:lnTo>
                  <a:lnTo>
                    <a:pt x="442" y="119"/>
                  </a:lnTo>
                  <a:lnTo>
                    <a:pt x="442" y="119"/>
                  </a:lnTo>
                  <a:lnTo>
                    <a:pt x="444" y="120"/>
                  </a:lnTo>
                  <a:lnTo>
                    <a:pt x="446" y="122"/>
                  </a:lnTo>
                  <a:lnTo>
                    <a:pt x="447" y="124"/>
                  </a:lnTo>
                  <a:lnTo>
                    <a:pt x="447" y="124"/>
                  </a:lnTo>
                  <a:lnTo>
                    <a:pt x="449" y="124"/>
                  </a:lnTo>
                  <a:lnTo>
                    <a:pt x="453" y="126"/>
                  </a:lnTo>
                  <a:lnTo>
                    <a:pt x="455" y="126"/>
                  </a:lnTo>
                  <a:lnTo>
                    <a:pt x="455" y="126"/>
                  </a:lnTo>
                  <a:lnTo>
                    <a:pt x="457" y="130"/>
                  </a:lnTo>
                  <a:lnTo>
                    <a:pt x="457" y="131"/>
                  </a:lnTo>
                  <a:lnTo>
                    <a:pt x="458" y="133"/>
                  </a:lnTo>
                  <a:lnTo>
                    <a:pt x="458" y="133"/>
                  </a:lnTo>
                  <a:lnTo>
                    <a:pt x="460" y="135"/>
                  </a:lnTo>
                  <a:lnTo>
                    <a:pt x="466" y="137"/>
                  </a:lnTo>
                  <a:lnTo>
                    <a:pt x="469" y="139"/>
                  </a:lnTo>
                  <a:lnTo>
                    <a:pt x="471" y="141"/>
                  </a:lnTo>
                  <a:lnTo>
                    <a:pt x="475" y="141"/>
                  </a:lnTo>
                  <a:lnTo>
                    <a:pt x="477" y="142"/>
                  </a:lnTo>
                  <a:lnTo>
                    <a:pt x="479" y="144"/>
                  </a:lnTo>
                  <a:lnTo>
                    <a:pt x="482" y="146"/>
                  </a:lnTo>
                  <a:lnTo>
                    <a:pt x="486" y="150"/>
                  </a:lnTo>
                  <a:lnTo>
                    <a:pt x="488" y="152"/>
                  </a:lnTo>
                  <a:lnTo>
                    <a:pt x="490" y="153"/>
                  </a:lnTo>
                  <a:lnTo>
                    <a:pt x="490" y="153"/>
                  </a:lnTo>
                  <a:lnTo>
                    <a:pt x="491" y="155"/>
                  </a:lnTo>
                  <a:lnTo>
                    <a:pt x="491" y="157"/>
                  </a:lnTo>
                  <a:lnTo>
                    <a:pt x="493" y="157"/>
                  </a:lnTo>
                  <a:lnTo>
                    <a:pt x="495" y="161"/>
                  </a:lnTo>
                  <a:lnTo>
                    <a:pt x="495" y="162"/>
                  </a:lnTo>
                  <a:lnTo>
                    <a:pt x="495" y="164"/>
                  </a:lnTo>
                  <a:lnTo>
                    <a:pt x="497" y="170"/>
                  </a:lnTo>
                  <a:lnTo>
                    <a:pt x="497" y="170"/>
                  </a:lnTo>
                  <a:lnTo>
                    <a:pt x="499" y="172"/>
                  </a:lnTo>
                  <a:lnTo>
                    <a:pt x="499" y="172"/>
                  </a:lnTo>
                  <a:lnTo>
                    <a:pt x="499" y="173"/>
                  </a:lnTo>
                  <a:lnTo>
                    <a:pt x="499" y="177"/>
                  </a:lnTo>
                  <a:lnTo>
                    <a:pt x="499" y="179"/>
                  </a:lnTo>
                  <a:lnTo>
                    <a:pt x="499" y="181"/>
                  </a:lnTo>
                  <a:lnTo>
                    <a:pt x="500" y="183"/>
                  </a:lnTo>
                  <a:lnTo>
                    <a:pt x="500" y="186"/>
                  </a:lnTo>
                  <a:lnTo>
                    <a:pt x="502" y="188"/>
                  </a:lnTo>
                  <a:lnTo>
                    <a:pt x="502" y="190"/>
                  </a:lnTo>
                  <a:lnTo>
                    <a:pt x="502" y="192"/>
                  </a:lnTo>
                  <a:lnTo>
                    <a:pt x="504" y="194"/>
                  </a:lnTo>
                  <a:lnTo>
                    <a:pt x="504" y="194"/>
                  </a:lnTo>
                  <a:lnTo>
                    <a:pt x="506" y="195"/>
                  </a:lnTo>
                  <a:lnTo>
                    <a:pt x="508" y="199"/>
                  </a:lnTo>
                  <a:lnTo>
                    <a:pt x="510" y="199"/>
                  </a:lnTo>
                  <a:lnTo>
                    <a:pt x="513" y="199"/>
                  </a:lnTo>
                  <a:lnTo>
                    <a:pt x="513" y="199"/>
                  </a:lnTo>
                  <a:lnTo>
                    <a:pt x="515" y="199"/>
                  </a:lnTo>
                  <a:lnTo>
                    <a:pt x="517" y="197"/>
                  </a:lnTo>
                  <a:lnTo>
                    <a:pt x="519" y="194"/>
                  </a:lnTo>
                  <a:lnTo>
                    <a:pt x="521" y="192"/>
                  </a:lnTo>
                  <a:lnTo>
                    <a:pt x="521" y="190"/>
                  </a:lnTo>
                  <a:lnTo>
                    <a:pt x="522" y="188"/>
                  </a:lnTo>
                  <a:lnTo>
                    <a:pt x="522" y="188"/>
                  </a:lnTo>
                  <a:lnTo>
                    <a:pt x="524" y="186"/>
                  </a:lnTo>
                  <a:lnTo>
                    <a:pt x="526" y="186"/>
                  </a:lnTo>
                  <a:lnTo>
                    <a:pt x="530" y="186"/>
                  </a:lnTo>
                  <a:lnTo>
                    <a:pt x="532" y="188"/>
                  </a:lnTo>
                  <a:lnTo>
                    <a:pt x="535" y="188"/>
                  </a:lnTo>
                  <a:lnTo>
                    <a:pt x="537" y="188"/>
                  </a:lnTo>
                  <a:lnTo>
                    <a:pt x="541" y="188"/>
                  </a:lnTo>
                  <a:lnTo>
                    <a:pt x="541" y="188"/>
                  </a:lnTo>
                  <a:lnTo>
                    <a:pt x="542" y="188"/>
                  </a:lnTo>
                  <a:lnTo>
                    <a:pt x="544" y="190"/>
                  </a:lnTo>
                  <a:lnTo>
                    <a:pt x="546" y="192"/>
                  </a:lnTo>
                  <a:lnTo>
                    <a:pt x="548" y="192"/>
                  </a:lnTo>
                  <a:lnTo>
                    <a:pt x="550" y="194"/>
                  </a:lnTo>
                  <a:lnTo>
                    <a:pt x="553" y="194"/>
                  </a:lnTo>
                  <a:lnTo>
                    <a:pt x="557" y="195"/>
                  </a:lnTo>
                  <a:lnTo>
                    <a:pt x="557" y="195"/>
                  </a:lnTo>
                  <a:lnTo>
                    <a:pt x="559" y="197"/>
                  </a:lnTo>
                  <a:lnTo>
                    <a:pt x="559" y="199"/>
                  </a:lnTo>
                  <a:lnTo>
                    <a:pt x="559" y="201"/>
                  </a:lnTo>
                  <a:lnTo>
                    <a:pt x="559" y="203"/>
                  </a:lnTo>
                  <a:lnTo>
                    <a:pt x="557" y="204"/>
                  </a:lnTo>
                  <a:lnTo>
                    <a:pt x="557" y="204"/>
                  </a:lnTo>
                  <a:lnTo>
                    <a:pt x="555" y="208"/>
                  </a:lnTo>
                  <a:lnTo>
                    <a:pt x="553" y="210"/>
                  </a:lnTo>
                  <a:lnTo>
                    <a:pt x="553" y="212"/>
                  </a:lnTo>
                  <a:lnTo>
                    <a:pt x="553" y="212"/>
                  </a:lnTo>
                  <a:lnTo>
                    <a:pt x="552" y="214"/>
                  </a:lnTo>
                  <a:lnTo>
                    <a:pt x="552" y="215"/>
                  </a:lnTo>
                  <a:lnTo>
                    <a:pt x="553" y="217"/>
                  </a:lnTo>
                  <a:lnTo>
                    <a:pt x="555" y="219"/>
                  </a:lnTo>
                  <a:lnTo>
                    <a:pt x="555" y="221"/>
                  </a:lnTo>
                  <a:lnTo>
                    <a:pt x="555" y="225"/>
                  </a:lnTo>
                  <a:lnTo>
                    <a:pt x="555" y="226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3" y="232"/>
                  </a:lnTo>
                  <a:lnTo>
                    <a:pt x="552" y="234"/>
                  </a:lnTo>
                  <a:lnTo>
                    <a:pt x="552" y="234"/>
                  </a:lnTo>
                  <a:lnTo>
                    <a:pt x="550" y="237"/>
                  </a:lnTo>
                  <a:lnTo>
                    <a:pt x="550" y="239"/>
                  </a:lnTo>
                  <a:lnTo>
                    <a:pt x="550" y="243"/>
                  </a:lnTo>
                  <a:lnTo>
                    <a:pt x="550" y="248"/>
                  </a:lnTo>
                  <a:lnTo>
                    <a:pt x="548" y="250"/>
                  </a:lnTo>
                  <a:lnTo>
                    <a:pt x="548" y="252"/>
                  </a:lnTo>
                  <a:lnTo>
                    <a:pt x="546" y="254"/>
                  </a:lnTo>
                  <a:lnTo>
                    <a:pt x="546" y="256"/>
                  </a:lnTo>
                  <a:lnTo>
                    <a:pt x="544" y="257"/>
                  </a:lnTo>
                  <a:lnTo>
                    <a:pt x="544" y="259"/>
                  </a:lnTo>
                  <a:lnTo>
                    <a:pt x="544" y="265"/>
                  </a:lnTo>
                  <a:lnTo>
                    <a:pt x="544" y="270"/>
                  </a:lnTo>
                  <a:lnTo>
                    <a:pt x="546" y="274"/>
                  </a:lnTo>
                  <a:lnTo>
                    <a:pt x="546" y="276"/>
                  </a:lnTo>
                  <a:lnTo>
                    <a:pt x="550" y="279"/>
                  </a:lnTo>
                  <a:lnTo>
                    <a:pt x="550" y="281"/>
                  </a:lnTo>
                  <a:lnTo>
                    <a:pt x="550" y="281"/>
                  </a:lnTo>
                  <a:lnTo>
                    <a:pt x="553" y="283"/>
                  </a:lnTo>
                  <a:lnTo>
                    <a:pt x="555" y="283"/>
                  </a:lnTo>
                  <a:lnTo>
                    <a:pt x="557" y="285"/>
                  </a:lnTo>
                  <a:lnTo>
                    <a:pt x="559" y="287"/>
                  </a:lnTo>
                  <a:lnTo>
                    <a:pt x="563" y="290"/>
                  </a:lnTo>
                  <a:lnTo>
                    <a:pt x="564" y="290"/>
                  </a:lnTo>
                  <a:lnTo>
                    <a:pt x="564" y="292"/>
                  </a:lnTo>
                  <a:lnTo>
                    <a:pt x="566" y="292"/>
                  </a:lnTo>
                  <a:lnTo>
                    <a:pt x="568" y="292"/>
                  </a:lnTo>
                  <a:lnTo>
                    <a:pt x="570" y="294"/>
                  </a:lnTo>
                  <a:lnTo>
                    <a:pt x="572" y="296"/>
                  </a:lnTo>
                  <a:lnTo>
                    <a:pt x="574" y="298"/>
                  </a:lnTo>
                  <a:lnTo>
                    <a:pt x="577" y="298"/>
                  </a:lnTo>
                  <a:lnTo>
                    <a:pt x="583" y="301"/>
                  </a:lnTo>
                  <a:lnTo>
                    <a:pt x="583" y="301"/>
                  </a:lnTo>
                  <a:lnTo>
                    <a:pt x="585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90" y="303"/>
                  </a:lnTo>
                  <a:lnTo>
                    <a:pt x="592" y="303"/>
                  </a:lnTo>
                  <a:lnTo>
                    <a:pt x="594" y="303"/>
                  </a:lnTo>
                  <a:lnTo>
                    <a:pt x="594" y="303"/>
                  </a:lnTo>
                  <a:lnTo>
                    <a:pt x="595" y="307"/>
                  </a:lnTo>
                  <a:lnTo>
                    <a:pt x="597" y="307"/>
                  </a:lnTo>
                  <a:lnTo>
                    <a:pt x="599" y="307"/>
                  </a:lnTo>
                  <a:lnTo>
                    <a:pt x="601" y="309"/>
                  </a:lnTo>
                  <a:lnTo>
                    <a:pt x="605" y="310"/>
                  </a:lnTo>
                  <a:lnTo>
                    <a:pt x="606" y="310"/>
                  </a:lnTo>
                  <a:lnTo>
                    <a:pt x="608" y="312"/>
                  </a:lnTo>
                  <a:lnTo>
                    <a:pt x="608" y="312"/>
                  </a:lnTo>
                  <a:lnTo>
                    <a:pt x="612" y="312"/>
                  </a:lnTo>
                  <a:lnTo>
                    <a:pt x="614" y="314"/>
                  </a:lnTo>
                  <a:lnTo>
                    <a:pt x="614" y="316"/>
                  </a:lnTo>
                  <a:lnTo>
                    <a:pt x="616" y="318"/>
                  </a:lnTo>
                  <a:lnTo>
                    <a:pt x="619" y="318"/>
                  </a:lnTo>
                  <a:lnTo>
                    <a:pt x="619" y="320"/>
                  </a:lnTo>
                  <a:lnTo>
                    <a:pt x="619" y="320"/>
                  </a:lnTo>
                  <a:lnTo>
                    <a:pt x="621" y="320"/>
                  </a:lnTo>
                  <a:lnTo>
                    <a:pt x="621" y="321"/>
                  </a:lnTo>
                  <a:lnTo>
                    <a:pt x="621" y="325"/>
                  </a:lnTo>
                  <a:lnTo>
                    <a:pt x="623" y="325"/>
                  </a:lnTo>
                  <a:lnTo>
                    <a:pt x="625" y="325"/>
                  </a:lnTo>
                  <a:lnTo>
                    <a:pt x="628" y="329"/>
                  </a:lnTo>
                  <a:lnTo>
                    <a:pt x="632" y="329"/>
                  </a:lnTo>
                  <a:lnTo>
                    <a:pt x="636" y="329"/>
                  </a:lnTo>
                  <a:lnTo>
                    <a:pt x="638" y="331"/>
                  </a:lnTo>
                  <a:lnTo>
                    <a:pt x="638" y="331"/>
                  </a:lnTo>
                  <a:lnTo>
                    <a:pt x="638" y="336"/>
                  </a:lnTo>
                  <a:lnTo>
                    <a:pt x="638" y="336"/>
                  </a:lnTo>
                  <a:lnTo>
                    <a:pt x="639" y="338"/>
                  </a:lnTo>
                  <a:lnTo>
                    <a:pt x="639" y="340"/>
                  </a:lnTo>
                  <a:lnTo>
                    <a:pt x="639" y="340"/>
                  </a:lnTo>
                  <a:lnTo>
                    <a:pt x="639" y="343"/>
                  </a:lnTo>
                  <a:lnTo>
                    <a:pt x="639" y="343"/>
                  </a:lnTo>
                  <a:lnTo>
                    <a:pt x="639" y="345"/>
                  </a:lnTo>
                  <a:lnTo>
                    <a:pt x="639" y="347"/>
                  </a:lnTo>
                  <a:lnTo>
                    <a:pt x="641" y="349"/>
                  </a:lnTo>
                  <a:lnTo>
                    <a:pt x="643" y="354"/>
                  </a:lnTo>
                  <a:lnTo>
                    <a:pt x="645" y="356"/>
                  </a:lnTo>
                  <a:lnTo>
                    <a:pt x="647" y="358"/>
                  </a:lnTo>
                  <a:lnTo>
                    <a:pt x="648" y="360"/>
                  </a:lnTo>
                  <a:lnTo>
                    <a:pt x="650" y="362"/>
                  </a:lnTo>
                  <a:lnTo>
                    <a:pt x="652" y="363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71"/>
                  </a:lnTo>
                  <a:lnTo>
                    <a:pt x="652" y="371"/>
                  </a:lnTo>
                  <a:lnTo>
                    <a:pt x="652" y="373"/>
                  </a:lnTo>
                  <a:lnTo>
                    <a:pt x="650" y="373"/>
                  </a:lnTo>
                  <a:lnTo>
                    <a:pt x="647" y="374"/>
                  </a:lnTo>
                  <a:lnTo>
                    <a:pt x="647" y="374"/>
                  </a:lnTo>
                  <a:lnTo>
                    <a:pt x="645" y="376"/>
                  </a:lnTo>
                  <a:lnTo>
                    <a:pt x="645" y="378"/>
                  </a:lnTo>
                  <a:lnTo>
                    <a:pt x="647" y="382"/>
                  </a:lnTo>
                  <a:lnTo>
                    <a:pt x="647" y="382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50" y="384"/>
                  </a:lnTo>
                  <a:lnTo>
                    <a:pt x="650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5"/>
                  </a:lnTo>
                  <a:lnTo>
                    <a:pt x="652" y="387"/>
                  </a:lnTo>
                  <a:lnTo>
                    <a:pt x="654" y="391"/>
                  </a:lnTo>
                  <a:lnTo>
                    <a:pt x="654" y="391"/>
                  </a:lnTo>
                  <a:lnTo>
                    <a:pt x="654" y="393"/>
                  </a:lnTo>
                  <a:lnTo>
                    <a:pt x="656" y="393"/>
                  </a:lnTo>
                  <a:lnTo>
                    <a:pt x="656" y="393"/>
                  </a:lnTo>
                  <a:lnTo>
                    <a:pt x="656" y="395"/>
                  </a:lnTo>
                  <a:lnTo>
                    <a:pt x="658" y="396"/>
                  </a:lnTo>
                  <a:lnTo>
                    <a:pt x="658" y="398"/>
                  </a:lnTo>
                  <a:lnTo>
                    <a:pt x="659" y="398"/>
                  </a:lnTo>
                  <a:lnTo>
                    <a:pt x="661" y="400"/>
                  </a:lnTo>
                  <a:lnTo>
                    <a:pt x="663" y="402"/>
                  </a:lnTo>
                  <a:lnTo>
                    <a:pt x="663" y="404"/>
                  </a:lnTo>
                  <a:lnTo>
                    <a:pt x="663" y="404"/>
                  </a:lnTo>
                  <a:lnTo>
                    <a:pt x="663" y="406"/>
                  </a:lnTo>
                  <a:lnTo>
                    <a:pt x="663" y="406"/>
                  </a:lnTo>
                  <a:lnTo>
                    <a:pt x="663" y="407"/>
                  </a:lnTo>
                  <a:lnTo>
                    <a:pt x="665" y="407"/>
                  </a:lnTo>
                  <a:lnTo>
                    <a:pt x="667" y="409"/>
                  </a:lnTo>
                  <a:lnTo>
                    <a:pt x="669" y="409"/>
                  </a:lnTo>
                  <a:lnTo>
                    <a:pt x="670" y="411"/>
                  </a:lnTo>
                  <a:lnTo>
                    <a:pt x="670" y="411"/>
                  </a:lnTo>
                  <a:lnTo>
                    <a:pt x="672" y="411"/>
                  </a:lnTo>
                  <a:lnTo>
                    <a:pt x="674" y="413"/>
                  </a:lnTo>
                  <a:lnTo>
                    <a:pt x="674" y="411"/>
                  </a:lnTo>
                  <a:lnTo>
                    <a:pt x="676" y="411"/>
                  </a:lnTo>
                  <a:lnTo>
                    <a:pt x="676" y="411"/>
                  </a:lnTo>
                  <a:lnTo>
                    <a:pt x="676" y="409"/>
                  </a:lnTo>
                  <a:lnTo>
                    <a:pt x="674" y="407"/>
                  </a:lnTo>
                  <a:lnTo>
                    <a:pt x="672" y="407"/>
                  </a:lnTo>
                  <a:lnTo>
                    <a:pt x="670" y="406"/>
                  </a:lnTo>
                  <a:lnTo>
                    <a:pt x="670" y="406"/>
                  </a:lnTo>
                  <a:lnTo>
                    <a:pt x="670" y="404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2" y="400"/>
                  </a:lnTo>
                  <a:lnTo>
                    <a:pt x="674" y="400"/>
                  </a:lnTo>
                  <a:lnTo>
                    <a:pt x="676" y="402"/>
                  </a:lnTo>
                  <a:lnTo>
                    <a:pt x="678" y="406"/>
                  </a:lnTo>
                  <a:lnTo>
                    <a:pt x="678" y="406"/>
                  </a:lnTo>
                  <a:lnTo>
                    <a:pt x="678" y="407"/>
                  </a:lnTo>
                  <a:lnTo>
                    <a:pt x="681" y="407"/>
                  </a:lnTo>
                  <a:lnTo>
                    <a:pt x="681" y="409"/>
                  </a:lnTo>
                  <a:lnTo>
                    <a:pt x="681" y="411"/>
                  </a:lnTo>
                  <a:lnTo>
                    <a:pt x="683" y="411"/>
                  </a:lnTo>
                  <a:lnTo>
                    <a:pt x="683" y="411"/>
                  </a:lnTo>
                  <a:lnTo>
                    <a:pt x="683" y="413"/>
                  </a:lnTo>
                  <a:lnTo>
                    <a:pt x="683" y="413"/>
                  </a:lnTo>
                  <a:lnTo>
                    <a:pt x="685" y="413"/>
                  </a:lnTo>
                  <a:lnTo>
                    <a:pt x="687" y="413"/>
                  </a:lnTo>
                  <a:lnTo>
                    <a:pt x="689" y="411"/>
                  </a:lnTo>
                  <a:lnTo>
                    <a:pt x="690" y="411"/>
                  </a:lnTo>
                  <a:lnTo>
                    <a:pt x="690" y="411"/>
                  </a:lnTo>
                  <a:lnTo>
                    <a:pt x="692" y="411"/>
                  </a:lnTo>
                  <a:lnTo>
                    <a:pt x="692" y="413"/>
                  </a:lnTo>
                  <a:lnTo>
                    <a:pt x="692" y="413"/>
                  </a:lnTo>
                  <a:lnTo>
                    <a:pt x="692" y="415"/>
                  </a:lnTo>
                  <a:lnTo>
                    <a:pt x="692" y="418"/>
                  </a:lnTo>
                  <a:lnTo>
                    <a:pt x="692" y="422"/>
                  </a:lnTo>
                  <a:lnTo>
                    <a:pt x="690" y="427"/>
                  </a:lnTo>
                  <a:lnTo>
                    <a:pt x="692" y="427"/>
                  </a:lnTo>
                  <a:lnTo>
                    <a:pt x="689" y="429"/>
                  </a:lnTo>
                  <a:lnTo>
                    <a:pt x="689" y="429"/>
                  </a:lnTo>
                  <a:lnTo>
                    <a:pt x="689" y="431"/>
                  </a:lnTo>
                  <a:lnTo>
                    <a:pt x="689" y="431"/>
                  </a:lnTo>
                  <a:lnTo>
                    <a:pt x="689" y="433"/>
                  </a:lnTo>
                  <a:lnTo>
                    <a:pt x="689" y="433"/>
                  </a:lnTo>
                  <a:lnTo>
                    <a:pt x="690" y="435"/>
                  </a:lnTo>
                  <a:lnTo>
                    <a:pt x="692" y="435"/>
                  </a:lnTo>
                  <a:lnTo>
                    <a:pt x="694" y="435"/>
                  </a:lnTo>
                  <a:lnTo>
                    <a:pt x="694" y="435"/>
                  </a:lnTo>
                  <a:lnTo>
                    <a:pt x="694" y="437"/>
                  </a:lnTo>
                  <a:lnTo>
                    <a:pt x="694" y="438"/>
                  </a:lnTo>
                  <a:lnTo>
                    <a:pt x="692" y="440"/>
                  </a:lnTo>
                  <a:lnTo>
                    <a:pt x="690" y="440"/>
                  </a:lnTo>
                  <a:lnTo>
                    <a:pt x="689" y="440"/>
                  </a:lnTo>
                  <a:lnTo>
                    <a:pt x="689" y="440"/>
                  </a:lnTo>
                  <a:lnTo>
                    <a:pt x="689" y="444"/>
                  </a:lnTo>
                  <a:lnTo>
                    <a:pt x="689" y="444"/>
                  </a:lnTo>
                  <a:lnTo>
                    <a:pt x="689" y="446"/>
                  </a:lnTo>
                  <a:lnTo>
                    <a:pt x="689" y="446"/>
                  </a:lnTo>
                  <a:lnTo>
                    <a:pt x="690" y="448"/>
                  </a:lnTo>
                  <a:lnTo>
                    <a:pt x="690" y="448"/>
                  </a:lnTo>
                  <a:lnTo>
                    <a:pt x="690" y="449"/>
                  </a:lnTo>
                  <a:lnTo>
                    <a:pt x="690" y="451"/>
                  </a:lnTo>
                  <a:lnTo>
                    <a:pt x="690" y="453"/>
                  </a:lnTo>
                  <a:lnTo>
                    <a:pt x="690" y="455"/>
                  </a:lnTo>
                  <a:lnTo>
                    <a:pt x="690" y="455"/>
                  </a:lnTo>
                  <a:lnTo>
                    <a:pt x="690" y="457"/>
                  </a:lnTo>
                  <a:lnTo>
                    <a:pt x="690" y="459"/>
                  </a:lnTo>
                  <a:lnTo>
                    <a:pt x="690" y="460"/>
                  </a:lnTo>
                  <a:lnTo>
                    <a:pt x="690" y="462"/>
                  </a:lnTo>
                  <a:lnTo>
                    <a:pt x="689" y="464"/>
                  </a:lnTo>
                  <a:lnTo>
                    <a:pt x="687" y="464"/>
                  </a:lnTo>
                  <a:lnTo>
                    <a:pt x="687" y="466"/>
                  </a:lnTo>
                  <a:lnTo>
                    <a:pt x="685" y="464"/>
                  </a:lnTo>
                  <a:lnTo>
                    <a:pt x="683" y="464"/>
                  </a:lnTo>
                  <a:lnTo>
                    <a:pt x="681" y="462"/>
                  </a:lnTo>
                  <a:lnTo>
                    <a:pt x="680" y="462"/>
                  </a:lnTo>
                  <a:lnTo>
                    <a:pt x="680" y="462"/>
                  </a:lnTo>
                  <a:lnTo>
                    <a:pt x="678" y="460"/>
                  </a:lnTo>
                  <a:lnTo>
                    <a:pt x="678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4" y="464"/>
                  </a:lnTo>
                  <a:lnTo>
                    <a:pt x="672" y="468"/>
                  </a:lnTo>
                  <a:lnTo>
                    <a:pt x="670" y="475"/>
                  </a:lnTo>
                  <a:lnTo>
                    <a:pt x="670" y="477"/>
                  </a:lnTo>
                  <a:lnTo>
                    <a:pt x="669" y="480"/>
                  </a:lnTo>
                  <a:lnTo>
                    <a:pt x="669" y="482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79"/>
                  </a:lnTo>
                  <a:lnTo>
                    <a:pt x="665" y="477"/>
                  </a:lnTo>
                  <a:lnTo>
                    <a:pt x="665" y="477"/>
                  </a:lnTo>
                  <a:lnTo>
                    <a:pt x="665" y="475"/>
                  </a:lnTo>
                  <a:lnTo>
                    <a:pt x="665" y="473"/>
                  </a:lnTo>
                  <a:lnTo>
                    <a:pt x="665" y="471"/>
                  </a:lnTo>
                  <a:lnTo>
                    <a:pt x="663" y="471"/>
                  </a:lnTo>
                  <a:lnTo>
                    <a:pt x="663" y="469"/>
                  </a:lnTo>
                  <a:lnTo>
                    <a:pt x="659" y="469"/>
                  </a:lnTo>
                  <a:lnTo>
                    <a:pt x="658" y="469"/>
                  </a:lnTo>
                  <a:lnTo>
                    <a:pt x="656" y="469"/>
                  </a:lnTo>
                  <a:lnTo>
                    <a:pt x="656" y="471"/>
                  </a:lnTo>
                  <a:lnTo>
                    <a:pt x="656" y="473"/>
                  </a:lnTo>
                  <a:lnTo>
                    <a:pt x="656" y="475"/>
                  </a:lnTo>
                  <a:lnTo>
                    <a:pt x="658" y="477"/>
                  </a:lnTo>
                  <a:lnTo>
                    <a:pt x="658" y="477"/>
                  </a:lnTo>
                  <a:lnTo>
                    <a:pt x="659" y="477"/>
                  </a:lnTo>
                  <a:lnTo>
                    <a:pt x="661" y="479"/>
                  </a:lnTo>
                  <a:lnTo>
                    <a:pt x="661" y="480"/>
                  </a:lnTo>
                  <a:lnTo>
                    <a:pt x="661" y="480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6"/>
                  </a:lnTo>
                  <a:lnTo>
                    <a:pt x="661" y="486"/>
                  </a:lnTo>
                  <a:lnTo>
                    <a:pt x="661" y="488"/>
                  </a:lnTo>
                  <a:lnTo>
                    <a:pt x="663" y="490"/>
                  </a:lnTo>
                  <a:lnTo>
                    <a:pt x="663" y="491"/>
                  </a:lnTo>
                  <a:lnTo>
                    <a:pt x="663" y="493"/>
                  </a:lnTo>
                  <a:lnTo>
                    <a:pt x="663" y="495"/>
                  </a:lnTo>
                  <a:lnTo>
                    <a:pt x="663" y="495"/>
                  </a:lnTo>
                  <a:lnTo>
                    <a:pt x="663" y="497"/>
                  </a:lnTo>
                  <a:lnTo>
                    <a:pt x="663" y="497"/>
                  </a:lnTo>
                  <a:lnTo>
                    <a:pt x="656" y="497"/>
                  </a:lnTo>
                  <a:lnTo>
                    <a:pt x="654" y="497"/>
                  </a:lnTo>
                  <a:lnTo>
                    <a:pt x="654" y="499"/>
                  </a:lnTo>
                  <a:lnTo>
                    <a:pt x="654" y="499"/>
                  </a:lnTo>
                  <a:lnTo>
                    <a:pt x="656" y="501"/>
                  </a:lnTo>
                  <a:lnTo>
                    <a:pt x="656" y="501"/>
                  </a:lnTo>
                  <a:lnTo>
                    <a:pt x="659" y="504"/>
                  </a:lnTo>
                  <a:lnTo>
                    <a:pt x="661" y="504"/>
                  </a:lnTo>
                  <a:lnTo>
                    <a:pt x="661" y="506"/>
                  </a:lnTo>
                  <a:lnTo>
                    <a:pt x="661" y="508"/>
                  </a:lnTo>
                  <a:lnTo>
                    <a:pt x="661" y="508"/>
                  </a:lnTo>
                  <a:lnTo>
                    <a:pt x="659" y="510"/>
                  </a:lnTo>
                  <a:lnTo>
                    <a:pt x="658" y="510"/>
                  </a:lnTo>
                  <a:lnTo>
                    <a:pt x="652" y="510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3"/>
                  </a:lnTo>
                  <a:lnTo>
                    <a:pt x="650" y="513"/>
                  </a:lnTo>
                  <a:lnTo>
                    <a:pt x="652" y="515"/>
                  </a:lnTo>
                  <a:lnTo>
                    <a:pt x="654" y="517"/>
                  </a:lnTo>
                  <a:lnTo>
                    <a:pt x="658" y="517"/>
                  </a:lnTo>
                  <a:lnTo>
                    <a:pt x="659" y="519"/>
                  </a:lnTo>
                  <a:lnTo>
                    <a:pt x="659" y="521"/>
                  </a:lnTo>
                  <a:lnTo>
                    <a:pt x="661" y="522"/>
                  </a:lnTo>
                  <a:lnTo>
                    <a:pt x="661" y="524"/>
                  </a:lnTo>
                  <a:lnTo>
                    <a:pt x="661" y="524"/>
                  </a:lnTo>
                  <a:lnTo>
                    <a:pt x="659" y="524"/>
                  </a:lnTo>
                  <a:lnTo>
                    <a:pt x="658" y="526"/>
                  </a:lnTo>
                  <a:lnTo>
                    <a:pt x="656" y="528"/>
                  </a:lnTo>
                  <a:lnTo>
                    <a:pt x="656" y="528"/>
                  </a:lnTo>
                  <a:lnTo>
                    <a:pt x="654" y="530"/>
                  </a:lnTo>
                  <a:lnTo>
                    <a:pt x="654" y="532"/>
                  </a:lnTo>
                  <a:lnTo>
                    <a:pt x="654" y="533"/>
                  </a:lnTo>
                  <a:lnTo>
                    <a:pt x="654" y="539"/>
                  </a:lnTo>
                  <a:lnTo>
                    <a:pt x="654" y="539"/>
                  </a:lnTo>
                  <a:lnTo>
                    <a:pt x="652" y="541"/>
                  </a:lnTo>
                  <a:lnTo>
                    <a:pt x="652" y="543"/>
                  </a:lnTo>
                  <a:lnTo>
                    <a:pt x="628" y="546"/>
                  </a:lnTo>
                  <a:lnTo>
                    <a:pt x="595" y="552"/>
                  </a:lnTo>
                  <a:lnTo>
                    <a:pt x="588" y="554"/>
                  </a:lnTo>
                  <a:lnTo>
                    <a:pt x="586" y="554"/>
                  </a:lnTo>
                  <a:lnTo>
                    <a:pt x="586" y="554"/>
                  </a:lnTo>
                  <a:lnTo>
                    <a:pt x="586" y="552"/>
                  </a:lnTo>
                  <a:lnTo>
                    <a:pt x="586" y="550"/>
                  </a:lnTo>
                  <a:lnTo>
                    <a:pt x="588" y="548"/>
                  </a:lnTo>
                  <a:lnTo>
                    <a:pt x="588" y="546"/>
                  </a:lnTo>
                  <a:lnTo>
                    <a:pt x="588" y="546"/>
                  </a:lnTo>
                  <a:lnTo>
                    <a:pt x="590" y="544"/>
                  </a:lnTo>
                  <a:lnTo>
                    <a:pt x="590" y="544"/>
                  </a:lnTo>
                  <a:lnTo>
                    <a:pt x="590" y="543"/>
                  </a:lnTo>
                  <a:lnTo>
                    <a:pt x="590" y="543"/>
                  </a:lnTo>
                  <a:lnTo>
                    <a:pt x="590" y="541"/>
                  </a:lnTo>
                  <a:lnTo>
                    <a:pt x="590" y="539"/>
                  </a:lnTo>
                  <a:lnTo>
                    <a:pt x="592" y="539"/>
                  </a:lnTo>
                  <a:lnTo>
                    <a:pt x="592" y="539"/>
                  </a:lnTo>
                  <a:lnTo>
                    <a:pt x="594" y="537"/>
                  </a:lnTo>
                  <a:lnTo>
                    <a:pt x="594" y="535"/>
                  </a:lnTo>
                  <a:lnTo>
                    <a:pt x="597" y="535"/>
                  </a:lnTo>
                  <a:lnTo>
                    <a:pt x="599" y="532"/>
                  </a:lnTo>
                  <a:lnTo>
                    <a:pt x="597" y="530"/>
                  </a:lnTo>
                  <a:lnTo>
                    <a:pt x="597" y="530"/>
                  </a:lnTo>
                  <a:lnTo>
                    <a:pt x="599" y="528"/>
                  </a:lnTo>
                  <a:lnTo>
                    <a:pt x="601" y="526"/>
                  </a:lnTo>
                  <a:lnTo>
                    <a:pt x="603" y="524"/>
                  </a:lnTo>
                  <a:lnTo>
                    <a:pt x="605" y="524"/>
                  </a:lnTo>
                  <a:lnTo>
                    <a:pt x="606" y="522"/>
                  </a:lnTo>
                  <a:lnTo>
                    <a:pt x="608" y="517"/>
                  </a:lnTo>
                  <a:lnTo>
                    <a:pt x="608" y="515"/>
                  </a:lnTo>
                  <a:lnTo>
                    <a:pt x="610" y="515"/>
                  </a:lnTo>
                  <a:lnTo>
                    <a:pt x="610" y="515"/>
                  </a:lnTo>
                  <a:lnTo>
                    <a:pt x="612" y="513"/>
                  </a:lnTo>
                  <a:lnTo>
                    <a:pt x="612" y="513"/>
                  </a:lnTo>
                  <a:lnTo>
                    <a:pt x="612" y="512"/>
                  </a:lnTo>
                  <a:lnTo>
                    <a:pt x="612" y="512"/>
                  </a:lnTo>
                  <a:lnTo>
                    <a:pt x="612" y="510"/>
                  </a:lnTo>
                  <a:lnTo>
                    <a:pt x="612" y="508"/>
                  </a:lnTo>
                  <a:lnTo>
                    <a:pt x="610" y="508"/>
                  </a:lnTo>
                  <a:lnTo>
                    <a:pt x="612" y="502"/>
                  </a:lnTo>
                  <a:lnTo>
                    <a:pt x="612" y="501"/>
                  </a:lnTo>
                  <a:lnTo>
                    <a:pt x="612" y="501"/>
                  </a:lnTo>
                  <a:lnTo>
                    <a:pt x="610" y="499"/>
                  </a:lnTo>
                  <a:lnTo>
                    <a:pt x="608" y="499"/>
                  </a:lnTo>
                  <a:lnTo>
                    <a:pt x="606" y="499"/>
                  </a:lnTo>
                  <a:lnTo>
                    <a:pt x="605" y="499"/>
                  </a:lnTo>
                  <a:lnTo>
                    <a:pt x="605" y="497"/>
                  </a:lnTo>
                  <a:lnTo>
                    <a:pt x="603" y="497"/>
                  </a:lnTo>
                  <a:lnTo>
                    <a:pt x="603" y="495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599" y="488"/>
                  </a:lnTo>
                  <a:lnTo>
                    <a:pt x="599" y="488"/>
                  </a:lnTo>
                  <a:lnTo>
                    <a:pt x="599" y="486"/>
                  </a:lnTo>
                  <a:lnTo>
                    <a:pt x="597" y="486"/>
                  </a:lnTo>
                  <a:lnTo>
                    <a:pt x="595" y="488"/>
                  </a:lnTo>
                  <a:lnTo>
                    <a:pt x="592" y="488"/>
                  </a:lnTo>
                  <a:lnTo>
                    <a:pt x="557" y="493"/>
                  </a:lnTo>
                  <a:lnTo>
                    <a:pt x="535" y="497"/>
                  </a:lnTo>
                  <a:lnTo>
                    <a:pt x="504" y="502"/>
                  </a:lnTo>
                  <a:lnTo>
                    <a:pt x="477" y="506"/>
                  </a:lnTo>
                  <a:lnTo>
                    <a:pt x="471" y="506"/>
                  </a:lnTo>
                  <a:lnTo>
                    <a:pt x="449" y="510"/>
                  </a:lnTo>
                  <a:lnTo>
                    <a:pt x="405" y="515"/>
                  </a:lnTo>
                  <a:lnTo>
                    <a:pt x="404" y="515"/>
                  </a:lnTo>
                  <a:lnTo>
                    <a:pt x="367" y="521"/>
                  </a:lnTo>
                  <a:lnTo>
                    <a:pt x="342" y="524"/>
                  </a:lnTo>
                  <a:lnTo>
                    <a:pt x="334" y="524"/>
                  </a:lnTo>
                  <a:lnTo>
                    <a:pt x="290" y="530"/>
                  </a:lnTo>
                  <a:lnTo>
                    <a:pt x="289" y="530"/>
                  </a:lnTo>
                  <a:lnTo>
                    <a:pt x="261" y="533"/>
                  </a:lnTo>
                  <a:lnTo>
                    <a:pt x="236" y="537"/>
                  </a:lnTo>
                  <a:lnTo>
                    <a:pt x="214" y="539"/>
                  </a:lnTo>
                  <a:lnTo>
                    <a:pt x="161" y="5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9"/>
            <p:cNvSpPr>
              <a:spLocks/>
            </p:cNvSpPr>
            <p:nvPr userDrawn="1"/>
          </p:nvSpPr>
          <p:spPr bwMode="auto">
            <a:xfrm>
              <a:off x="3448050" y="2165350"/>
              <a:ext cx="1181100" cy="661988"/>
            </a:xfrm>
            <a:custGeom>
              <a:avLst/>
              <a:gdLst/>
              <a:ahLst/>
              <a:cxnLst>
                <a:cxn ang="0">
                  <a:pos x="739" y="325"/>
                </a:cxn>
                <a:cxn ang="0">
                  <a:pos x="730" y="239"/>
                </a:cxn>
                <a:cxn ang="0">
                  <a:pos x="720" y="152"/>
                </a:cxn>
                <a:cxn ang="0">
                  <a:pos x="717" y="102"/>
                </a:cxn>
                <a:cxn ang="0">
                  <a:pos x="715" y="99"/>
                </a:cxn>
                <a:cxn ang="0">
                  <a:pos x="709" y="97"/>
                </a:cxn>
                <a:cxn ang="0">
                  <a:pos x="704" y="97"/>
                </a:cxn>
                <a:cxn ang="0">
                  <a:pos x="697" y="95"/>
                </a:cxn>
                <a:cxn ang="0">
                  <a:pos x="693" y="89"/>
                </a:cxn>
                <a:cxn ang="0">
                  <a:pos x="686" y="82"/>
                </a:cxn>
                <a:cxn ang="0">
                  <a:pos x="684" y="73"/>
                </a:cxn>
                <a:cxn ang="0">
                  <a:pos x="680" y="73"/>
                </a:cxn>
                <a:cxn ang="0">
                  <a:pos x="677" y="68"/>
                </a:cxn>
                <a:cxn ang="0">
                  <a:pos x="669" y="62"/>
                </a:cxn>
                <a:cxn ang="0">
                  <a:pos x="666" y="58"/>
                </a:cxn>
                <a:cxn ang="0">
                  <a:pos x="662" y="53"/>
                </a:cxn>
                <a:cxn ang="0">
                  <a:pos x="666" y="51"/>
                </a:cxn>
                <a:cxn ang="0">
                  <a:pos x="666" y="46"/>
                </a:cxn>
                <a:cxn ang="0">
                  <a:pos x="669" y="40"/>
                </a:cxn>
                <a:cxn ang="0">
                  <a:pos x="675" y="35"/>
                </a:cxn>
                <a:cxn ang="0">
                  <a:pos x="675" y="29"/>
                </a:cxn>
                <a:cxn ang="0">
                  <a:pos x="680" y="31"/>
                </a:cxn>
                <a:cxn ang="0">
                  <a:pos x="682" y="27"/>
                </a:cxn>
                <a:cxn ang="0">
                  <a:pos x="677" y="26"/>
                </a:cxn>
                <a:cxn ang="0">
                  <a:pos x="677" y="24"/>
                </a:cxn>
                <a:cxn ang="0">
                  <a:pos x="680" y="20"/>
                </a:cxn>
                <a:cxn ang="0">
                  <a:pos x="677" y="16"/>
                </a:cxn>
                <a:cxn ang="0">
                  <a:pos x="675" y="11"/>
                </a:cxn>
                <a:cxn ang="0">
                  <a:pos x="671" y="9"/>
                </a:cxn>
                <a:cxn ang="0">
                  <a:pos x="664" y="15"/>
                </a:cxn>
                <a:cxn ang="0">
                  <a:pos x="656" y="13"/>
                </a:cxn>
                <a:cxn ang="0">
                  <a:pos x="651" y="11"/>
                </a:cxn>
                <a:cxn ang="0">
                  <a:pos x="649" y="9"/>
                </a:cxn>
                <a:cxn ang="0">
                  <a:pos x="638" y="0"/>
                </a:cxn>
                <a:cxn ang="0">
                  <a:pos x="550" y="9"/>
                </a:cxn>
                <a:cxn ang="0">
                  <a:pos x="444" y="18"/>
                </a:cxn>
                <a:cxn ang="0">
                  <a:pos x="337" y="26"/>
                </a:cxn>
                <a:cxn ang="0">
                  <a:pos x="231" y="31"/>
                </a:cxn>
                <a:cxn ang="0">
                  <a:pos x="125" y="37"/>
                </a:cxn>
                <a:cxn ang="0">
                  <a:pos x="4" y="95"/>
                </a:cxn>
                <a:cxn ang="0">
                  <a:pos x="6" y="205"/>
                </a:cxn>
                <a:cxn ang="0">
                  <a:pos x="10" y="323"/>
                </a:cxn>
                <a:cxn ang="0">
                  <a:pos x="15" y="417"/>
                </a:cxn>
                <a:cxn ang="0">
                  <a:pos x="152" y="411"/>
                </a:cxn>
                <a:cxn ang="0">
                  <a:pos x="269" y="406"/>
                </a:cxn>
                <a:cxn ang="0">
                  <a:pos x="401" y="398"/>
                </a:cxn>
                <a:cxn ang="0">
                  <a:pos x="534" y="387"/>
                </a:cxn>
                <a:cxn ang="0">
                  <a:pos x="629" y="378"/>
                </a:cxn>
                <a:cxn ang="0">
                  <a:pos x="702" y="373"/>
                </a:cxn>
              </a:cxnLst>
              <a:rect l="0" t="0" r="r" b="b"/>
              <a:pathLst>
                <a:path w="744" h="417">
                  <a:moveTo>
                    <a:pt x="742" y="367"/>
                  </a:moveTo>
                  <a:lnTo>
                    <a:pt x="744" y="367"/>
                  </a:lnTo>
                  <a:lnTo>
                    <a:pt x="742" y="360"/>
                  </a:lnTo>
                  <a:lnTo>
                    <a:pt x="739" y="325"/>
                  </a:lnTo>
                  <a:lnTo>
                    <a:pt x="739" y="322"/>
                  </a:lnTo>
                  <a:lnTo>
                    <a:pt x="735" y="285"/>
                  </a:lnTo>
                  <a:lnTo>
                    <a:pt x="735" y="283"/>
                  </a:lnTo>
                  <a:lnTo>
                    <a:pt x="730" y="239"/>
                  </a:lnTo>
                  <a:lnTo>
                    <a:pt x="730" y="236"/>
                  </a:lnTo>
                  <a:lnTo>
                    <a:pt x="724" y="194"/>
                  </a:lnTo>
                  <a:lnTo>
                    <a:pt x="724" y="183"/>
                  </a:lnTo>
                  <a:lnTo>
                    <a:pt x="720" y="152"/>
                  </a:lnTo>
                  <a:lnTo>
                    <a:pt x="719" y="137"/>
                  </a:lnTo>
                  <a:lnTo>
                    <a:pt x="717" y="113"/>
                  </a:lnTo>
                  <a:lnTo>
                    <a:pt x="717" y="104"/>
                  </a:lnTo>
                  <a:lnTo>
                    <a:pt x="717" y="102"/>
                  </a:lnTo>
                  <a:lnTo>
                    <a:pt x="717" y="99"/>
                  </a:lnTo>
                  <a:lnTo>
                    <a:pt x="717" y="99"/>
                  </a:lnTo>
                  <a:lnTo>
                    <a:pt x="715" y="99"/>
                  </a:lnTo>
                  <a:lnTo>
                    <a:pt x="715" y="99"/>
                  </a:lnTo>
                  <a:lnTo>
                    <a:pt x="713" y="99"/>
                  </a:lnTo>
                  <a:lnTo>
                    <a:pt x="713" y="99"/>
                  </a:lnTo>
                  <a:lnTo>
                    <a:pt x="711" y="99"/>
                  </a:lnTo>
                  <a:lnTo>
                    <a:pt x="709" y="97"/>
                  </a:lnTo>
                  <a:lnTo>
                    <a:pt x="708" y="97"/>
                  </a:lnTo>
                  <a:lnTo>
                    <a:pt x="708" y="97"/>
                  </a:lnTo>
                  <a:lnTo>
                    <a:pt x="706" y="97"/>
                  </a:lnTo>
                  <a:lnTo>
                    <a:pt x="704" y="97"/>
                  </a:lnTo>
                  <a:lnTo>
                    <a:pt x="704" y="97"/>
                  </a:lnTo>
                  <a:lnTo>
                    <a:pt x="702" y="97"/>
                  </a:lnTo>
                  <a:lnTo>
                    <a:pt x="698" y="97"/>
                  </a:lnTo>
                  <a:lnTo>
                    <a:pt x="697" y="95"/>
                  </a:lnTo>
                  <a:lnTo>
                    <a:pt x="695" y="95"/>
                  </a:lnTo>
                  <a:lnTo>
                    <a:pt x="693" y="93"/>
                  </a:lnTo>
                  <a:lnTo>
                    <a:pt x="693" y="91"/>
                  </a:lnTo>
                  <a:lnTo>
                    <a:pt x="693" y="89"/>
                  </a:lnTo>
                  <a:lnTo>
                    <a:pt x="693" y="88"/>
                  </a:lnTo>
                  <a:lnTo>
                    <a:pt x="689" y="86"/>
                  </a:lnTo>
                  <a:lnTo>
                    <a:pt x="687" y="84"/>
                  </a:lnTo>
                  <a:lnTo>
                    <a:pt x="686" y="82"/>
                  </a:lnTo>
                  <a:lnTo>
                    <a:pt x="684" y="79"/>
                  </a:lnTo>
                  <a:lnTo>
                    <a:pt x="684" y="79"/>
                  </a:lnTo>
                  <a:lnTo>
                    <a:pt x="686" y="75"/>
                  </a:lnTo>
                  <a:lnTo>
                    <a:pt x="684" y="73"/>
                  </a:lnTo>
                  <a:lnTo>
                    <a:pt x="684" y="73"/>
                  </a:lnTo>
                  <a:lnTo>
                    <a:pt x="682" y="73"/>
                  </a:lnTo>
                  <a:lnTo>
                    <a:pt x="682" y="73"/>
                  </a:lnTo>
                  <a:lnTo>
                    <a:pt x="680" y="73"/>
                  </a:lnTo>
                  <a:lnTo>
                    <a:pt x="678" y="71"/>
                  </a:lnTo>
                  <a:lnTo>
                    <a:pt x="678" y="69"/>
                  </a:lnTo>
                  <a:lnTo>
                    <a:pt x="677" y="69"/>
                  </a:lnTo>
                  <a:lnTo>
                    <a:pt x="677" y="68"/>
                  </a:lnTo>
                  <a:lnTo>
                    <a:pt x="675" y="66"/>
                  </a:lnTo>
                  <a:lnTo>
                    <a:pt x="671" y="66"/>
                  </a:lnTo>
                  <a:lnTo>
                    <a:pt x="671" y="64"/>
                  </a:lnTo>
                  <a:lnTo>
                    <a:pt x="669" y="62"/>
                  </a:lnTo>
                  <a:lnTo>
                    <a:pt x="669" y="62"/>
                  </a:lnTo>
                  <a:lnTo>
                    <a:pt x="667" y="60"/>
                  </a:lnTo>
                  <a:lnTo>
                    <a:pt x="667" y="60"/>
                  </a:lnTo>
                  <a:lnTo>
                    <a:pt x="666" y="58"/>
                  </a:lnTo>
                  <a:lnTo>
                    <a:pt x="664" y="57"/>
                  </a:lnTo>
                  <a:lnTo>
                    <a:pt x="664" y="57"/>
                  </a:lnTo>
                  <a:lnTo>
                    <a:pt x="662" y="55"/>
                  </a:lnTo>
                  <a:lnTo>
                    <a:pt x="662" y="53"/>
                  </a:lnTo>
                  <a:lnTo>
                    <a:pt x="664" y="51"/>
                  </a:lnTo>
                  <a:lnTo>
                    <a:pt x="664" y="51"/>
                  </a:lnTo>
                  <a:lnTo>
                    <a:pt x="666" y="51"/>
                  </a:lnTo>
                  <a:lnTo>
                    <a:pt x="666" y="51"/>
                  </a:lnTo>
                  <a:lnTo>
                    <a:pt x="667" y="51"/>
                  </a:lnTo>
                  <a:lnTo>
                    <a:pt x="667" y="49"/>
                  </a:lnTo>
                  <a:lnTo>
                    <a:pt x="667" y="49"/>
                  </a:lnTo>
                  <a:lnTo>
                    <a:pt x="666" y="46"/>
                  </a:lnTo>
                  <a:lnTo>
                    <a:pt x="667" y="44"/>
                  </a:lnTo>
                  <a:lnTo>
                    <a:pt x="667" y="44"/>
                  </a:lnTo>
                  <a:lnTo>
                    <a:pt x="667" y="42"/>
                  </a:lnTo>
                  <a:lnTo>
                    <a:pt x="669" y="40"/>
                  </a:lnTo>
                  <a:lnTo>
                    <a:pt x="669" y="40"/>
                  </a:lnTo>
                  <a:lnTo>
                    <a:pt x="671" y="38"/>
                  </a:lnTo>
                  <a:lnTo>
                    <a:pt x="673" y="37"/>
                  </a:lnTo>
                  <a:lnTo>
                    <a:pt x="675" y="35"/>
                  </a:lnTo>
                  <a:lnTo>
                    <a:pt x="673" y="31"/>
                  </a:lnTo>
                  <a:lnTo>
                    <a:pt x="673" y="31"/>
                  </a:lnTo>
                  <a:lnTo>
                    <a:pt x="675" y="29"/>
                  </a:lnTo>
                  <a:lnTo>
                    <a:pt x="675" y="29"/>
                  </a:lnTo>
                  <a:lnTo>
                    <a:pt x="677" y="29"/>
                  </a:lnTo>
                  <a:lnTo>
                    <a:pt x="678" y="31"/>
                  </a:lnTo>
                  <a:lnTo>
                    <a:pt x="680" y="31"/>
                  </a:lnTo>
                  <a:lnTo>
                    <a:pt x="680" y="31"/>
                  </a:lnTo>
                  <a:lnTo>
                    <a:pt x="682" y="29"/>
                  </a:lnTo>
                  <a:lnTo>
                    <a:pt x="684" y="29"/>
                  </a:lnTo>
                  <a:lnTo>
                    <a:pt x="682" y="27"/>
                  </a:lnTo>
                  <a:lnTo>
                    <a:pt x="682" y="27"/>
                  </a:lnTo>
                  <a:lnTo>
                    <a:pt x="680" y="26"/>
                  </a:lnTo>
                  <a:lnTo>
                    <a:pt x="678" y="27"/>
                  </a:lnTo>
                  <a:lnTo>
                    <a:pt x="677" y="27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4"/>
                  </a:lnTo>
                  <a:lnTo>
                    <a:pt x="677" y="24"/>
                  </a:lnTo>
                  <a:lnTo>
                    <a:pt x="680" y="22"/>
                  </a:lnTo>
                  <a:lnTo>
                    <a:pt x="680" y="22"/>
                  </a:lnTo>
                  <a:lnTo>
                    <a:pt x="680" y="20"/>
                  </a:lnTo>
                  <a:lnTo>
                    <a:pt x="680" y="20"/>
                  </a:lnTo>
                  <a:lnTo>
                    <a:pt x="680" y="18"/>
                  </a:lnTo>
                  <a:lnTo>
                    <a:pt x="680" y="18"/>
                  </a:lnTo>
                  <a:lnTo>
                    <a:pt x="678" y="18"/>
                  </a:lnTo>
                  <a:lnTo>
                    <a:pt x="677" y="16"/>
                  </a:lnTo>
                  <a:lnTo>
                    <a:pt x="675" y="16"/>
                  </a:lnTo>
                  <a:lnTo>
                    <a:pt x="675" y="16"/>
                  </a:lnTo>
                  <a:lnTo>
                    <a:pt x="675" y="15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3" y="9"/>
                  </a:lnTo>
                  <a:lnTo>
                    <a:pt x="671" y="9"/>
                  </a:lnTo>
                  <a:lnTo>
                    <a:pt x="667" y="9"/>
                  </a:lnTo>
                  <a:lnTo>
                    <a:pt x="667" y="9"/>
                  </a:lnTo>
                  <a:lnTo>
                    <a:pt x="666" y="11"/>
                  </a:lnTo>
                  <a:lnTo>
                    <a:pt x="664" y="15"/>
                  </a:lnTo>
                  <a:lnTo>
                    <a:pt x="662" y="15"/>
                  </a:lnTo>
                  <a:lnTo>
                    <a:pt x="660" y="15"/>
                  </a:lnTo>
                  <a:lnTo>
                    <a:pt x="656" y="13"/>
                  </a:lnTo>
                  <a:lnTo>
                    <a:pt x="656" y="13"/>
                  </a:lnTo>
                  <a:lnTo>
                    <a:pt x="655" y="11"/>
                  </a:lnTo>
                  <a:lnTo>
                    <a:pt x="655" y="11"/>
                  </a:lnTo>
                  <a:lnTo>
                    <a:pt x="651" y="11"/>
                  </a:lnTo>
                  <a:lnTo>
                    <a:pt x="651" y="11"/>
                  </a:lnTo>
                  <a:lnTo>
                    <a:pt x="649" y="11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7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38" y="0"/>
                  </a:lnTo>
                  <a:lnTo>
                    <a:pt x="636" y="2"/>
                  </a:lnTo>
                  <a:lnTo>
                    <a:pt x="594" y="5"/>
                  </a:lnTo>
                  <a:lnTo>
                    <a:pt x="572" y="7"/>
                  </a:lnTo>
                  <a:lnTo>
                    <a:pt x="550" y="9"/>
                  </a:lnTo>
                  <a:lnTo>
                    <a:pt x="530" y="11"/>
                  </a:lnTo>
                  <a:lnTo>
                    <a:pt x="497" y="13"/>
                  </a:lnTo>
                  <a:lnTo>
                    <a:pt x="487" y="15"/>
                  </a:lnTo>
                  <a:lnTo>
                    <a:pt x="444" y="18"/>
                  </a:lnTo>
                  <a:lnTo>
                    <a:pt x="402" y="20"/>
                  </a:lnTo>
                  <a:lnTo>
                    <a:pt x="391" y="22"/>
                  </a:lnTo>
                  <a:lnTo>
                    <a:pt x="359" y="24"/>
                  </a:lnTo>
                  <a:lnTo>
                    <a:pt x="337" y="26"/>
                  </a:lnTo>
                  <a:lnTo>
                    <a:pt x="317" y="26"/>
                  </a:lnTo>
                  <a:lnTo>
                    <a:pt x="284" y="27"/>
                  </a:lnTo>
                  <a:lnTo>
                    <a:pt x="273" y="29"/>
                  </a:lnTo>
                  <a:lnTo>
                    <a:pt x="231" y="31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27" y="37"/>
                  </a:lnTo>
                  <a:lnTo>
                    <a:pt x="125" y="37"/>
                  </a:lnTo>
                  <a:lnTo>
                    <a:pt x="70" y="38"/>
                  </a:lnTo>
                  <a:lnTo>
                    <a:pt x="63" y="38"/>
                  </a:lnTo>
                  <a:lnTo>
                    <a:pt x="0" y="40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150"/>
                  </a:lnTo>
                  <a:lnTo>
                    <a:pt x="6" y="161"/>
                  </a:lnTo>
                  <a:lnTo>
                    <a:pt x="6" y="205"/>
                  </a:lnTo>
                  <a:lnTo>
                    <a:pt x="6" y="214"/>
                  </a:lnTo>
                  <a:lnTo>
                    <a:pt x="8" y="258"/>
                  </a:lnTo>
                  <a:lnTo>
                    <a:pt x="8" y="259"/>
                  </a:lnTo>
                  <a:lnTo>
                    <a:pt x="10" y="323"/>
                  </a:lnTo>
                  <a:lnTo>
                    <a:pt x="10" y="336"/>
                  </a:lnTo>
                  <a:lnTo>
                    <a:pt x="11" y="367"/>
                  </a:lnTo>
                  <a:lnTo>
                    <a:pt x="13" y="417"/>
                  </a:lnTo>
                  <a:lnTo>
                    <a:pt x="15" y="417"/>
                  </a:lnTo>
                  <a:lnTo>
                    <a:pt x="61" y="415"/>
                  </a:lnTo>
                  <a:lnTo>
                    <a:pt x="108" y="413"/>
                  </a:lnTo>
                  <a:lnTo>
                    <a:pt x="121" y="413"/>
                  </a:lnTo>
                  <a:lnTo>
                    <a:pt x="152" y="411"/>
                  </a:lnTo>
                  <a:lnTo>
                    <a:pt x="205" y="409"/>
                  </a:lnTo>
                  <a:lnTo>
                    <a:pt x="214" y="409"/>
                  </a:lnTo>
                  <a:lnTo>
                    <a:pt x="258" y="407"/>
                  </a:lnTo>
                  <a:lnTo>
                    <a:pt x="269" y="406"/>
                  </a:lnTo>
                  <a:lnTo>
                    <a:pt x="313" y="404"/>
                  </a:lnTo>
                  <a:lnTo>
                    <a:pt x="357" y="400"/>
                  </a:lnTo>
                  <a:lnTo>
                    <a:pt x="377" y="398"/>
                  </a:lnTo>
                  <a:lnTo>
                    <a:pt x="401" y="398"/>
                  </a:lnTo>
                  <a:lnTo>
                    <a:pt x="430" y="395"/>
                  </a:lnTo>
                  <a:lnTo>
                    <a:pt x="463" y="393"/>
                  </a:lnTo>
                  <a:lnTo>
                    <a:pt x="496" y="391"/>
                  </a:lnTo>
                  <a:lnTo>
                    <a:pt x="534" y="387"/>
                  </a:lnTo>
                  <a:lnTo>
                    <a:pt x="556" y="386"/>
                  </a:lnTo>
                  <a:lnTo>
                    <a:pt x="607" y="382"/>
                  </a:lnTo>
                  <a:lnTo>
                    <a:pt x="611" y="380"/>
                  </a:lnTo>
                  <a:lnTo>
                    <a:pt x="629" y="378"/>
                  </a:lnTo>
                  <a:lnTo>
                    <a:pt x="655" y="376"/>
                  </a:lnTo>
                  <a:lnTo>
                    <a:pt x="666" y="376"/>
                  </a:lnTo>
                  <a:lnTo>
                    <a:pt x="698" y="373"/>
                  </a:lnTo>
                  <a:lnTo>
                    <a:pt x="702" y="373"/>
                  </a:lnTo>
                  <a:lnTo>
                    <a:pt x="742" y="36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0"/>
            <p:cNvSpPr>
              <a:spLocks/>
            </p:cNvSpPr>
            <p:nvPr userDrawn="1"/>
          </p:nvSpPr>
          <p:spPr bwMode="auto">
            <a:xfrm>
              <a:off x="3144838" y="1611313"/>
              <a:ext cx="1316038" cy="617538"/>
            </a:xfrm>
            <a:custGeom>
              <a:avLst/>
              <a:gdLst/>
              <a:ahLst/>
              <a:cxnLst>
                <a:cxn ang="0">
                  <a:pos x="217" y="15"/>
                </a:cxn>
                <a:cxn ang="0">
                  <a:pos x="504" y="2"/>
                </a:cxn>
                <a:cxn ang="0">
                  <a:pos x="517" y="11"/>
                </a:cxn>
                <a:cxn ang="0">
                  <a:pos x="537" y="16"/>
                </a:cxn>
                <a:cxn ang="0">
                  <a:pos x="546" y="24"/>
                </a:cxn>
                <a:cxn ang="0">
                  <a:pos x="559" y="16"/>
                </a:cxn>
                <a:cxn ang="0">
                  <a:pos x="572" y="13"/>
                </a:cxn>
                <a:cxn ang="0">
                  <a:pos x="579" y="15"/>
                </a:cxn>
                <a:cxn ang="0">
                  <a:pos x="586" y="11"/>
                </a:cxn>
                <a:cxn ang="0">
                  <a:pos x="599" y="11"/>
                </a:cxn>
                <a:cxn ang="0">
                  <a:pos x="619" y="9"/>
                </a:cxn>
                <a:cxn ang="0">
                  <a:pos x="628" y="16"/>
                </a:cxn>
                <a:cxn ang="0">
                  <a:pos x="645" y="24"/>
                </a:cxn>
                <a:cxn ang="0">
                  <a:pos x="659" y="26"/>
                </a:cxn>
                <a:cxn ang="0">
                  <a:pos x="670" y="29"/>
                </a:cxn>
                <a:cxn ang="0">
                  <a:pos x="678" y="44"/>
                </a:cxn>
                <a:cxn ang="0">
                  <a:pos x="687" y="46"/>
                </a:cxn>
                <a:cxn ang="0">
                  <a:pos x="699" y="49"/>
                </a:cxn>
                <a:cxn ang="0">
                  <a:pos x="699" y="62"/>
                </a:cxn>
                <a:cxn ang="0">
                  <a:pos x="705" y="71"/>
                </a:cxn>
                <a:cxn ang="0">
                  <a:pos x="707" y="82"/>
                </a:cxn>
                <a:cxn ang="0">
                  <a:pos x="707" y="88"/>
                </a:cxn>
                <a:cxn ang="0">
                  <a:pos x="714" y="95"/>
                </a:cxn>
                <a:cxn ang="0">
                  <a:pos x="718" y="104"/>
                </a:cxn>
                <a:cxn ang="0">
                  <a:pos x="723" y="110"/>
                </a:cxn>
                <a:cxn ang="0">
                  <a:pos x="729" y="117"/>
                </a:cxn>
                <a:cxn ang="0">
                  <a:pos x="734" y="130"/>
                </a:cxn>
                <a:cxn ang="0">
                  <a:pos x="736" y="142"/>
                </a:cxn>
                <a:cxn ang="0">
                  <a:pos x="736" y="150"/>
                </a:cxn>
                <a:cxn ang="0">
                  <a:pos x="738" y="161"/>
                </a:cxn>
                <a:cxn ang="0">
                  <a:pos x="745" y="163"/>
                </a:cxn>
                <a:cxn ang="0">
                  <a:pos x="745" y="170"/>
                </a:cxn>
                <a:cxn ang="0">
                  <a:pos x="754" y="184"/>
                </a:cxn>
                <a:cxn ang="0">
                  <a:pos x="760" y="190"/>
                </a:cxn>
                <a:cxn ang="0">
                  <a:pos x="760" y="194"/>
                </a:cxn>
                <a:cxn ang="0">
                  <a:pos x="758" y="195"/>
                </a:cxn>
                <a:cxn ang="0">
                  <a:pos x="758" y="206"/>
                </a:cxn>
                <a:cxn ang="0">
                  <a:pos x="763" y="216"/>
                </a:cxn>
                <a:cxn ang="0">
                  <a:pos x="765" y="223"/>
                </a:cxn>
                <a:cxn ang="0">
                  <a:pos x="769" y="239"/>
                </a:cxn>
                <a:cxn ang="0">
                  <a:pos x="769" y="254"/>
                </a:cxn>
                <a:cxn ang="0">
                  <a:pos x="769" y="267"/>
                </a:cxn>
                <a:cxn ang="0">
                  <a:pos x="780" y="283"/>
                </a:cxn>
                <a:cxn ang="0">
                  <a:pos x="787" y="287"/>
                </a:cxn>
                <a:cxn ang="0">
                  <a:pos x="789" y="287"/>
                </a:cxn>
                <a:cxn ang="0">
                  <a:pos x="791" y="300"/>
                </a:cxn>
                <a:cxn ang="0">
                  <a:pos x="796" y="309"/>
                </a:cxn>
                <a:cxn ang="0">
                  <a:pos x="794" y="314"/>
                </a:cxn>
                <a:cxn ang="0">
                  <a:pos x="804" y="318"/>
                </a:cxn>
                <a:cxn ang="0">
                  <a:pos x="811" y="323"/>
                </a:cxn>
                <a:cxn ang="0">
                  <a:pos x="820" y="334"/>
                </a:cxn>
                <a:cxn ang="0">
                  <a:pos x="820" y="345"/>
                </a:cxn>
                <a:cxn ang="0">
                  <a:pos x="827" y="351"/>
                </a:cxn>
                <a:cxn ang="0">
                  <a:pos x="593" y="369"/>
                </a:cxn>
                <a:cxn ang="0">
                  <a:pos x="369" y="382"/>
                </a:cxn>
                <a:cxn ang="0">
                  <a:pos x="191" y="336"/>
                </a:cxn>
                <a:cxn ang="0">
                  <a:pos x="3" y="267"/>
                </a:cxn>
              </a:cxnLst>
              <a:rect l="0" t="0" r="r" b="b"/>
              <a:pathLst>
                <a:path w="829" h="389">
                  <a:moveTo>
                    <a:pt x="0" y="16"/>
                  </a:moveTo>
                  <a:lnTo>
                    <a:pt x="51" y="16"/>
                  </a:lnTo>
                  <a:lnTo>
                    <a:pt x="73" y="16"/>
                  </a:lnTo>
                  <a:lnTo>
                    <a:pt x="96" y="16"/>
                  </a:lnTo>
                  <a:lnTo>
                    <a:pt x="115" y="15"/>
                  </a:lnTo>
                  <a:lnTo>
                    <a:pt x="148" y="15"/>
                  </a:lnTo>
                  <a:lnTo>
                    <a:pt x="179" y="15"/>
                  </a:lnTo>
                  <a:lnTo>
                    <a:pt x="217" y="15"/>
                  </a:lnTo>
                  <a:lnTo>
                    <a:pt x="257" y="13"/>
                  </a:lnTo>
                  <a:lnTo>
                    <a:pt x="307" y="11"/>
                  </a:lnTo>
                  <a:lnTo>
                    <a:pt x="350" y="9"/>
                  </a:lnTo>
                  <a:lnTo>
                    <a:pt x="380" y="7"/>
                  </a:lnTo>
                  <a:lnTo>
                    <a:pt x="409" y="5"/>
                  </a:lnTo>
                  <a:lnTo>
                    <a:pt x="434" y="4"/>
                  </a:lnTo>
                  <a:lnTo>
                    <a:pt x="504" y="0"/>
                  </a:lnTo>
                  <a:lnTo>
                    <a:pt x="504" y="2"/>
                  </a:lnTo>
                  <a:lnTo>
                    <a:pt x="506" y="5"/>
                  </a:lnTo>
                  <a:lnTo>
                    <a:pt x="508" y="5"/>
                  </a:lnTo>
                  <a:lnTo>
                    <a:pt x="509" y="7"/>
                  </a:lnTo>
                  <a:lnTo>
                    <a:pt x="511" y="7"/>
                  </a:lnTo>
                  <a:lnTo>
                    <a:pt x="513" y="7"/>
                  </a:lnTo>
                  <a:lnTo>
                    <a:pt x="515" y="9"/>
                  </a:lnTo>
                  <a:lnTo>
                    <a:pt x="517" y="9"/>
                  </a:lnTo>
                  <a:lnTo>
                    <a:pt x="517" y="11"/>
                  </a:lnTo>
                  <a:lnTo>
                    <a:pt x="519" y="11"/>
                  </a:lnTo>
                  <a:lnTo>
                    <a:pt x="522" y="13"/>
                  </a:lnTo>
                  <a:lnTo>
                    <a:pt x="526" y="13"/>
                  </a:lnTo>
                  <a:lnTo>
                    <a:pt x="531" y="16"/>
                  </a:lnTo>
                  <a:lnTo>
                    <a:pt x="533" y="16"/>
                  </a:lnTo>
                  <a:lnTo>
                    <a:pt x="535" y="16"/>
                  </a:lnTo>
                  <a:lnTo>
                    <a:pt x="537" y="16"/>
                  </a:lnTo>
                  <a:lnTo>
                    <a:pt x="537" y="16"/>
                  </a:lnTo>
                  <a:lnTo>
                    <a:pt x="539" y="18"/>
                  </a:lnTo>
                  <a:lnTo>
                    <a:pt x="539" y="18"/>
                  </a:lnTo>
                  <a:lnTo>
                    <a:pt x="539" y="20"/>
                  </a:lnTo>
                  <a:lnTo>
                    <a:pt x="539" y="20"/>
                  </a:lnTo>
                  <a:lnTo>
                    <a:pt x="540" y="20"/>
                  </a:lnTo>
                  <a:lnTo>
                    <a:pt x="542" y="20"/>
                  </a:lnTo>
                  <a:lnTo>
                    <a:pt x="544" y="22"/>
                  </a:lnTo>
                  <a:lnTo>
                    <a:pt x="546" y="24"/>
                  </a:lnTo>
                  <a:lnTo>
                    <a:pt x="548" y="24"/>
                  </a:lnTo>
                  <a:lnTo>
                    <a:pt x="550" y="24"/>
                  </a:lnTo>
                  <a:lnTo>
                    <a:pt x="550" y="26"/>
                  </a:lnTo>
                  <a:lnTo>
                    <a:pt x="553" y="24"/>
                  </a:lnTo>
                  <a:lnTo>
                    <a:pt x="555" y="22"/>
                  </a:lnTo>
                  <a:lnTo>
                    <a:pt x="557" y="20"/>
                  </a:lnTo>
                  <a:lnTo>
                    <a:pt x="559" y="18"/>
                  </a:lnTo>
                  <a:lnTo>
                    <a:pt x="559" y="16"/>
                  </a:lnTo>
                  <a:lnTo>
                    <a:pt x="561" y="15"/>
                  </a:lnTo>
                  <a:lnTo>
                    <a:pt x="561" y="13"/>
                  </a:lnTo>
                  <a:lnTo>
                    <a:pt x="561" y="13"/>
                  </a:lnTo>
                  <a:lnTo>
                    <a:pt x="566" y="13"/>
                  </a:lnTo>
                  <a:lnTo>
                    <a:pt x="568" y="13"/>
                  </a:lnTo>
                  <a:lnTo>
                    <a:pt x="570" y="15"/>
                  </a:lnTo>
                  <a:lnTo>
                    <a:pt x="570" y="15"/>
                  </a:lnTo>
                  <a:lnTo>
                    <a:pt x="572" y="13"/>
                  </a:lnTo>
                  <a:lnTo>
                    <a:pt x="572" y="11"/>
                  </a:lnTo>
                  <a:lnTo>
                    <a:pt x="573" y="11"/>
                  </a:lnTo>
                  <a:lnTo>
                    <a:pt x="573" y="11"/>
                  </a:lnTo>
                  <a:lnTo>
                    <a:pt x="575" y="11"/>
                  </a:lnTo>
                  <a:lnTo>
                    <a:pt x="577" y="11"/>
                  </a:lnTo>
                  <a:lnTo>
                    <a:pt x="577" y="13"/>
                  </a:lnTo>
                  <a:lnTo>
                    <a:pt x="579" y="15"/>
                  </a:lnTo>
                  <a:lnTo>
                    <a:pt x="579" y="15"/>
                  </a:lnTo>
                  <a:lnTo>
                    <a:pt x="581" y="13"/>
                  </a:lnTo>
                  <a:lnTo>
                    <a:pt x="581" y="13"/>
                  </a:lnTo>
                  <a:lnTo>
                    <a:pt x="582" y="11"/>
                  </a:lnTo>
                  <a:lnTo>
                    <a:pt x="582" y="11"/>
                  </a:lnTo>
                  <a:lnTo>
                    <a:pt x="582" y="9"/>
                  </a:lnTo>
                  <a:lnTo>
                    <a:pt x="582" y="9"/>
                  </a:lnTo>
                  <a:lnTo>
                    <a:pt x="584" y="11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90" y="11"/>
                  </a:lnTo>
                  <a:lnTo>
                    <a:pt x="593" y="11"/>
                  </a:lnTo>
                  <a:lnTo>
                    <a:pt x="593" y="9"/>
                  </a:lnTo>
                  <a:lnTo>
                    <a:pt x="595" y="9"/>
                  </a:lnTo>
                  <a:lnTo>
                    <a:pt x="597" y="11"/>
                  </a:lnTo>
                  <a:lnTo>
                    <a:pt x="599" y="11"/>
                  </a:lnTo>
                  <a:lnTo>
                    <a:pt x="599" y="11"/>
                  </a:lnTo>
                  <a:lnTo>
                    <a:pt x="601" y="11"/>
                  </a:lnTo>
                  <a:lnTo>
                    <a:pt x="603" y="9"/>
                  </a:lnTo>
                  <a:lnTo>
                    <a:pt x="603" y="9"/>
                  </a:lnTo>
                  <a:lnTo>
                    <a:pt x="606" y="9"/>
                  </a:lnTo>
                  <a:lnTo>
                    <a:pt x="608" y="9"/>
                  </a:lnTo>
                  <a:lnTo>
                    <a:pt x="612" y="7"/>
                  </a:lnTo>
                  <a:lnTo>
                    <a:pt x="615" y="9"/>
                  </a:lnTo>
                  <a:lnTo>
                    <a:pt x="619" y="9"/>
                  </a:lnTo>
                  <a:lnTo>
                    <a:pt x="619" y="9"/>
                  </a:lnTo>
                  <a:lnTo>
                    <a:pt x="621" y="11"/>
                  </a:lnTo>
                  <a:lnTo>
                    <a:pt x="621" y="13"/>
                  </a:lnTo>
                  <a:lnTo>
                    <a:pt x="621" y="13"/>
                  </a:lnTo>
                  <a:lnTo>
                    <a:pt x="625" y="15"/>
                  </a:lnTo>
                  <a:lnTo>
                    <a:pt x="626" y="15"/>
                  </a:lnTo>
                  <a:lnTo>
                    <a:pt x="626" y="16"/>
                  </a:lnTo>
                  <a:lnTo>
                    <a:pt x="628" y="16"/>
                  </a:lnTo>
                  <a:lnTo>
                    <a:pt x="630" y="18"/>
                  </a:lnTo>
                  <a:lnTo>
                    <a:pt x="637" y="18"/>
                  </a:lnTo>
                  <a:lnTo>
                    <a:pt x="641" y="18"/>
                  </a:lnTo>
                  <a:lnTo>
                    <a:pt x="643" y="18"/>
                  </a:lnTo>
                  <a:lnTo>
                    <a:pt x="645" y="18"/>
                  </a:lnTo>
                  <a:lnTo>
                    <a:pt x="645" y="18"/>
                  </a:lnTo>
                  <a:lnTo>
                    <a:pt x="645" y="22"/>
                  </a:lnTo>
                  <a:lnTo>
                    <a:pt x="645" y="24"/>
                  </a:lnTo>
                  <a:lnTo>
                    <a:pt x="645" y="24"/>
                  </a:lnTo>
                  <a:lnTo>
                    <a:pt x="646" y="22"/>
                  </a:lnTo>
                  <a:lnTo>
                    <a:pt x="648" y="22"/>
                  </a:lnTo>
                  <a:lnTo>
                    <a:pt x="654" y="22"/>
                  </a:lnTo>
                  <a:lnTo>
                    <a:pt x="656" y="22"/>
                  </a:lnTo>
                  <a:lnTo>
                    <a:pt x="657" y="24"/>
                  </a:lnTo>
                  <a:lnTo>
                    <a:pt x="659" y="24"/>
                  </a:lnTo>
                  <a:lnTo>
                    <a:pt x="659" y="26"/>
                  </a:lnTo>
                  <a:lnTo>
                    <a:pt x="659" y="27"/>
                  </a:lnTo>
                  <a:lnTo>
                    <a:pt x="659" y="27"/>
                  </a:lnTo>
                  <a:lnTo>
                    <a:pt x="661" y="27"/>
                  </a:lnTo>
                  <a:lnTo>
                    <a:pt x="663" y="29"/>
                  </a:lnTo>
                  <a:lnTo>
                    <a:pt x="667" y="29"/>
                  </a:lnTo>
                  <a:lnTo>
                    <a:pt x="668" y="29"/>
                  </a:lnTo>
                  <a:lnTo>
                    <a:pt x="670" y="29"/>
                  </a:lnTo>
                  <a:lnTo>
                    <a:pt x="670" y="29"/>
                  </a:lnTo>
                  <a:lnTo>
                    <a:pt x="670" y="31"/>
                  </a:lnTo>
                  <a:lnTo>
                    <a:pt x="668" y="33"/>
                  </a:lnTo>
                  <a:lnTo>
                    <a:pt x="668" y="35"/>
                  </a:lnTo>
                  <a:lnTo>
                    <a:pt x="668" y="35"/>
                  </a:lnTo>
                  <a:lnTo>
                    <a:pt x="668" y="36"/>
                  </a:lnTo>
                  <a:lnTo>
                    <a:pt x="670" y="36"/>
                  </a:lnTo>
                  <a:lnTo>
                    <a:pt x="678" y="42"/>
                  </a:lnTo>
                  <a:lnTo>
                    <a:pt x="678" y="44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7"/>
                  </a:lnTo>
                  <a:lnTo>
                    <a:pt x="681" y="47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8" y="47"/>
                  </a:lnTo>
                  <a:lnTo>
                    <a:pt x="692" y="49"/>
                  </a:lnTo>
                  <a:lnTo>
                    <a:pt x="692" y="49"/>
                  </a:lnTo>
                  <a:lnTo>
                    <a:pt x="694" y="47"/>
                  </a:lnTo>
                  <a:lnTo>
                    <a:pt x="696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53"/>
                  </a:lnTo>
                  <a:lnTo>
                    <a:pt x="701" y="55"/>
                  </a:lnTo>
                  <a:lnTo>
                    <a:pt x="699" y="55"/>
                  </a:lnTo>
                  <a:lnTo>
                    <a:pt x="699" y="57"/>
                  </a:lnTo>
                  <a:lnTo>
                    <a:pt x="699" y="58"/>
                  </a:lnTo>
                  <a:lnTo>
                    <a:pt x="699" y="62"/>
                  </a:lnTo>
                  <a:lnTo>
                    <a:pt x="699" y="64"/>
                  </a:lnTo>
                  <a:lnTo>
                    <a:pt x="698" y="64"/>
                  </a:lnTo>
                  <a:lnTo>
                    <a:pt x="698" y="64"/>
                  </a:lnTo>
                  <a:lnTo>
                    <a:pt x="698" y="66"/>
                  </a:lnTo>
                  <a:lnTo>
                    <a:pt x="699" y="66"/>
                  </a:lnTo>
                  <a:lnTo>
                    <a:pt x="701" y="68"/>
                  </a:lnTo>
                  <a:lnTo>
                    <a:pt x="703" y="69"/>
                  </a:lnTo>
                  <a:lnTo>
                    <a:pt x="705" y="71"/>
                  </a:lnTo>
                  <a:lnTo>
                    <a:pt x="705" y="73"/>
                  </a:lnTo>
                  <a:lnTo>
                    <a:pt x="707" y="75"/>
                  </a:lnTo>
                  <a:lnTo>
                    <a:pt x="707" y="75"/>
                  </a:lnTo>
                  <a:lnTo>
                    <a:pt x="707" y="77"/>
                  </a:lnTo>
                  <a:lnTo>
                    <a:pt x="707" y="78"/>
                  </a:lnTo>
                  <a:lnTo>
                    <a:pt x="707" y="78"/>
                  </a:lnTo>
                  <a:lnTo>
                    <a:pt x="707" y="80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5" y="84"/>
                  </a:lnTo>
                  <a:lnTo>
                    <a:pt x="707" y="84"/>
                  </a:lnTo>
                  <a:lnTo>
                    <a:pt x="705" y="86"/>
                  </a:lnTo>
                  <a:lnTo>
                    <a:pt x="707" y="88"/>
                  </a:lnTo>
                  <a:lnTo>
                    <a:pt x="707" y="88"/>
                  </a:lnTo>
                  <a:lnTo>
                    <a:pt x="709" y="89"/>
                  </a:lnTo>
                  <a:lnTo>
                    <a:pt x="709" y="89"/>
                  </a:lnTo>
                  <a:lnTo>
                    <a:pt x="710" y="89"/>
                  </a:lnTo>
                  <a:lnTo>
                    <a:pt x="710" y="91"/>
                  </a:lnTo>
                  <a:lnTo>
                    <a:pt x="712" y="93"/>
                  </a:lnTo>
                  <a:lnTo>
                    <a:pt x="714" y="93"/>
                  </a:lnTo>
                  <a:lnTo>
                    <a:pt x="714" y="95"/>
                  </a:lnTo>
                  <a:lnTo>
                    <a:pt x="714" y="95"/>
                  </a:lnTo>
                  <a:lnTo>
                    <a:pt x="714" y="97"/>
                  </a:lnTo>
                  <a:lnTo>
                    <a:pt x="716" y="99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20" y="108"/>
                  </a:lnTo>
                  <a:lnTo>
                    <a:pt x="720" y="110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3" y="110"/>
                  </a:lnTo>
                  <a:lnTo>
                    <a:pt x="725" y="110"/>
                  </a:lnTo>
                  <a:lnTo>
                    <a:pt x="727" y="111"/>
                  </a:lnTo>
                  <a:lnTo>
                    <a:pt x="727" y="111"/>
                  </a:lnTo>
                  <a:lnTo>
                    <a:pt x="729" y="111"/>
                  </a:lnTo>
                  <a:lnTo>
                    <a:pt x="729" y="113"/>
                  </a:lnTo>
                  <a:lnTo>
                    <a:pt x="729" y="115"/>
                  </a:lnTo>
                  <a:lnTo>
                    <a:pt x="729" y="115"/>
                  </a:lnTo>
                  <a:lnTo>
                    <a:pt x="729" y="117"/>
                  </a:lnTo>
                  <a:lnTo>
                    <a:pt x="729" y="117"/>
                  </a:lnTo>
                  <a:lnTo>
                    <a:pt x="727" y="119"/>
                  </a:lnTo>
                  <a:lnTo>
                    <a:pt x="729" y="124"/>
                  </a:lnTo>
                  <a:lnTo>
                    <a:pt x="730" y="124"/>
                  </a:lnTo>
                  <a:lnTo>
                    <a:pt x="732" y="126"/>
                  </a:lnTo>
                  <a:lnTo>
                    <a:pt x="732" y="130"/>
                  </a:lnTo>
                  <a:lnTo>
                    <a:pt x="734" y="130"/>
                  </a:lnTo>
                  <a:lnTo>
                    <a:pt x="734" y="130"/>
                  </a:lnTo>
                  <a:lnTo>
                    <a:pt x="736" y="131"/>
                  </a:lnTo>
                  <a:lnTo>
                    <a:pt x="736" y="133"/>
                  </a:lnTo>
                  <a:lnTo>
                    <a:pt x="736" y="135"/>
                  </a:lnTo>
                  <a:lnTo>
                    <a:pt x="734" y="139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4"/>
                  </a:lnTo>
                  <a:lnTo>
                    <a:pt x="734" y="144"/>
                  </a:lnTo>
                  <a:lnTo>
                    <a:pt x="734" y="144"/>
                  </a:lnTo>
                  <a:lnTo>
                    <a:pt x="734" y="146"/>
                  </a:lnTo>
                  <a:lnTo>
                    <a:pt x="734" y="146"/>
                  </a:lnTo>
                  <a:lnTo>
                    <a:pt x="734" y="148"/>
                  </a:lnTo>
                  <a:lnTo>
                    <a:pt x="736" y="150"/>
                  </a:lnTo>
                  <a:lnTo>
                    <a:pt x="736" y="152"/>
                  </a:lnTo>
                  <a:lnTo>
                    <a:pt x="736" y="153"/>
                  </a:lnTo>
                  <a:lnTo>
                    <a:pt x="734" y="155"/>
                  </a:lnTo>
                  <a:lnTo>
                    <a:pt x="734" y="155"/>
                  </a:lnTo>
                  <a:lnTo>
                    <a:pt x="736" y="157"/>
                  </a:lnTo>
                  <a:lnTo>
                    <a:pt x="736" y="157"/>
                  </a:lnTo>
                  <a:lnTo>
                    <a:pt x="738" y="159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4"/>
                  </a:lnTo>
                  <a:lnTo>
                    <a:pt x="740" y="166"/>
                  </a:lnTo>
                  <a:lnTo>
                    <a:pt x="740" y="166"/>
                  </a:lnTo>
                  <a:lnTo>
                    <a:pt x="743" y="166"/>
                  </a:lnTo>
                  <a:lnTo>
                    <a:pt x="743" y="164"/>
                  </a:lnTo>
                  <a:lnTo>
                    <a:pt x="745" y="163"/>
                  </a:lnTo>
                  <a:lnTo>
                    <a:pt x="745" y="163"/>
                  </a:lnTo>
                  <a:lnTo>
                    <a:pt x="747" y="164"/>
                  </a:lnTo>
                  <a:lnTo>
                    <a:pt x="747" y="164"/>
                  </a:lnTo>
                  <a:lnTo>
                    <a:pt x="747" y="166"/>
                  </a:lnTo>
                  <a:lnTo>
                    <a:pt x="747" y="168"/>
                  </a:lnTo>
                  <a:lnTo>
                    <a:pt x="745" y="168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9" y="172"/>
                  </a:lnTo>
                  <a:lnTo>
                    <a:pt x="752" y="172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5"/>
                  </a:lnTo>
                  <a:lnTo>
                    <a:pt x="754" y="181"/>
                  </a:lnTo>
                  <a:lnTo>
                    <a:pt x="754" y="184"/>
                  </a:lnTo>
                  <a:lnTo>
                    <a:pt x="752" y="186"/>
                  </a:lnTo>
                  <a:lnTo>
                    <a:pt x="752" y="186"/>
                  </a:lnTo>
                  <a:lnTo>
                    <a:pt x="752" y="188"/>
                  </a:lnTo>
                  <a:lnTo>
                    <a:pt x="754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60" y="190"/>
                  </a:lnTo>
                  <a:lnTo>
                    <a:pt x="760" y="190"/>
                  </a:lnTo>
                  <a:lnTo>
                    <a:pt x="760" y="192"/>
                  </a:lnTo>
                  <a:lnTo>
                    <a:pt x="762" y="194"/>
                  </a:lnTo>
                  <a:lnTo>
                    <a:pt x="762" y="194"/>
                  </a:lnTo>
                  <a:lnTo>
                    <a:pt x="762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4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5"/>
                  </a:lnTo>
                  <a:lnTo>
                    <a:pt x="758" y="195"/>
                  </a:lnTo>
                  <a:lnTo>
                    <a:pt x="760" y="197"/>
                  </a:lnTo>
                  <a:lnTo>
                    <a:pt x="758" y="197"/>
                  </a:lnTo>
                  <a:lnTo>
                    <a:pt x="758" y="199"/>
                  </a:lnTo>
                  <a:lnTo>
                    <a:pt x="758" y="201"/>
                  </a:lnTo>
                  <a:lnTo>
                    <a:pt x="758" y="203"/>
                  </a:lnTo>
                  <a:lnTo>
                    <a:pt x="758" y="205"/>
                  </a:lnTo>
                  <a:lnTo>
                    <a:pt x="758" y="205"/>
                  </a:lnTo>
                  <a:lnTo>
                    <a:pt x="758" y="206"/>
                  </a:lnTo>
                  <a:lnTo>
                    <a:pt x="758" y="206"/>
                  </a:lnTo>
                  <a:lnTo>
                    <a:pt x="762" y="206"/>
                  </a:lnTo>
                  <a:lnTo>
                    <a:pt x="762" y="206"/>
                  </a:lnTo>
                  <a:lnTo>
                    <a:pt x="762" y="208"/>
                  </a:lnTo>
                  <a:lnTo>
                    <a:pt x="762" y="208"/>
                  </a:lnTo>
                  <a:lnTo>
                    <a:pt x="762" y="210"/>
                  </a:lnTo>
                  <a:lnTo>
                    <a:pt x="763" y="214"/>
                  </a:lnTo>
                  <a:lnTo>
                    <a:pt x="763" y="216"/>
                  </a:lnTo>
                  <a:lnTo>
                    <a:pt x="765" y="217"/>
                  </a:lnTo>
                  <a:lnTo>
                    <a:pt x="765" y="219"/>
                  </a:lnTo>
                  <a:lnTo>
                    <a:pt x="763" y="219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5" y="223"/>
                  </a:lnTo>
                  <a:lnTo>
                    <a:pt x="765" y="225"/>
                  </a:lnTo>
                  <a:lnTo>
                    <a:pt x="765" y="228"/>
                  </a:lnTo>
                  <a:lnTo>
                    <a:pt x="765" y="228"/>
                  </a:lnTo>
                  <a:lnTo>
                    <a:pt x="767" y="230"/>
                  </a:lnTo>
                  <a:lnTo>
                    <a:pt x="767" y="230"/>
                  </a:lnTo>
                  <a:lnTo>
                    <a:pt x="769" y="232"/>
                  </a:lnTo>
                  <a:lnTo>
                    <a:pt x="769" y="237"/>
                  </a:lnTo>
                  <a:lnTo>
                    <a:pt x="769" y="239"/>
                  </a:lnTo>
                  <a:lnTo>
                    <a:pt x="771" y="241"/>
                  </a:lnTo>
                  <a:lnTo>
                    <a:pt x="771" y="245"/>
                  </a:lnTo>
                  <a:lnTo>
                    <a:pt x="769" y="245"/>
                  </a:lnTo>
                  <a:lnTo>
                    <a:pt x="769" y="247"/>
                  </a:lnTo>
                  <a:lnTo>
                    <a:pt x="769" y="247"/>
                  </a:lnTo>
                  <a:lnTo>
                    <a:pt x="769" y="248"/>
                  </a:lnTo>
                  <a:lnTo>
                    <a:pt x="769" y="250"/>
                  </a:lnTo>
                  <a:lnTo>
                    <a:pt x="769" y="254"/>
                  </a:lnTo>
                  <a:lnTo>
                    <a:pt x="769" y="256"/>
                  </a:lnTo>
                  <a:lnTo>
                    <a:pt x="769" y="258"/>
                  </a:lnTo>
                  <a:lnTo>
                    <a:pt x="769" y="258"/>
                  </a:lnTo>
                  <a:lnTo>
                    <a:pt x="767" y="259"/>
                  </a:lnTo>
                  <a:lnTo>
                    <a:pt x="767" y="263"/>
                  </a:lnTo>
                  <a:lnTo>
                    <a:pt x="767" y="263"/>
                  </a:lnTo>
                  <a:lnTo>
                    <a:pt x="769" y="265"/>
                  </a:lnTo>
                  <a:lnTo>
                    <a:pt x="769" y="267"/>
                  </a:lnTo>
                  <a:lnTo>
                    <a:pt x="773" y="269"/>
                  </a:lnTo>
                  <a:lnTo>
                    <a:pt x="774" y="270"/>
                  </a:lnTo>
                  <a:lnTo>
                    <a:pt x="776" y="270"/>
                  </a:lnTo>
                  <a:lnTo>
                    <a:pt x="778" y="272"/>
                  </a:lnTo>
                  <a:lnTo>
                    <a:pt x="780" y="276"/>
                  </a:lnTo>
                  <a:lnTo>
                    <a:pt x="780" y="280"/>
                  </a:lnTo>
                  <a:lnTo>
                    <a:pt x="780" y="281"/>
                  </a:lnTo>
                  <a:lnTo>
                    <a:pt x="780" y="283"/>
                  </a:lnTo>
                  <a:lnTo>
                    <a:pt x="780" y="285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3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3"/>
                  </a:lnTo>
                  <a:lnTo>
                    <a:pt x="787" y="281"/>
                  </a:lnTo>
                  <a:lnTo>
                    <a:pt x="787" y="281"/>
                  </a:lnTo>
                  <a:lnTo>
                    <a:pt x="789" y="283"/>
                  </a:lnTo>
                  <a:lnTo>
                    <a:pt x="789" y="283"/>
                  </a:lnTo>
                  <a:lnTo>
                    <a:pt x="789" y="285"/>
                  </a:lnTo>
                  <a:lnTo>
                    <a:pt x="789" y="287"/>
                  </a:lnTo>
                  <a:lnTo>
                    <a:pt x="787" y="289"/>
                  </a:lnTo>
                  <a:lnTo>
                    <a:pt x="787" y="290"/>
                  </a:lnTo>
                  <a:lnTo>
                    <a:pt x="787" y="292"/>
                  </a:lnTo>
                  <a:lnTo>
                    <a:pt x="787" y="294"/>
                  </a:lnTo>
                  <a:lnTo>
                    <a:pt x="789" y="294"/>
                  </a:lnTo>
                  <a:lnTo>
                    <a:pt x="789" y="296"/>
                  </a:lnTo>
                  <a:lnTo>
                    <a:pt x="791" y="298"/>
                  </a:lnTo>
                  <a:lnTo>
                    <a:pt x="791" y="300"/>
                  </a:lnTo>
                  <a:lnTo>
                    <a:pt x="791" y="300"/>
                  </a:lnTo>
                  <a:lnTo>
                    <a:pt x="791" y="301"/>
                  </a:lnTo>
                  <a:lnTo>
                    <a:pt x="793" y="303"/>
                  </a:lnTo>
                  <a:lnTo>
                    <a:pt x="794" y="305"/>
                  </a:lnTo>
                  <a:lnTo>
                    <a:pt x="794" y="307"/>
                  </a:lnTo>
                  <a:lnTo>
                    <a:pt x="794" y="309"/>
                  </a:lnTo>
                  <a:lnTo>
                    <a:pt x="794" y="309"/>
                  </a:lnTo>
                  <a:lnTo>
                    <a:pt x="796" y="309"/>
                  </a:lnTo>
                  <a:lnTo>
                    <a:pt x="796" y="309"/>
                  </a:lnTo>
                  <a:lnTo>
                    <a:pt x="796" y="311"/>
                  </a:lnTo>
                  <a:lnTo>
                    <a:pt x="796" y="311"/>
                  </a:lnTo>
                  <a:lnTo>
                    <a:pt x="793" y="312"/>
                  </a:lnTo>
                  <a:lnTo>
                    <a:pt x="793" y="312"/>
                  </a:lnTo>
                  <a:lnTo>
                    <a:pt x="793" y="314"/>
                  </a:lnTo>
                  <a:lnTo>
                    <a:pt x="794" y="314"/>
                  </a:lnTo>
                  <a:lnTo>
                    <a:pt x="794" y="314"/>
                  </a:lnTo>
                  <a:lnTo>
                    <a:pt x="796" y="312"/>
                  </a:lnTo>
                  <a:lnTo>
                    <a:pt x="798" y="312"/>
                  </a:lnTo>
                  <a:lnTo>
                    <a:pt x="798" y="314"/>
                  </a:lnTo>
                  <a:lnTo>
                    <a:pt x="800" y="314"/>
                  </a:lnTo>
                  <a:lnTo>
                    <a:pt x="802" y="314"/>
                  </a:lnTo>
                  <a:lnTo>
                    <a:pt x="802" y="316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5" y="320"/>
                  </a:lnTo>
                  <a:lnTo>
                    <a:pt x="807" y="320"/>
                  </a:lnTo>
                  <a:lnTo>
                    <a:pt x="809" y="320"/>
                  </a:lnTo>
                  <a:lnTo>
                    <a:pt x="811" y="322"/>
                  </a:lnTo>
                  <a:lnTo>
                    <a:pt x="811" y="322"/>
                  </a:lnTo>
                  <a:lnTo>
                    <a:pt x="813" y="323"/>
                  </a:lnTo>
                  <a:lnTo>
                    <a:pt x="811" y="323"/>
                  </a:lnTo>
                  <a:lnTo>
                    <a:pt x="811" y="325"/>
                  </a:lnTo>
                  <a:lnTo>
                    <a:pt x="811" y="327"/>
                  </a:lnTo>
                  <a:lnTo>
                    <a:pt x="811" y="327"/>
                  </a:lnTo>
                  <a:lnTo>
                    <a:pt x="813" y="329"/>
                  </a:lnTo>
                  <a:lnTo>
                    <a:pt x="815" y="331"/>
                  </a:lnTo>
                  <a:lnTo>
                    <a:pt x="816" y="333"/>
                  </a:lnTo>
                  <a:lnTo>
                    <a:pt x="818" y="334"/>
                  </a:lnTo>
                  <a:lnTo>
                    <a:pt x="820" y="334"/>
                  </a:lnTo>
                  <a:lnTo>
                    <a:pt x="820" y="334"/>
                  </a:lnTo>
                  <a:lnTo>
                    <a:pt x="820" y="336"/>
                  </a:lnTo>
                  <a:lnTo>
                    <a:pt x="818" y="338"/>
                  </a:lnTo>
                  <a:lnTo>
                    <a:pt x="818" y="340"/>
                  </a:lnTo>
                  <a:lnTo>
                    <a:pt x="818" y="342"/>
                  </a:lnTo>
                  <a:lnTo>
                    <a:pt x="818" y="343"/>
                  </a:lnTo>
                  <a:lnTo>
                    <a:pt x="818" y="345"/>
                  </a:lnTo>
                  <a:lnTo>
                    <a:pt x="820" y="345"/>
                  </a:lnTo>
                  <a:lnTo>
                    <a:pt x="820" y="347"/>
                  </a:lnTo>
                  <a:lnTo>
                    <a:pt x="822" y="347"/>
                  </a:lnTo>
                  <a:lnTo>
                    <a:pt x="824" y="345"/>
                  </a:lnTo>
                  <a:lnTo>
                    <a:pt x="826" y="345"/>
                  </a:lnTo>
                  <a:lnTo>
                    <a:pt x="826" y="347"/>
                  </a:lnTo>
                  <a:lnTo>
                    <a:pt x="827" y="347"/>
                  </a:lnTo>
                  <a:lnTo>
                    <a:pt x="829" y="349"/>
                  </a:lnTo>
                  <a:lnTo>
                    <a:pt x="827" y="351"/>
                  </a:lnTo>
                  <a:lnTo>
                    <a:pt x="785" y="354"/>
                  </a:lnTo>
                  <a:lnTo>
                    <a:pt x="763" y="356"/>
                  </a:lnTo>
                  <a:lnTo>
                    <a:pt x="741" y="358"/>
                  </a:lnTo>
                  <a:lnTo>
                    <a:pt x="721" y="360"/>
                  </a:lnTo>
                  <a:lnTo>
                    <a:pt x="688" y="362"/>
                  </a:lnTo>
                  <a:lnTo>
                    <a:pt x="678" y="364"/>
                  </a:lnTo>
                  <a:lnTo>
                    <a:pt x="635" y="367"/>
                  </a:lnTo>
                  <a:lnTo>
                    <a:pt x="593" y="369"/>
                  </a:lnTo>
                  <a:lnTo>
                    <a:pt x="582" y="371"/>
                  </a:lnTo>
                  <a:lnTo>
                    <a:pt x="550" y="373"/>
                  </a:lnTo>
                  <a:lnTo>
                    <a:pt x="528" y="375"/>
                  </a:lnTo>
                  <a:lnTo>
                    <a:pt x="508" y="375"/>
                  </a:lnTo>
                  <a:lnTo>
                    <a:pt x="475" y="376"/>
                  </a:lnTo>
                  <a:lnTo>
                    <a:pt x="464" y="378"/>
                  </a:lnTo>
                  <a:lnTo>
                    <a:pt x="422" y="380"/>
                  </a:lnTo>
                  <a:lnTo>
                    <a:pt x="369" y="382"/>
                  </a:lnTo>
                  <a:lnTo>
                    <a:pt x="369" y="382"/>
                  </a:lnTo>
                  <a:lnTo>
                    <a:pt x="318" y="386"/>
                  </a:lnTo>
                  <a:lnTo>
                    <a:pt x="316" y="386"/>
                  </a:lnTo>
                  <a:lnTo>
                    <a:pt x="261" y="387"/>
                  </a:lnTo>
                  <a:lnTo>
                    <a:pt x="254" y="387"/>
                  </a:lnTo>
                  <a:lnTo>
                    <a:pt x="191" y="389"/>
                  </a:lnTo>
                  <a:lnTo>
                    <a:pt x="191" y="347"/>
                  </a:lnTo>
                  <a:lnTo>
                    <a:pt x="191" y="336"/>
                  </a:lnTo>
                  <a:lnTo>
                    <a:pt x="191" y="301"/>
                  </a:lnTo>
                  <a:lnTo>
                    <a:pt x="190" y="296"/>
                  </a:lnTo>
                  <a:lnTo>
                    <a:pt x="190" y="265"/>
                  </a:lnTo>
                  <a:lnTo>
                    <a:pt x="135" y="265"/>
                  </a:lnTo>
                  <a:lnTo>
                    <a:pt x="133" y="265"/>
                  </a:lnTo>
                  <a:lnTo>
                    <a:pt x="65" y="267"/>
                  </a:lnTo>
                  <a:lnTo>
                    <a:pt x="47" y="267"/>
                  </a:lnTo>
                  <a:lnTo>
                    <a:pt x="3" y="267"/>
                  </a:lnTo>
                  <a:lnTo>
                    <a:pt x="1" y="267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1"/>
            <p:cNvSpPr>
              <a:spLocks/>
            </p:cNvSpPr>
            <p:nvPr userDrawn="1"/>
          </p:nvSpPr>
          <p:spPr bwMode="auto">
            <a:xfrm>
              <a:off x="733425" y="1660525"/>
              <a:ext cx="957263" cy="1485900"/>
            </a:xfrm>
            <a:custGeom>
              <a:avLst/>
              <a:gdLst/>
              <a:ahLst/>
              <a:cxnLst>
                <a:cxn ang="0">
                  <a:pos x="430" y="51"/>
                </a:cxn>
                <a:cxn ang="0">
                  <a:pos x="556" y="66"/>
                </a:cxn>
                <a:cxn ang="0">
                  <a:pos x="585" y="256"/>
                </a:cxn>
                <a:cxn ang="0">
                  <a:pos x="574" y="376"/>
                </a:cxn>
                <a:cxn ang="0">
                  <a:pos x="563" y="482"/>
                </a:cxn>
                <a:cxn ang="0">
                  <a:pos x="541" y="693"/>
                </a:cxn>
                <a:cxn ang="0">
                  <a:pos x="532" y="793"/>
                </a:cxn>
                <a:cxn ang="0">
                  <a:pos x="523" y="804"/>
                </a:cxn>
                <a:cxn ang="0">
                  <a:pos x="521" y="811"/>
                </a:cxn>
                <a:cxn ang="0">
                  <a:pos x="516" y="813"/>
                </a:cxn>
                <a:cxn ang="0">
                  <a:pos x="510" y="811"/>
                </a:cxn>
                <a:cxn ang="0">
                  <a:pos x="505" y="806"/>
                </a:cxn>
                <a:cxn ang="0">
                  <a:pos x="505" y="804"/>
                </a:cxn>
                <a:cxn ang="0">
                  <a:pos x="501" y="797"/>
                </a:cxn>
                <a:cxn ang="0">
                  <a:pos x="495" y="797"/>
                </a:cxn>
                <a:cxn ang="0">
                  <a:pos x="490" y="799"/>
                </a:cxn>
                <a:cxn ang="0">
                  <a:pos x="483" y="793"/>
                </a:cxn>
                <a:cxn ang="0">
                  <a:pos x="473" y="793"/>
                </a:cxn>
                <a:cxn ang="0">
                  <a:pos x="466" y="797"/>
                </a:cxn>
                <a:cxn ang="0">
                  <a:pos x="463" y="802"/>
                </a:cxn>
                <a:cxn ang="0">
                  <a:pos x="461" y="810"/>
                </a:cxn>
                <a:cxn ang="0">
                  <a:pos x="461" y="815"/>
                </a:cxn>
                <a:cxn ang="0">
                  <a:pos x="463" y="820"/>
                </a:cxn>
                <a:cxn ang="0">
                  <a:pos x="466" y="828"/>
                </a:cxn>
                <a:cxn ang="0">
                  <a:pos x="463" y="835"/>
                </a:cxn>
                <a:cxn ang="0">
                  <a:pos x="463" y="844"/>
                </a:cxn>
                <a:cxn ang="0">
                  <a:pos x="464" y="850"/>
                </a:cxn>
                <a:cxn ang="0">
                  <a:pos x="464" y="857"/>
                </a:cxn>
                <a:cxn ang="0">
                  <a:pos x="463" y="863"/>
                </a:cxn>
                <a:cxn ang="0">
                  <a:pos x="463" y="868"/>
                </a:cxn>
                <a:cxn ang="0">
                  <a:pos x="461" y="872"/>
                </a:cxn>
                <a:cxn ang="0">
                  <a:pos x="466" y="890"/>
                </a:cxn>
                <a:cxn ang="0">
                  <a:pos x="468" y="905"/>
                </a:cxn>
                <a:cxn ang="0">
                  <a:pos x="468" y="914"/>
                </a:cxn>
                <a:cxn ang="0">
                  <a:pos x="464" y="919"/>
                </a:cxn>
                <a:cxn ang="0">
                  <a:pos x="459" y="921"/>
                </a:cxn>
                <a:cxn ang="0">
                  <a:pos x="463" y="926"/>
                </a:cxn>
                <a:cxn ang="0">
                  <a:pos x="459" y="930"/>
                </a:cxn>
                <a:cxn ang="0">
                  <a:pos x="459" y="936"/>
                </a:cxn>
                <a:cxn ang="0">
                  <a:pos x="410" y="875"/>
                </a:cxn>
                <a:cxn ang="0">
                  <a:pos x="358" y="811"/>
                </a:cxn>
                <a:cxn ang="0">
                  <a:pos x="256" y="689"/>
                </a:cxn>
                <a:cxn ang="0">
                  <a:pos x="179" y="592"/>
                </a:cxn>
                <a:cxn ang="0">
                  <a:pos x="115" y="513"/>
                </a:cxn>
                <a:cxn ang="0">
                  <a:pos x="70" y="455"/>
                </a:cxn>
                <a:cxn ang="0">
                  <a:pos x="9" y="380"/>
                </a:cxn>
                <a:cxn ang="0">
                  <a:pos x="4" y="349"/>
                </a:cxn>
                <a:cxn ang="0">
                  <a:pos x="13" y="292"/>
                </a:cxn>
                <a:cxn ang="0">
                  <a:pos x="53" y="49"/>
                </a:cxn>
                <a:cxn ang="0">
                  <a:pos x="93" y="5"/>
                </a:cxn>
                <a:cxn ang="0">
                  <a:pos x="125" y="11"/>
                </a:cxn>
                <a:cxn ang="0">
                  <a:pos x="280" y="33"/>
                </a:cxn>
              </a:cxnLst>
              <a:rect l="0" t="0" r="r" b="b"/>
              <a:pathLst>
                <a:path w="603" h="936">
                  <a:moveTo>
                    <a:pt x="331" y="38"/>
                  </a:moveTo>
                  <a:lnTo>
                    <a:pt x="335" y="40"/>
                  </a:lnTo>
                  <a:lnTo>
                    <a:pt x="349" y="42"/>
                  </a:lnTo>
                  <a:lnTo>
                    <a:pt x="430" y="51"/>
                  </a:lnTo>
                  <a:lnTo>
                    <a:pt x="446" y="53"/>
                  </a:lnTo>
                  <a:lnTo>
                    <a:pt x="459" y="55"/>
                  </a:lnTo>
                  <a:lnTo>
                    <a:pt x="514" y="60"/>
                  </a:lnTo>
                  <a:lnTo>
                    <a:pt x="556" y="66"/>
                  </a:lnTo>
                  <a:lnTo>
                    <a:pt x="583" y="68"/>
                  </a:lnTo>
                  <a:lnTo>
                    <a:pt x="603" y="69"/>
                  </a:lnTo>
                  <a:lnTo>
                    <a:pt x="590" y="194"/>
                  </a:lnTo>
                  <a:lnTo>
                    <a:pt x="585" y="256"/>
                  </a:lnTo>
                  <a:lnTo>
                    <a:pt x="581" y="305"/>
                  </a:lnTo>
                  <a:lnTo>
                    <a:pt x="578" y="325"/>
                  </a:lnTo>
                  <a:lnTo>
                    <a:pt x="578" y="331"/>
                  </a:lnTo>
                  <a:lnTo>
                    <a:pt x="574" y="376"/>
                  </a:lnTo>
                  <a:lnTo>
                    <a:pt x="572" y="393"/>
                  </a:lnTo>
                  <a:lnTo>
                    <a:pt x="569" y="428"/>
                  </a:lnTo>
                  <a:lnTo>
                    <a:pt x="563" y="468"/>
                  </a:lnTo>
                  <a:lnTo>
                    <a:pt x="563" y="482"/>
                  </a:lnTo>
                  <a:lnTo>
                    <a:pt x="561" y="497"/>
                  </a:lnTo>
                  <a:lnTo>
                    <a:pt x="556" y="550"/>
                  </a:lnTo>
                  <a:lnTo>
                    <a:pt x="548" y="618"/>
                  </a:lnTo>
                  <a:lnTo>
                    <a:pt x="541" y="693"/>
                  </a:lnTo>
                  <a:lnTo>
                    <a:pt x="541" y="696"/>
                  </a:lnTo>
                  <a:lnTo>
                    <a:pt x="539" y="713"/>
                  </a:lnTo>
                  <a:lnTo>
                    <a:pt x="532" y="791"/>
                  </a:lnTo>
                  <a:lnTo>
                    <a:pt x="532" y="793"/>
                  </a:lnTo>
                  <a:lnTo>
                    <a:pt x="530" y="793"/>
                  </a:lnTo>
                  <a:lnTo>
                    <a:pt x="526" y="799"/>
                  </a:lnTo>
                  <a:lnTo>
                    <a:pt x="525" y="800"/>
                  </a:lnTo>
                  <a:lnTo>
                    <a:pt x="523" y="804"/>
                  </a:lnTo>
                  <a:lnTo>
                    <a:pt x="523" y="806"/>
                  </a:lnTo>
                  <a:lnTo>
                    <a:pt x="523" y="810"/>
                  </a:lnTo>
                  <a:lnTo>
                    <a:pt x="521" y="811"/>
                  </a:lnTo>
                  <a:lnTo>
                    <a:pt x="521" y="811"/>
                  </a:lnTo>
                  <a:lnTo>
                    <a:pt x="519" y="813"/>
                  </a:lnTo>
                  <a:lnTo>
                    <a:pt x="517" y="811"/>
                  </a:lnTo>
                  <a:lnTo>
                    <a:pt x="516" y="811"/>
                  </a:lnTo>
                  <a:lnTo>
                    <a:pt x="516" y="813"/>
                  </a:lnTo>
                  <a:lnTo>
                    <a:pt x="514" y="813"/>
                  </a:lnTo>
                  <a:lnTo>
                    <a:pt x="512" y="813"/>
                  </a:lnTo>
                  <a:lnTo>
                    <a:pt x="512" y="813"/>
                  </a:lnTo>
                  <a:lnTo>
                    <a:pt x="510" y="811"/>
                  </a:lnTo>
                  <a:lnTo>
                    <a:pt x="508" y="810"/>
                  </a:lnTo>
                  <a:lnTo>
                    <a:pt x="506" y="810"/>
                  </a:lnTo>
                  <a:lnTo>
                    <a:pt x="505" y="808"/>
                  </a:lnTo>
                  <a:lnTo>
                    <a:pt x="505" y="806"/>
                  </a:lnTo>
                  <a:lnTo>
                    <a:pt x="505" y="806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0"/>
                  </a:lnTo>
                  <a:lnTo>
                    <a:pt x="503" y="799"/>
                  </a:lnTo>
                  <a:lnTo>
                    <a:pt x="501" y="799"/>
                  </a:lnTo>
                  <a:lnTo>
                    <a:pt x="501" y="797"/>
                  </a:lnTo>
                  <a:lnTo>
                    <a:pt x="499" y="795"/>
                  </a:lnTo>
                  <a:lnTo>
                    <a:pt x="497" y="795"/>
                  </a:lnTo>
                  <a:lnTo>
                    <a:pt x="495" y="795"/>
                  </a:lnTo>
                  <a:lnTo>
                    <a:pt x="495" y="797"/>
                  </a:lnTo>
                  <a:lnTo>
                    <a:pt x="494" y="797"/>
                  </a:lnTo>
                  <a:lnTo>
                    <a:pt x="492" y="799"/>
                  </a:lnTo>
                  <a:lnTo>
                    <a:pt x="492" y="799"/>
                  </a:lnTo>
                  <a:lnTo>
                    <a:pt x="490" y="799"/>
                  </a:lnTo>
                  <a:lnTo>
                    <a:pt x="488" y="797"/>
                  </a:lnTo>
                  <a:lnTo>
                    <a:pt x="488" y="797"/>
                  </a:lnTo>
                  <a:lnTo>
                    <a:pt x="484" y="793"/>
                  </a:lnTo>
                  <a:lnTo>
                    <a:pt x="483" y="793"/>
                  </a:lnTo>
                  <a:lnTo>
                    <a:pt x="481" y="793"/>
                  </a:lnTo>
                  <a:lnTo>
                    <a:pt x="477" y="793"/>
                  </a:lnTo>
                  <a:lnTo>
                    <a:pt x="475" y="795"/>
                  </a:lnTo>
                  <a:lnTo>
                    <a:pt x="473" y="793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66" y="797"/>
                  </a:lnTo>
                  <a:lnTo>
                    <a:pt x="464" y="797"/>
                  </a:lnTo>
                  <a:lnTo>
                    <a:pt x="463" y="799"/>
                  </a:lnTo>
                  <a:lnTo>
                    <a:pt x="463" y="800"/>
                  </a:lnTo>
                  <a:lnTo>
                    <a:pt x="463" y="802"/>
                  </a:lnTo>
                  <a:lnTo>
                    <a:pt x="463" y="804"/>
                  </a:lnTo>
                  <a:lnTo>
                    <a:pt x="463" y="806"/>
                  </a:lnTo>
                  <a:lnTo>
                    <a:pt x="463" y="808"/>
                  </a:lnTo>
                  <a:lnTo>
                    <a:pt x="461" y="810"/>
                  </a:lnTo>
                  <a:lnTo>
                    <a:pt x="461" y="810"/>
                  </a:lnTo>
                  <a:lnTo>
                    <a:pt x="461" y="811"/>
                  </a:lnTo>
                  <a:lnTo>
                    <a:pt x="461" y="813"/>
                  </a:lnTo>
                  <a:lnTo>
                    <a:pt x="461" y="815"/>
                  </a:lnTo>
                  <a:lnTo>
                    <a:pt x="463" y="817"/>
                  </a:lnTo>
                  <a:lnTo>
                    <a:pt x="463" y="817"/>
                  </a:lnTo>
                  <a:lnTo>
                    <a:pt x="463" y="820"/>
                  </a:lnTo>
                  <a:lnTo>
                    <a:pt x="463" y="820"/>
                  </a:lnTo>
                  <a:lnTo>
                    <a:pt x="464" y="824"/>
                  </a:lnTo>
                  <a:lnTo>
                    <a:pt x="466" y="826"/>
                  </a:lnTo>
                  <a:lnTo>
                    <a:pt x="466" y="826"/>
                  </a:lnTo>
                  <a:lnTo>
                    <a:pt x="466" y="828"/>
                  </a:lnTo>
                  <a:lnTo>
                    <a:pt x="464" y="828"/>
                  </a:lnTo>
                  <a:lnTo>
                    <a:pt x="463" y="830"/>
                  </a:lnTo>
                  <a:lnTo>
                    <a:pt x="463" y="831"/>
                  </a:lnTo>
                  <a:lnTo>
                    <a:pt x="463" y="835"/>
                  </a:lnTo>
                  <a:lnTo>
                    <a:pt x="463" y="837"/>
                  </a:lnTo>
                  <a:lnTo>
                    <a:pt x="463" y="839"/>
                  </a:lnTo>
                  <a:lnTo>
                    <a:pt x="463" y="841"/>
                  </a:lnTo>
                  <a:lnTo>
                    <a:pt x="463" y="844"/>
                  </a:lnTo>
                  <a:lnTo>
                    <a:pt x="463" y="844"/>
                  </a:lnTo>
                  <a:lnTo>
                    <a:pt x="463" y="848"/>
                  </a:lnTo>
                  <a:lnTo>
                    <a:pt x="464" y="850"/>
                  </a:lnTo>
                  <a:lnTo>
                    <a:pt x="464" y="850"/>
                  </a:lnTo>
                  <a:lnTo>
                    <a:pt x="463" y="852"/>
                  </a:lnTo>
                  <a:lnTo>
                    <a:pt x="463" y="853"/>
                  </a:lnTo>
                  <a:lnTo>
                    <a:pt x="464" y="855"/>
                  </a:lnTo>
                  <a:lnTo>
                    <a:pt x="464" y="857"/>
                  </a:lnTo>
                  <a:lnTo>
                    <a:pt x="464" y="859"/>
                  </a:lnTo>
                  <a:lnTo>
                    <a:pt x="464" y="859"/>
                  </a:lnTo>
                  <a:lnTo>
                    <a:pt x="464" y="861"/>
                  </a:lnTo>
                  <a:lnTo>
                    <a:pt x="463" y="863"/>
                  </a:lnTo>
                  <a:lnTo>
                    <a:pt x="463" y="864"/>
                  </a:lnTo>
                  <a:lnTo>
                    <a:pt x="464" y="864"/>
                  </a:lnTo>
                  <a:lnTo>
                    <a:pt x="464" y="864"/>
                  </a:lnTo>
                  <a:lnTo>
                    <a:pt x="463" y="868"/>
                  </a:lnTo>
                  <a:lnTo>
                    <a:pt x="463" y="868"/>
                  </a:lnTo>
                  <a:lnTo>
                    <a:pt x="461" y="870"/>
                  </a:lnTo>
                  <a:lnTo>
                    <a:pt x="461" y="870"/>
                  </a:lnTo>
                  <a:lnTo>
                    <a:pt x="461" y="872"/>
                  </a:lnTo>
                  <a:lnTo>
                    <a:pt x="461" y="872"/>
                  </a:lnTo>
                  <a:lnTo>
                    <a:pt x="463" y="879"/>
                  </a:lnTo>
                  <a:lnTo>
                    <a:pt x="466" y="888"/>
                  </a:lnTo>
                  <a:lnTo>
                    <a:pt x="466" y="890"/>
                  </a:lnTo>
                  <a:lnTo>
                    <a:pt x="466" y="892"/>
                  </a:lnTo>
                  <a:lnTo>
                    <a:pt x="466" y="899"/>
                  </a:lnTo>
                  <a:lnTo>
                    <a:pt x="466" y="903"/>
                  </a:lnTo>
                  <a:lnTo>
                    <a:pt x="468" y="905"/>
                  </a:lnTo>
                  <a:lnTo>
                    <a:pt x="468" y="905"/>
                  </a:lnTo>
                  <a:lnTo>
                    <a:pt x="468" y="908"/>
                  </a:lnTo>
                  <a:lnTo>
                    <a:pt x="468" y="912"/>
                  </a:lnTo>
                  <a:lnTo>
                    <a:pt x="468" y="914"/>
                  </a:lnTo>
                  <a:lnTo>
                    <a:pt x="466" y="916"/>
                  </a:lnTo>
                  <a:lnTo>
                    <a:pt x="466" y="917"/>
                  </a:lnTo>
                  <a:lnTo>
                    <a:pt x="466" y="919"/>
                  </a:lnTo>
                  <a:lnTo>
                    <a:pt x="464" y="919"/>
                  </a:lnTo>
                  <a:lnTo>
                    <a:pt x="464" y="919"/>
                  </a:lnTo>
                  <a:lnTo>
                    <a:pt x="461" y="919"/>
                  </a:lnTo>
                  <a:lnTo>
                    <a:pt x="459" y="919"/>
                  </a:lnTo>
                  <a:lnTo>
                    <a:pt x="459" y="921"/>
                  </a:lnTo>
                  <a:lnTo>
                    <a:pt x="459" y="921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1" y="928"/>
                  </a:lnTo>
                  <a:lnTo>
                    <a:pt x="461" y="928"/>
                  </a:lnTo>
                  <a:lnTo>
                    <a:pt x="459" y="930"/>
                  </a:lnTo>
                  <a:lnTo>
                    <a:pt x="459" y="930"/>
                  </a:lnTo>
                  <a:lnTo>
                    <a:pt x="457" y="930"/>
                  </a:lnTo>
                  <a:lnTo>
                    <a:pt x="459" y="932"/>
                  </a:lnTo>
                  <a:lnTo>
                    <a:pt x="459" y="934"/>
                  </a:lnTo>
                  <a:lnTo>
                    <a:pt x="459" y="936"/>
                  </a:lnTo>
                  <a:lnTo>
                    <a:pt x="459" y="936"/>
                  </a:lnTo>
                  <a:lnTo>
                    <a:pt x="441" y="912"/>
                  </a:lnTo>
                  <a:lnTo>
                    <a:pt x="430" y="899"/>
                  </a:lnTo>
                  <a:lnTo>
                    <a:pt x="410" y="875"/>
                  </a:lnTo>
                  <a:lnTo>
                    <a:pt x="397" y="859"/>
                  </a:lnTo>
                  <a:lnTo>
                    <a:pt x="386" y="846"/>
                  </a:lnTo>
                  <a:lnTo>
                    <a:pt x="369" y="826"/>
                  </a:lnTo>
                  <a:lnTo>
                    <a:pt x="358" y="811"/>
                  </a:lnTo>
                  <a:lnTo>
                    <a:pt x="349" y="800"/>
                  </a:lnTo>
                  <a:lnTo>
                    <a:pt x="346" y="797"/>
                  </a:lnTo>
                  <a:lnTo>
                    <a:pt x="316" y="760"/>
                  </a:lnTo>
                  <a:lnTo>
                    <a:pt x="256" y="689"/>
                  </a:lnTo>
                  <a:lnTo>
                    <a:pt x="236" y="662"/>
                  </a:lnTo>
                  <a:lnTo>
                    <a:pt x="214" y="636"/>
                  </a:lnTo>
                  <a:lnTo>
                    <a:pt x="209" y="629"/>
                  </a:lnTo>
                  <a:lnTo>
                    <a:pt x="179" y="592"/>
                  </a:lnTo>
                  <a:lnTo>
                    <a:pt x="177" y="592"/>
                  </a:lnTo>
                  <a:lnTo>
                    <a:pt x="174" y="585"/>
                  </a:lnTo>
                  <a:lnTo>
                    <a:pt x="130" y="530"/>
                  </a:lnTo>
                  <a:lnTo>
                    <a:pt x="115" y="513"/>
                  </a:lnTo>
                  <a:lnTo>
                    <a:pt x="110" y="504"/>
                  </a:lnTo>
                  <a:lnTo>
                    <a:pt x="90" y="481"/>
                  </a:lnTo>
                  <a:lnTo>
                    <a:pt x="79" y="466"/>
                  </a:lnTo>
                  <a:lnTo>
                    <a:pt x="70" y="455"/>
                  </a:lnTo>
                  <a:lnTo>
                    <a:pt x="55" y="439"/>
                  </a:lnTo>
                  <a:lnTo>
                    <a:pt x="42" y="422"/>
                  </a:lnTo>
                  <a:lnTo>
                    <a:pt x="35" y="413"/>
                  </a:lnTo>
                  <a:lnTo>
                    <a:pt x="9" y="380"/>
                  </a:lnTo>
                  <a:lnTo>
                    <a:pt x="0" y="369"/>
                  </a:lnTo>
                  <a:lnTo>
                    <a:pt x="2" y="362"/>
                  </a:lnTo>
                  <a:lnTo>
                    <a:pt x="2" y="356"/>
                  </a:lnTo>
                  <a:lnTo>
                    <a:pt x="4" y="349"/>
                  </a:lnTo>
                  <a:lnTo>
                    <a:pt x="4" y="347"/>
                  </a:lnTo>
                  <a:lnTo>
                    <a:pt x="6" y="331"/>
                  </a:lnTo>
                  <a:lnTo>
                    <a:pt x="9" y="314"/>
                  </a:lnTo>
                  <a:lnTo>
                    <a:pt x="13" y="292"/>
                  </a:lnTo>
                  <a:lnTo>
                    <a:pt x="15" y="280"/>
                  </a:lnTo>
                  <a:lnTo>
                    <a:pt x="28" y="199"/>
                  </a:lnTo>
                  <a:lnTo>
                    <a:pt x="44" y="100"/>
                  </a:lnTo>
                  <a:lnTo>
                    <a:pt x="53" y="49"/>
                  </a:lnTo>
                  <a:lnTo>
                    <a:pt x="55" y="31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93" y="5"/>
                  </a:lnTo>
                  <a:lnTo>
                    <a:pt x="110" y="7"/>
                  </a:lnTo>
                  <a:lnTo>
                    <a:pt x="119" y="9"/>
                  </a:lnTo>
                  <a:lnTo>
                    <a:pt x="123" y="9"/>
                  </a:lnTo>
                  <a:lnTo>
                    <a:pt x="125" y="11"/>
                  </a:lnTo>
                  <a:lnTo>
                    <a:pt x="185" y="18"/>
                  </a:lnTo>
                  <a:lnTo>
                    <a:pt x="225" y="24"/>
                  </a:lnTo>
                  <a:lnTo>
                    <a:pt x="267" y="31"/>
                  </a:lnTo>
                  <a:lnTo>
                    <a:pt x="280" y="33"/>
                  </a:lnTo>
                  <a:lnTo>
                    <a:pt x="296" y="35"/>
                  </a:lnTo>
                  <a:lnTo>
                    <a:pt x="331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2"/>
            <p:cNvSpPr>
              <a:spLocks/>
            </p:cNvSpPr>
            <p:nvPr userDrawn="1"/>
          </p:nvSpPr>
          <p:spPr bwMode="auto">
            <a:xfrm>
              <a:off x="2373313" y="2020888"/>
              <a:ext cx="1095375" cy="811213"/>
            </a:xfrm>
            <a:custGeom>
              <a:avLst/>
              <a:gdLst/>
              <a:ahLst/>
              <a:cxnLst>
                <a:cxn ang="0">
                  <a:pos x="688" y="458"/>
                </a:cxn>
                <a:cxn ang="0">
                  <a:pos x="687" y="414"/>
                </a:cxn>
                <a:cxn ang="0">
                  <a:pos x="685" y="349"/>
                </a:cxn>
                <a:cxn ang="0">
                  <a:pos x="683" y="296"/>
                </a:cxn>
                <a:cxn ang="0">
                  <a:pos x="681" y="241"/>
                </a:cxn>
                <a:cxn ang="0">
                  <a:pos x="681" y="186"/>
                </a:cxn>
                <a:cxn ang="0">
                  <a:pos x="677" y="89"/>
                </a:cxn>
                <a:cxn ang="0">
                  <a:pos x="677" y="43"/>
                </a:cxn>
                <a:cxn ang="0">
                  <a:pos x="676" y="7"/>
                </a:cxn>
                <a:cxn ang="0">
                  <a:pos x="619" y="7"/>
                </a:cxn>
                <a:cxn ang="0">
                  <a:pos x="533" y="9"/>
                </a:cxn>
                <a:cxn ang="0">
                  <a:pos x="487" y="9"/>
                </a:cxn>
                <a:cxn ang="0">
                  <a:pos x="431" y="9"/>
                </a:cxn>
                <a:cxn ang="0">
                  <a:pos x="374" y="11"/>
                </a:cxn>
                <a:cxn ang="0">
                  <a:pos x="288" y="9"/>
                </a:cxn>
                <a:cxn ang="0">
                  <a:pos x="244" y="9"/>
                </a:cxn>
                <a:cxn ang="0">
                  <a:pos x="226" y="7"/>
                </a:cxn>
                <a:cxn ang="0">
                  <a:pos x="128" y="5"/>
                </a:cxn>
                <a:cxn ang="0">
                  <a:pos x="71" y="3"/>
                </a:cxn>
                <a:cxn ang="0">
                  <a:pos x="22" y="1"/>
                </a:cxn>
                <a:cxn ang="0">
                  <a:pos x="20" y="42"/>
                </a:cxn>
                <a:cxn ang="0">
                  <a:pos x="18" y="98"/>
                </a:cxn>
                <a:cxn ang="0">
                  <a:pos x="18" y="106"/>
                </a:cxn>
                <a:cxn ang="0">
                  <a:pos x="16" y="135"/>
                </a:cxn>
                <a:cxn ang="0">
                  <a:pos x="14" y="175"/>
                </a:cxn>
                <a:cxn ang="0">
                  <a:pos x="12" y="206"/>
                </a:cxn>
                <a:cxn ang="0">
                  <a:pos x="7" y="314"/>
                </a:cxn>
                <a:cxn ang="0">
                  <a:pos x="5" y="341"/>
                </a:cxn>
                <a:cxn ang="0">
                  <a:pos x="5" y="391"/>
                </a:cxn>
                <a:cxn ang="0">
                  <a:pos x="1" y="458"/>
                </a:cxn>
                <a:cxn ang="0">
                  <a:pos x="0" y="502"/>
                </a:cxn>
                <a:cxn ang="0">
                  <a:pos x="155" y="506"/>
                </a:cxn>
                <a:cxn ang="0">
                  <a:pos x="213" y="508"/>
                </a:cxn>
                <a:cxn ang="0">
                  <a:pos x="254" y="509"/>
                </a:cxn>
                <a:cxn ang="0">
                  <a:pos x="328" y="511"/>
                </a:cxn>
                <a:cxn ang="0">
                  <a:pos x="383" y="511"/>
                </a:cxn>
                <a:cxn ang="0">
                  <a:pos x="588" y="509"/>
                </a:cxn>
                <a:cxn ang="0">
                  <a:pos x="690" y="508"/>
                </a:cxn>
              </a:cxnLst>
              <a:rect l="0" t="0" r="r" b="b"/>
              <a:pathLst>
                <a:path w="690" h="511">
                  <a:moveTo>
                    <a:pt x="690" y="508"/>
                  </a:moveTo>
                  <a:lnTo>
                    <a:pt x="688" y="458"/>
                  </a:lnTo>
                  <a:lnTo>
                    <a:pt x="687" y="427"/>
                  </a:lnTo>
                  <a:lnTo>
                    <a:pt x="687" y="414"/>
                  </a:lnTo>
                  <a:lnTo>
                    <a:pt x="685" y="350"/>
                  </a:lnTo>
                  <a:lnTo>
                    <a:pt x="685" y="349"/>
                  </a:lnTo>
                  <a:lnTo>
                    <a:pt x="683" y="305"/>
                  </a:lnTo>
                  <a:lnTo>
                    <a:pt x="683" y="296"/>
                  </a:lnTo>
                  <a:lnTo>
                    <a:pt x="683" y="252"/>
                  </a:lnTo>
                  <a:lnTo>
                    <a:pt x="681" y="241"/>
                  </a:lnTo>
                  <a:lnTo>
                    <a:pt x="681" y="186"/>
                  </a:lnTo>
                  <a:lnTo>
                    <a:pt x="681" y="186"/>
                  </a:lnTo>
                  <a:lnTo>
                    <a:pt x="677" y="131"/>
                  </a:lnTo>
                  <a:lnTo>
                    <a:pt x="677" y="89"/>
                  </a:lnTo>
                  <a:lnTo>
                    <a:pt x="677" y="78"/>
                  </a:lnTo>
                  <a:lnTo>
                    <a:pt x="677" y="43"/>
                  </a:lnTo>
                  <a:lnTo>
                    <a:pt x="676" y="38"/>
                  </a:lnTo>
                  <a:lnTo>
                    <a:pt x="676" y="7"/>
                  </a:lnTo>
                  <a:lnTo>
                    <a:pt x="621" y="7"/>
                  </a:lnTo>
                  <a:lnTo>
                    <a:pt x="619" y="7"/>
                  </a:lnTo>
                  <a:lnTo>
                    <a:pt x="551" y="9"/>
                  </a:lnTo>
                  <a:lnTo>
                    <a:pt x="533" y="9"/>
                  </a:lnTo>
                  <a:lnTo>
                    <a:pt x="489" y="9"/>
                  </a:lnTo>
                  <a:lnTo>
                    <a:pt x="487" y="9"/>
                  </a:lnTo>
                  <a:lnTo>
                    <a:pt x="476" y="9"/>
                  </a:lnTo>
                  <a:lnTo>
                    <a:pt x="431" y="9"/>
                  </a:lnTo>
                  <a:lnTo>
                    <a:pt x="405" y="11"/>
                  </a:lnTo>
                  <a:lnTo>
                    <a:pt x="374" y="11"/>
                  </a:lnTo>
                  <a:lnTo>
                    <a:pt x="336" y="9"/>
                  </a:lnTo>
                  <a:lnTo>
                    <a:pt x="288" y="9"/>
                  </a:lnTo>
                  <a:lnTo>
                    <a:pt x="276" y="9"/>
                  </a:lnTo>
                  <a:lnTo>
                    <a:pt x="244" y="9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184" y="7"/>
                  </a:lnTo>
                  <a:lnTo>
                    <a:pt x="128" y="5"/>
                  </a:lnTo>
                  <a:lnTo>
                    <a:pt x="85" y="3"/>
                  </a:lnTo>
                  <a:lnTo>
                    <a:pt x="71" y="3"/>
                  </a:lnTo>
                  <a:lnTo>
                    <a:pt x="49" y="1"/>
                  </a:lnTo>
                  <a:lnTo>
                    <a:pt x="22" y="1"/>
                  </a:lnTo>
                  <a:lnTo>
                    <a:pt x="22" y="0"/>
                  </a:lnTo>
                  <a:lnTo>
                    <a:pt x="20" y="42"/>
                  </a:lnTo>
                  <a:lnTo>
                    <a:pt x="18" y="85"/>
                  </a:lnTo>
                  <a:lnTo>
                    <a:pt x="18" y="98"/>
                  </a:lnTo>
                  <a:lnTo>
                    <a:pt x="18" y="102"/>
                  </a:lnTo>
                  <a:lnTo>
                    <a:pt x="18" y="106"/>
                  </a:lnTo>
                  <a:lnTo>
                    <a:pt x="16" y="111"/>
                  </a:lnTo>
                  <a:lnTo>
                    <a:pt x="16" y="135"/>
                  </a:lnTo>
                  <a:lnTo>
                    <a:pt x="14" y="168"/>
                  </a:lnTo>
                  <a:lnTo>
                    <a:pt x="14" y="175"/>
                  </a:lnTo>
                  <a:lnTo>
                    <a:pt x="12" y="186"/>
                  </a:lnTo>
                  <a:lnTo>
                    <a:pt x="12" y="206"/>
                  </a:lnTo>
                  <a:lnTo>
                    <a:pt x="11" y="257"/>
                  </a:lnTo>
                  <a:lnTo>
                    <a:pt x="7" y="314"/>
                  </a:lnTo>
                  <a:lnTo>
                    <a:pt x="7" y="314"/>
                  </a:lnTo>
                  <a:lnTo>
                    <a:pt x="5" y="341"/>
                  </a:lnTo>
                  <a:lnTo>
                    <a:pt x="7" y="356"/>
                  </a:lnTo>
                  <a:lnTo>
                    <a:pt x="5" y="391"/>
                  </a:lnTo>
                  <a:lnTo>
                    <a:pt x="3" y="422"/>
                  </a:lnTo>
                  <a:lnTo>
                    <a:pt x="1" y="458"/>
                  </a:lnTo>
                  <a:lnTo>
                    <a:pt x="0" y="482"/>
                  </a:lnTo>
                  <a:lnTo>
                    <a:pt x="0" y="502"/>
                  </a:lnTo>
                  <a:lnTo>
                    <a:pt x="65" y="504"/>
                  </a:lnTo>
                  <a:lnTo>
                    <a:pt x="155" y="506"/>
                  </a:lnTo>
                  <a:lnTo>
                    <a:pt x="160" y="508"/>
                  </a:lnTo>
                  <a:lnTo>
                    <a:pt x="213" y="508"/>
                  </a:lnTo>
                  <a:lnTo>
                    <a:pt x="213" y="509"/>
                  </a:lnTo>
                  <a:lnTo>
                    <a:pt x="254" y="509"/>
                  </a:lnTo>
                  <a:lnTo>
                    <a:pt x="301" y="511"/>
                  </a:lnTo>
                  <a:lnTo>
                    <a:pt x="328" y="511"/>
                  </a:lnTo>
                  <a:lnTo>
                    <a:pt x="378" y="511"/>
                  </a:lnTo>
                  <a:lnTo>
                    <a:pt x="383" y="511"/>
                  </a:lnTo>
                  <a:lnTo>
                    <a:pt x="498" y="511"/>
                  </a:lnTo>
                  <a:lnTo>
                    <a:pt x="588" y="509"/>
                  </a:lnTo>
                  <a:lnTo>
                    <a:pt x="595" y="509"/>
                  </a:lnTo>
                  <a:lnTo>
                    <a:pt x="690" y="50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3"/>
            <p:cNvSpPr>
              <a:spLocks/>
            </p:cNvSpPr>
            <p:nvPr userDrawn="1"/>
          </p:nvSpPr>
          <p:spPr bwMode="auto">
            <a:xfrm>
              <a:off x="1592263" y="1770063"/>
              <a:ext cx="815975" cy="104775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336" y="24"/>
                </a:cxn>
                <a:cxn ang="0">
                  <a:pos x="327" y="148"/>
                </a:cxn>
                <a:cxn ang="0">
                  <a:pos x="514" y="158"/>
                </a:cxn>
                <a:cxn ang="0">
                  <a:pos x="492" y="660"/>
                </a:cxn>
                <a:cxn ang="0">
                  <a:pos x="450" y="658"/>
                </a:cxn>
                <a:cxn ang="0">
                  <a:pos x="398" y="655"/>
                </a:cxn>
                <a:cxn ang="0">
                  <a:pos x="387" y="655"/>
                </a:cxn>
                <a:cxn ang="0">
                  <a:pos x="353" y="653"/>
                </a:cxn>
                <a:cxn ang="0">
                  <a:pos x="351" y="651"/>
                </a:cxn>
                <a:cxn ang="0">
                  <a:pos x="334" y="649"/>
                </a:cxn>
                <a:cxn ang="0">
                  <a:pos x="325" y="649"/>
                </a:cxn>
                <a:cxn ang="0">
                  <a:pos x="325" y="649"/>
                </a:cxn>
                <a:cxn ang="0">
                  <a:pos x="276" y="646"/>
                </a:cxn>
                <a:cxn ang="0">
                  <a:pos x="265" y="646"/>
                </a:cxn>
                <a:cxn ang="0">
                  <a:pos x="263" y="646"/>
                </a:cxn>
                <a:cxn ang="0">
                  <a:pos x="260" y="646"/>
                </a:cxn>
                <a:cxn ang="0">
                  <a:pos x="227" y="644"/>
                </a:cxn>
                <a:cxn ang="0">
                  <a:pos x="194" y="640"/>
                </a:cxn>
                <a:cxn ang="0">
                  <a:pos x="177" y="640"/>
                </a:cxn>
                <a:cxn ang="0">
                  <a:pos x="161" y="638"/>
                </a:cxn>
                <a:cxn ang="0">
                  <a:pos x="148" y="638"/>
                </a:cxn>
                <a:cxn ang="0">
                  <a:pos x="148" y="636"/>
                </a:cxn>
                <a:cxn ang="0">
                  <a:pos x="126" y="636"/>
                </a:cxn>
                <a:cxn ang="0">
                  <a:pos x="113" y="635"/>
                </a:cxn>
                <a:cxn ang="0">
                  <a:pos x="73" y="631"/>
                </a:cxn>
                <a:cxn ang="0">
                  <a:pos x="0" y="624"/>
                </a:cxn>
                <a:cxn ang="0">
                  <a:pos x="62" y="0"/>
                </a:cxn>
              </a:cxnLst>
              <a:rect l="0" t="0" r="r" b="b"/>
              <a:pathLst>
                <a:path w="514" h="660">
                  <a:moveTo>
                    <a:pt x="62" y="0"/>
                  </a:moveTo>
                  <a:lnTo>
                    <a:pt x="336" y="24"/>
                  </a:lnTo>
                  <a:lnTo>
                    <a:pt x="327" y="148"/>
                  </a:lnTo>
                  <a:lnTo>
                    <a:pt x="514" y="158"/>
                  </a:lnTo>
                  <a:lnTo>
                    <a:pt x="492" y="660"/>
                  </a:lnTo>
                  <a:lnTo>
                    <a:pt x="450" y="658"/>
                  </a:lnTo>
                  <a:lnTo>
                    <a:pt x="398" y="655"/>
                  </a:lnTo>
                  <a:lnTo>
                    <a:pt x="387" y="655"/>
                  </a:lnTo>
                  <a:lnTo>
                    <a:pt x="353" y="653"/>
                  </a:lnTo>
                  <a:lnTo>
                    <a:pt x="351" y="651"/>
                  </a:lnTo>
                  <a:lnTo>
                    <a:pt x="334" y="649"/>
                  </a:lnTo>
                  <a:lnTo>
                    <a:pt x="325" y="649"/>
                  </a:lnTo>
                  <a:lnTo>
                    <a:pt x="325" y="649"/>
                  </a:lnTo>
                  <a:lnTo>
                    <a:pt x="276" y="646"/>
                  </a:lnTo>
                  <a:lnTo>
                    <a:pt x="265" y="646"/>
                  </a:lnTo>
                  <a:lnTo>
                    <a:pt x="263" y="646"/>
                  </a:lnTo>
                  <a:lnTo>
                    <a:pt x="260" y="646"/>
                  </a:lnTo>
                  <a:lnTo>
                    <a:pt x="227" y="644"/>
                  </a:lnTo>
                  <a:lnTo>
                    <a:pt x="194" y="640"/>
                  </a:lnTo>
                  <a:lnTo>
                    <a:pt x="177" y="640"/>
                  </a:lnTo>
                  <a:lnTo>
                    <a:pt x="161" y="638"/>
                  </a:lnTo>
                  <a:lnTo>
                    <a:pt x="148" y="638"/>
                  </a:lnTo>
                  <a:lnTo>
                    <a:pt x="148" y="636"/>
                  </a:lnTo>
                  <a:lnTo>
                    <a:pt x="126" y="636"/>
                  </a:lnTo>
                  <a:lnTo>
                    <a:pt x="113" y="635"/>
                  </a:lnTo>
                  <a:lnTo>
                    <a:pt x="73" y="631"/>
                  </a:lnTo>
                  <a:lnTo>
                    <a:pt x="0" y="62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4"/>
            <p:cNvSpPr>
              <a:spLocks/>
            </p:cNvSpPr>
            <p:nvPr userDrawn="1"/>
          </p:nvSpPr>
          <p:spPr bwMode="auto">
            <a:xfrm>
              <a:off x="2111375" y="1214438"/>
              <a:ext cx="1035050" cy="823913"/>
            </a:xfrm>
            <a:custGeom>
              <a:avLst/>
              <a:gdLst/>
              <a:ahLst/>
              <a:cxnLst>
                <a:cxn ang="0">
                  <a:pos x="31" y="42"/>
                </a:cxn>
                <a:cxn ang="0">
                  <a:pos x="57" y="1"/>
                </a:cxn>
                <a:cxn ang="0">
                  <a:pos x="64" y="3"/>
                </a:cxn>
                <a:cxn ang="0">
                  <a:pos x="88" y="3"/>
                </a:cxn>
                <a:cxn ang="0">
                  <a:pos x="126" y="5"/>
                </a:cxn>
                <a:cxn ang="0">
                  <a:pos x="247" y="11"/>
                </a:cxn>
                <a:cxn ang="0">
                  <a:pos x="313" y="14"/>
                </a:cxn>
                <a:cxn ang="0">
                  <a:pos x="373" y="16"/>
                </a:cxn>
                <a:cxn ang="0">
                  <a:pos x="455" y="18"/>
                </a:cxn>
                <a:cxn ang="0">
                  <a:pos x="559" y="18"/>
                </a:cxn>
                <a:cxn ang="0">
                  <a:pos x="649" y="18"/>
                </a:cxn>
                <a:cxn ang="0">
                  <a:pos x="649" y="18"/>
                </a:cxn>
                <a:cxn ang="0">
                  <a:pos x="651" y="120"/>
                </a:cxn>
                <a:cxn ang="0">
                  <a:pos x="651" y="160"/>
                </a:cxn>
                <a:cxn ang="0">
                  <a:pos x="651" y="208"/>
                </a:cxn>
                <a:cxn ang="0">
                  <a:pos x="651" y="316"/>
                </a:cxn>
                <a:cxn ang="0">
                  <a:pos x="652" y="429"/>
                </a:cxn>
                <a:cxn ang="0">
                  <a:pos x="652" y="469"/>
                </a:cxn>
                <a:cxn ang="0">
                  <a:pos x="641" y="517"/>
                </a:cxn>
                <a:cxn ang="0">
                  <a:pos x="570" y="519"/>
                </a:cxn>
                <a:cxn ang="0">
                  <a:pos x="501" y="517"/>
                </a:cxn>
                <a:cxn ang="0">
                  <a:pos x="441" y="517"/>
                </a:cxn>
                <a:cxn ang="0">
                  <a:pos x="391" y="515"/>
                </a:cxn>
                <a:cxn ang="0">
                  <a:pos x="349" y="515"/>
                </a:cxn>
                <a:cxn ang="0">
                  <a:pos x="250" y="511"/>
                </a:cxn>
                <a:cxn ang="0">
                  <a:pos x="214" y="509"/>
                </a:cxn>
                <a:cxn ang="0">
                  <a:pos x="187" y="508"/>
                </a:cxn>
                <a:cxn ang="0">
                  <a:pos x="187" y="509"/>
                </a:cxn>
                <a:cxn ang="0">
                  <a:pos x="146" y="506"/>
                </a:cxn>
                <a:cxn ang="0">
                  <a:pos x="93" y="504"/>
                </a:cxn>
                <a:cxn ang="0">
                  <a:pos x="4" y="466"/>
                </a:cxn>
                <a:cxn ang="0">
                  <a:pos x="9" y="374"/>
                </a:cxn>
                <a:cxn ang="0">
                  <a:pos x="18" y="246"/>
                </a:cxn>
                <a:cxn ang="0">
                  <a:pos x="22" y="184"/>
                </a:cxn>
                <a:cxn ang="0">
                  <a:pos x="29" y="65"/>
                </a:cxn>
              </a:cxnLst>
              <a:rect l="0" t="0" r="r" b="b"/>
              <a:pathLst>
                <a:path w="652" h="519">
                  <a:moveTo>
                    <a:pt x="29" y="65"/>
                  </a:moveTo>
                  <a:lnTo>
                    <a:pt x="31" y="42"/>
                  </a:lnTo>
                  <a:lnTo>
                    <a:pt x="33" y="0"/>
                  </a:lnTo>
                  <a:lnTo>
                    <a:pt x="57" y="1"/>
                  </a:lnTo>
                  <a:lnTo>
                    <a:pt x="62" y="1"/>
                  </a:lnTo>
                  <a:lnTo>
                    <a:pt x="64" y="3"/>
                  </a:lnTo>
                  <a:lnTo>
                    <a:pt x="75" y="3"/>
                  </a:lnTo>
                  <a:lnTo>
                    <a:pt x="88" y="3"/>
                  </a:lnTo>
                  <a:lnTo>
                    <a:pt x="92" y="3"/>
                  </a:lnTo>
                  <a:lnTo>
                    <a:pt x="126" y="5"/>
                  </a:lnTo>
                  <a:lnTo>
                    <a:pt x="145" y="7"/>
                  </a:lnTo>
                  <a:lnTo>
                    <a:pt x="247" y="11"/>
                  </a:lnTo>
                  <a:lnTo>
                    <a:pt x="280" y="12"/>
                  </a:lnTo>
                  <a:lnTo>
                    <a:pt x="313" y="14"/>
                  </a:lnTo>
                  <a:lnTo>
                    <a:pt x="340" y="14"/>
                  </a:lnTo>
                  <a:lnTo>
                    <a:pt x="373" y="16"/>
                  </a:lnTo>
                  <a:lnTo>
                    <a:pt x="419" y="16"/>
                  </a:lnTo>
                  <a:lnTo>
                    <a:pt x="455" y="18"/>
                  </a:lnTo>
                  <a:lnTo>
                    <a:pt x="477" y="18"/>
                  </a:lnTo>
                  <a:lnTo>
                    <a:pt x="559" y="18"/>
                  </a:lnTo>
                  <a:lnTo>
                    <a:pt x="563" y="18"/>
                  </a:lnTo>
                  <a:lnTo>
                    <a:pt x="649" y="18"/>
                  </a:lnTo>
                  <a:lnTo>
                    <a:pt x="651" y="18"/>
                  </a:lnTo>
                  <a:lnTo>
                    <a:pt x="649" y="18"/>
                  </a:lnTo>
                  <a:lnTo>
                    <a:pt x="649" y="71"/>
                  </a:lnTo>
                  <a:lnTo>
                    <a:pt x="651" y="120"/>
                  </a:lnTo>
                  <a:lnTo>
                    <a:pt x="651" y="124"/>
                  </a:lnTo>
                  <a:lnTo>
                    <a:pt x="651" y="160"/>
                  </a:lnTo>
                  <a:lnTo>
                    <a:pt x="651" y="204"/>
                  </a:lnTo>
                  <a:lnTo>
                    <a:pt x="651" y="208"/>
                  </a:lnTo>
                  <a:lnTo>
                    <a:pt x="651" y="266"/>
                  </a:lnTo>
                  <a:lnTo>
                    <a:pt x="651" y="316"/>
                  </a:lnTo>
                  <a:lnTo>
                    <a:pt x="652" y="392"/>
                  </a:lnTo>
                  <a:lnTo>
                    <a:pt x="652" y="429"/>
                  </a:lnTo>
                  <a:lnTo>
                    <a:pt x="652" y="445"/>
                  </a:lnTo>
                  <a:lnTo>
                    <a:pt x="652" y="469"/>
                  </a:lnTo>
                  <a:lnTo>
                    <a:pt x="652" y="517"/>
                  </a:lnTo>
                  <a:lnTo>
                    <a:pt x="641" y="517"/>
                  </a:lnTo>
                  <a:lnTo>
                    <a:pt x="596" y="517"/>
                  </a:lnTo>
                  <a:lnTo>
                    <a:pt x="570" y="519"/>
                  </a:lnTo>
                  <a:lnTo>
                    <a:pt x="539" y="519"/>
                  </a:lnTo>
                  <a:lnTo>
                    <a:pt x="501" y="517"/>
                  </a:lnTo>
                  <a:lnTo>
                    <a:pt x="453" y="517"/>
                  </a:lnTo>
                  <a:lnTo>
                    <a:pt x="441" y="517"/>
                  </a:lnTo>
                  <a:lnTo>
                    <a:pt x="409" y="517"/>
                  </a:lnTo>
                  <a:lnTo>
                    <a:pt x="391" y="515"/>
                  </a:lnTo>
                  <a:lnTo>
                    <a:pt x="391" y="515"/>
                  </a:lnTo>
                  <a:lnTo>
                    <a:pt x="349" y="515"/>
                  </a:lnTo>
                  <a:lnTo>
                    <a:pt x="293" y="513"/>
                  </a:lnTo>
                  <a:lnTo>
                    <a:pt x="250" y="511"/>
                  </a:lnTo>
                  <a:lnTo>
                    <a:pt x="236" y="511"/>
                  </a:lnTo>
                  <a:lnTo>
                    <a:pt x="214" y="509"/>
                  </a:lnTo>
                  <a:lnTo>
                    <a:pt x="187" y="509"/>
                  </a:lnTo>
                  <a:lnTo>
                    <a:pt x="187" y="508"/>
                  </a:lnTo>
                  <a:lnTo>
                    <a:pt x="187" y="508"/>
                  </a:lnTo>
                  <a:lnTo>
                    <a:pt x="187" y="509"/>
                  </a:lnTo>
                  <a:lnTo>
                    <a:pt x="168" y="508"/>
                  </a:lnTo>
                  <a:lnTo>
                    <a:pt x="146" y="506"/>
                  </a:lnTo>
                  <a:lnTo>
                    <a:pt x="99" y="504"/>
                  </a:lnTo>
                  <a:lnTo>
                    <a:pt x="93" y="504"/>
                  </a:lnTo>
                  <a:lnTo>
                    <a:pt x="0" y="498"/>
                  </a:lnTo>
                  <a:lnTo>
                    <a:pt x="4" y="466"/>
                  </a:lnTo>
                  <a:lnTo>
                    <a:pt x="6" y="425"/>
                  </a:lnTo>
                  <a:lnTo>
                    <a:pt x="9" y="374"/>
                  </a:lnTo>
                  <a:lnTo>
                    <a:pt x="13" y="310"/>
                  </a:lnTo>
                  <a:lnTo>
                    <a:pt x="18" y="246"/>
                  </a:lnTo>
                  <a:lnTo>
                    <a:pt x="20" y="213"/>
                  </a:lnTo>
                  <a:lnTo>
                    <a:pt x="22" y="184"/>
                  </a:lnTo>
                  <a:lnTo>
                    <a:pt x="26" y="126"/>
                  </a:lnTo>
                  <a:lnTo>
                    <a:pt x="29" y="6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5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4" y="65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6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7"/>
            <p:cNvSpPr>
              <a:spLocks/>
            </p:cNvSpPr>
            <p:nvPr userDrawn="1"/>
          </p:nvSpPr>
          <p:spPr bwMode="auto">
            <a:xfrm>
              <a:off x="1377950" y="2760663"/>
              <a:ext cx="995363" cy="1177925"/>
            </a:xfrm>
            <a:custGeom>
              <a:avLst/>
              <a:gdLst/>
              <a:ahLst/>
              <a:cxnLst>
                <a:cxn ang="0">
                  <a:pos x="2" y="548"/>
                </a:cxn>
                <a:cxn ang="0">
                  <a:pos x="4" y="544"/>
                </a:cxn>
                <a:cxn ang="0">
                  <a:pos x="2" y="537"/>
                </a:cxn>
                <a:cxn ang="0">
                  <a:pos x="13" y="524"/>
                </a:cxn>
                <a:cxn ang="0">
                  <a:pos x="24" y="526"/>
                </a:cxn>
                <a:cxn ang="0">
                  <a:pos x="31" y="522"/>
                </a:cxn>
                <a:cxn ang="0">
                  <a:pos x="36" y="513"/>
                </a:cxn>
                <a:cxn ang="0">
                  <a:pos x="42" y="497"/>
                </a:cxn>
                <a:cxn ang="0">
                  <a:pos x="35" y="487"/>
                </a:cxn>
                <a:cxn ang="0">
                  <a:pos x="24" y="487"/>
                </a:cxn>
                <a:cxn ang="0">
                  <a:pos x="20" y="478"/>
                </a:cxn>
                <a:cxn ang="0">
                  <a:pos x="24" y="466"/>
                </a:cxn>
                <a:cxn ang="0">
                  <a:pos x="24" y="458"/>
                </a:cxn>
                <a:cxn ang="0">
                  <a:pos x="20" y="449"/>
                </a:cxn>
                <a:cxn ang="0">
                  <a:pos x="24" y="440"/>
                </a:cxn>
                <a:cxn ang="0">
                  <a:pos x="33" y="435"/>
                </a:cxn>
                <a:cxn ang="0">
                  <a:pos x="42" y="424"/>
                </a:cxn>
                <a:cxn ang="0">
                  <a:pos x="44" y="416"/>
                </a:cxn>
                <a:cxn ang="0">
                  <a:pos x="46" y="405"/>
                </a:cxn>
                <a:cxn ang="0">
                  <a:pos x="47" y="398"/>
                </a:cxn>
                <a:cxn ang="0">
                  <a:pos x="49" y="383"/>
                </a:cxn>
                <a:cxn ang="0">
                  <a:pos x="49" y="380"/>
                </a:cxn>
                <a:cxn ang="0">
                  <a:pos x="55" y="369"/>
                </a:cxn>
                <a:cxn ang="0">
                  <a:pos x="62" y="358"/>
                </a:cxn>
                <a:cxn ang="0">
                  <a:pos x="78" y="349"/>
                </a:cxn>
                <a:cxn ang="0">
                  <a:pos x="86" y="343"/>
                </a:cxn>
                <a:cxn ang="0">
                  <a:pos x="93" y="334"/>
                </a:cxn>
                <a:cxn ang="0">
                  <a:pos x="89" y="329"/>
                </a:cxn>
                <a:cxn ang="0">
                  <a:pos x="82" y="319"/>
                </a:cxn>
                <a:cxn ang="0">
                  <a:pos x="71" y="312"/>
                </a:cxn>
                <a:cxn ang="0">
                  <a:pos x="67" y="296"/>
                </a:cxn>
                <a:cxn ang="0">
                  <a:pos x="66" y="286"/>
                </a:cxn>
                <a:cxn ang="0">
                  <a:pos x="58" y="274"/>
                </a:cxn>
                <a:cxn ang="0">
                  <a:pos x="53" y="261"/>
                </a:cxn>
                <a:cxn ang="0">
                  <a:pos x="51" y="248"/>
                </a:cxn>
                <a:cxn ang="0">
                  <a:pos x="53" y="237"/>
                </a:cxn>
                <a:cxn ang="0">
                  <a:pos x="53" y="228"/>
                </a:cxn>
                <a:cxn ang="0">
                  <a:pos x="60" y="224"/>
                </a:cxn>
                <a:cxn ang="0">
                  <a:pos x="60" y="210"/>
                </a:cxn>
                <a:cxn ang="0">
                  <a:pos x="55" y="179"/>
                </a:cxn>
                <a:cxn ang="0">
                  <a:pos x="57" y="171"/>
                </a:cxn>
                <a:cxn ang="0">
                  <a:pos x="57" y="160"/>
                </a:cxn>
                <a:cxn ang="0">
                  <a:pos x="57" y="148"/>
                </a:cxn>
                <a:cxn ang="0">
                  <a:pos x="60" y="135"/>
                </a:cxn>
                <a:cxn ang="0">
                  <a:pos x="57" y="124"/>
                </a:cxn>
                <a:cxn ang="0">
                  <a:pos x="57" y="113"/>
                </a:cxn>
                <a:cxn ang="0">
                  <a:pos x="64" y="102"/>
                </a:cxn>
                <a:cxn ang="0">
                  <a:pos x="77" y="100"/>
                </a:cxn>
                <a:cxn ang="0">
                  <a:pos x="88" y="104"/>
                </a:cxn>
                <a:cxn ang="0">
                  <a:pos x="97" y="106"/>
                </a:cxn>
                <a:cxn ang="0">
                  <a:pos x="99" y="115"/>
                </a:cxn>
                <a:cxn ang="0">
                  <a:pos x="110" y="120"/>
                </a:cxn>
                <a:cxn ang="0">
                  <a:pos x="117" y="113"/>
                </a:cxn>
                <a:cxn ang="0">
                  <a:pos x="133" y="20"/>
                </a:cxn>
                <a:cxn ang="0">
                  <a:pos x="283" y="14"/>
                </a:cxn>
                <a:cxn ang="0">
                  <a:pos x="400" y="22"/>
                </a:cxn>
                <a:cxn ang="0">
                  <a:pos x="522" y="31"/>
                </a:cxn>
                <a:cxn ang="0">
                  <a:pos x="621" y="160"/>
                </a:cxn>
                <a:cxn ang="0">
                  <a:pos x="608" y="436"/>
                </a:cxn>
                <a:cxn ang="0">
                  <a:pos x="601" y="595"/>
                </a:cxn>
                <a:cxn ang="0">
                  <a:pos x="596" y="742"/>
                </a:cxn>
              </a:cxnLst>
              <a:rect l="0" t="0" r="r" b="b"/>
              <a:pathLst>
                <a:path w="627" h="742">
                  <a:moveTo>
                    <a:pt x="378" y="731"/>
                  </a:moveTo>
                  <a:lnTo>
                    <a:pt x="11" y="559"/>
                  </a:lnTo>
                  <a:lnTo>
                    <a:pt x="0" y="551"/>
                  </a:lnTo>
                  <a:lnTo>
                    <a:pt x="0" y="553"/>
                  </a:lnTo>
                  <a:lnTo>
                    <a:pt x="0" y="550"/>
                  </a:lnTo>
                  <a:lnTo>
                    <a:pt x="2" y="550"/>
                  </a:lnTo>
                  <a:lnTo>
                    <a:pt x="2" y="548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0" y="546"/>
                  </a:lnTo>
                  <a:lnTo>
                    <a:pt x="0" y="546"/>
                  </a:lnTo>
                  <a:lnTo>
                    <a:pt x="2" y="546"/>
                  </a:lnTo>
                  <a:lnTo>
                    <a:pt x="4" y="546"/>
                  </a:lnTo>
                  <a:lnTo>
                    <a:pt x="4" y="544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0"/>
                  </a:lnTo>
                  <a:lnTo>
                    <a:pt x="2" y="539"/>
                  </a:lnTo>
                  <a:lnTo>
                    <a:pt x="2" y="539"/>
                  </a:lnTo>
                  <a:lnTo>
                    <a:pt x="2" y="537"/>
                  </a:lnTo>
                  <a:lnTo>
                    <a:pt x="4" y="535"/>
                  </a:lnTo>
                  <a:lnTo>
                    <a:pt x="5" y="535"/>
                  </a:lnTo>
                  <a:lnTo>
                    <a:pt x="5" y="535"/>
                  </a:lnTo>
                  <a:lnTo>
                    <a:pt x="9" y="531"/>
                  </a:lnTo>
                  <a:lnTo>
                    <a:pt x="13" y="526"/>
                  </a:lnTo>
                  <a:lnTo>
                    <a:pt x="13" y="524"/>
                  </a:lnTo>
                  <a:lnTo>
                    <a:pt x="13" y="524"/>
                  </a:lnTo>
                  <a:lnTo>
                    <a:pt x="15" y="524"/>
                  </a:lnTo>
                  <a:lnTo>
                    <a:pt x="16" y="524"/>
                  </a:lnTo>
                  <a:lnTo>
                    <a:pt x="16" y="524"/>
                  </a:lnTo>
                  <a:lnTo>
                    <a:pt x="18" y="524"/>
                  </a:lnTo>
                  <a:lnTo>
                    <a:pt x="20" y="524"/>
                  </a:lnTo>
                  <a:lnTo>
                    <a:pt x="22" y="524"/>
                  </a:lnTo>
                  <a:lnTo>
                    <a:pt x="24" y="526"/>
                  </a:lnTo>
                  <a:lnTo>
                    <a:pt x="25" y="526"/>
                  </a:lnTo>
                  <a:lnTo>
                    <a:pt x="25" y="524"/>
                  </a:lnTo>
                  <a:lnTo>
                    <a:pt x="27" y="526"/>
                  </a:lnTo>
                  <a:lnTo>
                    <a:pt x="27" y="524"/>
                  </a:lnTo>
                  <a:lnTo>
                    <a:pt x="29" y="524"/>
                  </a:lnTo>
                  <a:lnTo>
                    <a:pt x="29" y="522"/>
                  </a:lnTo>
                  <a:lnTo>
                    <a:pt x="31" y="522"/>
                  </a:lnTo>
                  <a:lnTo>
                    <a:pt x="31" y="520"/>
                  </a:lnTo>
                  <a:lnTo>
                    <a:pt x="33" y="522"/>
                  </a:lnTo>
                  <a:lnTo>
                    <a:pt x="33" y="520"/>
                  </a:lnTo>
                  <a:lnTo>
                    <a:pt x="33" y="519"/>
                  </a:lnTo>
                  <a:lnTo>
                    <a:pt x="33" y="517"/>
                  </a:lnTo>
                  <a:lnTo>
                    <a:pt x="35" y="515"/>
                  </a:lnTo>
                  <a:lnTo>
                    <a:pt x="36" y="513"/>
                  </a:lnTo>
                  <a:lnTo>
                    <a:pt x="38" y="513"/>
                  </a:lnTo>
                  <a:lnTo>
                    <a:pt x="40" y="513"/>
                  </a:lnTo>
                  <a:lnTo>
                    <a:pt x="42" y="506"/>
                  </a:lnTo>
                  <a:lnTo>
                    <a:pt x="40" y="502"/>
                  </a:lnTo>
                  <a:lnTo>
                    <a:pt x="40" y="500"/>
                  </a:lnTo>
                  <a:lnTo>
                    <a:pt x="42" y="498"/>
                  </a:lnTo>
                  <a:lnTo>
                    <a:pt x="42" y="497"/>
                  </a:lnTo>
                  <a:lnTo>
                    <a:pt x="42" y="497"/>
                  </a:lnTo>
                  <a:lnTo>
                    <a:pt x="40" y="495"/>
                  </a:lnTo>
                  <a:lnTo>
                    <a:pt x="38" y="493"/>
                  </a:lnTo>
                  <a:lnTo>
                    <a:pt x="38" y="489"/>
                  </a:lnTo>
                  <a:lnTo>
                    <a:pt x="38" y="489"/>
                  </a:lnTo>
                  <a:lnTo>
                    <a:pt x="36" y="489"/>
                  </a:lnTo>
                  <a:lnTo>
                    <a:pt x="35" y="487"/>
                  </a:lnTo>
                  <a:lnTo>
                    <a:pt x="33" y="489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27" y="489"/>
                  </a:lnTo>
                  <a:lnTo>
                    <a:pt x="25" y="487"/>
                  </a:lnTo>
                  <a:lnTo>
                    <a:pt x="25" y="486"/>
                  </a:lnTo>
                  <a:lnTo>
                    <a:pt x="24" y="487"/>
                  </a:lnTo>
                  <a:lnTo>
                    <a:pt x="24" y="486"/>
                  </a:lnTo>
                  <a:lnTo>
                    <a:pt x="22" y="486"/>
                  </a:lnTo>
                  <a:lnTo>
                    <a:pt x="22" y="486"/>
                  </a:lnTo>
                  <a:lnTo>
                    <a:pt x="22" y="482"/>
                  </a:lnTo>
                  <a:lnTo>
                    <a:pt x="20" y="480"/>
                  </a:lnTo>
                  <a:lnTo>
                    <a:pt x="20" y="480"/>
                  </a:lnTo>
                  <a:lnTo>
                    <a:pt x="20" y="478"/>
                  </a:lnTo>
                  <a:lnTo>
                    <a:pt x="20" y="477"/>
                  </a:lnTo>
                  <a:lnTo>
                    <a:pt x="22" y="473"/>
                  </a:lnTo>
                  <a:lnTo>
                    <a:pt x="22" y="473"/>
                  </a:lnTo>
                  <a:lnTo>
                    <a:pt x="24" y="471"/>
                  </a:lnTo>
                  <a:lnTo>
                    <a:pt x="24" y="469"/>
                  </a:lnTo>
                  <a:lnTo>
                    <a:pt x="24" y="467"/>
                  </a:lnTo>
                  <a:lnTo>
                    <a:pt x="24" y="466"/>
                  </a:lnTo>
                  <a:lnTo>
                    <a:pt x="24" y="464"/>
                  </a:lnTo>
                  <a:lnTo>
                    <a:pt x="24" y="464"/>
                  </a:lnTo>
                  <a:lnTo>
                    <a:pt x="24" y="462"/>
                  </a:lnTo>
                  <a:lnTo>
                    <a:pt x="24" y="460"/>
                  </a:lnTo>
                  <a:lnTo>
                    <a:pt x="24" y="460"/>
                  </a:lnTo>
                  <a:lnTo>
                    <a:pt x="24" y="458"/>
                  </a:lnTo>
                  <a:lnTo>
                    <a:pt x="24" y="458"/>
                  </a:lnTo>
                  <a:lnTo>
                    <a:pt x="24" y="456"/>
                  </a:lnTo>
                  <a:lnTo>
                    <a:pt x="20" y="455"/>
                  </a:lnTo>
                  <a:lnTo>
                    <a:pt x="20" y="455"/>
                  </a:lnTo>
                  <a:lnTo>
                    <a:pt x="20" y="453"/>
                  </a:lnTo>
                  <a:lnTo>
                    <a:pt x="20" y="453"/>
                  </a:lnTo>
                  <a:lnTo>
                    <a:pt x="20" y="451"/>
                  </a:lnTo>
                  <a:lnTo>
                    <a:pt x="20" y="449"/>
                  </a:lnTo>
                  <a:lnTo>
                    <a:pt x="22" y="449"/>
                  </a:lnTo>
                  <a:lnTo>
                    <a:pt x="22" y="447"/>
                  </a:lnTo>
                  <a:lnTo>
                    <a:pt x="22" y="445"/>
                  </a:lnTo>
                  <a:lnTo>
                    <a:pt x="22" y="444"/>
                  </a:lnTo>
                  <a:lnTo>
                    <a:pt x="22" y="440"/>
                  </a:lnTo>
                  <a:lnTo>
                    <a:pt x="22" y="440"/>
                  </a:lnTo>
                  <a:lnTo>
                    <a:pt x="24" y="440"/>
                  </a:lnTo>
                  <a:lnTo>
                    <a:pt x="25" y="438"/>
                  </a:lnTo>
                  <a:lnTo>
                    <a:pt x="29" y="440"/>
                  </a:lnTo>
                  <a:lnTo>
                    <a:pt x="29" y="440"/>
                  </a:lnTo>
                  <a:lnTo>
                    <a:pt x="31" y="438"/>
                  </a:lnTo>
                  <a:lnTo>
                    <a:pt x="31" y="438"/>
                  </a:lnTo>
                  <a:lnTo>
                    <a:pt x="33" y="436"/>
                  </a:lnTo>
                  <a:lnTo>
                    <a:pt x="33" y="435"/>
                  </a:lnTo>
                  <a:lnTo>
                    <a:pt x="35" y="433"/>
                  </a:lnTo>
                  <a:lnTo>
                    <a:pt x="35" y="431"/>
                  </a:lnTo>
                  <a:lnTo>
                    <a:pt x="36" y="429"/>
                  </a:lnTo>
                  <a:lnTo>
                    <a:pt x="36" y="429"/>
                  </a:lnTo>
                  <a:lnTo>
                    <a:pt x="38" y="427"/>
                  </a:lnTo>
                  <a:lnTo>
                    <a:pt x="40" y="425"/>
                  </a:lnTo>
                  <a:lnTo>
                    <a:pt x="42" y="424"/>
                  </a:lnTo>
                  <a:lnTo>
                    <a:pt x="42" y="424"/>
                  </a:lnTo>
                  <a:lnTo>
                    <a:pt x="44" y="422"/>
                  </a:lnTo>
                  <a:lnTo>
                    <a:pt x="42" y="422"/>
                  </a:lnTo>
                  <a:lnTo>
                    <a:pt x="44" y="420"/>
                  </a:lnTo>
                  <a:lnTo>
                    <a:pt x="44" y="418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4" y="413"/>
                  </a:lnTo>
                  <a:lnTo>
                    <a:pt x="46" y="411"/>
                  </a:lnTo>
                  <a:lnTo>
                    <a:pt x="46" y="411"/>
                  </a:lnTo>
                  <a:lnTo>
                    <a:pt x="44" y="409"/>
                  </a:lnTo>
                  <a:lnTo>
                    <a:pt x="46" y="407"/>
                  </a:lnTo>
                  <a:lnTo>
                    <a:pt x="46" y="407"/>
                  </a:lnTo>
                  <a:lnTo>
                    <a:pt x="46" y="405"/>
                  </a:lnTo>
                  <a:lnTo>
                    <a:pt x="47" y="407"/>
                  </a:lnTo>
                  <a:lnTo>
                    <a:pt x="47" y="405"/>
                  </a:lnTo>
                  <a:lnTo>
                    <a:pt x="49" y="405"/>
                  </a:lnTo>
                  <a:lnTo>
                    <a:pt x="49" y="403"/>
                  </a:lnTo>
                  <a:lnTo>
                    <a:pt x="47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9" y="398"/>
                  </a:lnTo>
                  <a:lnTo>
                    <a:pt x="49" y="396"/>
                  </a:lnTo>
                  <a:lnTo>
                    <a:pt x="49" y="392"/>
                  </a:lnTo>
                  <a:lnTo>
                    <a:pt x="47" y="391"/>
                  </a:lnTo>
                  <a:lnTo>
                    <a:pt x="49" y="389"/>
                  </a:lnTo>
                  <a:lnTo>
                    <a:pt x="47" y="387"/>
                  </a:lnTo>
                  <a:lnTo>
                    <a:pt x="49" y="383"/>
                  </a:lnTo>
                  <a:lnTo>
                    <a:pt x="51" y="383"/>
                  </a:lnTo>
                  <a:lnTo>
                    <a:pt x="51" y="383"/>
                  </a:lnTo>
                  <a:lnTo>
                    <a:pt x="51" y="382"/>
                  </a:lnTo>
                  <a:lnTo>
                    <a:pt x="49" y="382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51" y="378"/>
                  </a:lnTo>
                  <a:lnTo>
                    <a:pt x="51" y="378"/>
                  </a:lnTo>
                  <a:lnTo>
                    <a:pt x="49" y="376"/>
                  </a:lnTo>
                  <a:lnTo>
                    <a:pt x="49" y="374"/>
                  </a:lnTo>
                  <a:lnTo>
                    <a:pt x="55" y="369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60" y="367"/>
                  </a:lnTo>
                  <a:lnTo>
                    <a:pt x="60" y="363"/>
                  </a:lnTo>
                  <a:lnTo>
                    <a:pt x="62" y="360"/>
                  </a:lnTo>
                  <a:lnTo>
                    <a:pt x="62" y="360"/>
                  </a:lnTo>
                  <a:lnTo>
                    <a:pt x="62" y="358"/>
                  </a:lnTo>
                  <a:lnTo>
                    <a:pt x="66" y="356"/>
                  </a:lnTo>
                  <a:lnTo>
                    <a:pt x="67" y="354"/>
                  </a:lnTo>
                  <a:lnTo>
                    <a:pt x="69" y="354"/>
                  </a:lnTo>
                  <a:lnTo>
                    <a:pt x="73" y="352"/>
                  </a:lnTo>
                  <a:lnTo>
                    <a:pt x="75" y="350"/>
                  </a:lnTo>
                  <a:lnTo>
                    <a:pt x="77" y="349"/>
                  </a:lnTo>
                  <a:lnTo>
                    <a:pt x="78" y="349"/>
                  </a:lnTo>
                  <a:lnTo>
                    <a:pt x="80" y="349"/>
                  </a:lnTo>
                  <a:lnTo>
                    <a:pt x="82" y="347"/>
                  </a:lnTo>
                  <a:lnTo>
                    <a:pt x="82" y="347"/>
                  </a:lnTo>
                  <a:lnTo>
                    <a:pt x="84" y="347"/>
                  </a:lnTo>
                  <a:lnTo>
                    <a:pt x="84" y="345"/>
                  </a:lnTo>
                  <a:lnTo>
                    <a:pt x="86" y="345"/>
                  </a:lnTo>
                  <a:lnTo>
                    <a:pt x="86" y="343"/>
                  </a:lnTo>
                  <a:lnTo>
                    <a:pt x="89" y="341"/>
                  </a:lnTo>
                  <a:lnTo>
                    <a:pt x="89" y="339"/>
                  </a:lnTo>
                  <a:lnTo>
                    <a:pt x="89" y="339"/>
                  </a:lnTo>
                  <a:lnTo>
                    <a:pt x="91" y="339"/>
                  </a:lnTo>
                  <a:lnTo>
                    <a:pt x="95" y="338"/>
                  </a:lnTo>
                  <a:lnTo>
                    <a:pt x="93" y="336"/>
                  </a:lnTo>
                  <a:lnTo>
                    <a:pt x="93" y="334"/>
                  </a:lnTo>
                  <a:lnTo>
                    <a:pt x="93" y="332"/>
                  </a:lnTo>
                  <a:lnTo>
                    <a:pt x="91" y="332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89" y="329"/>
                  </a:lnTo>
                  <a:lnTo>
                    <a:pt x="89" y="329"/>
                  </a:lnTo>
                  <a:lnTo>
                    <a:pt x="89" y="327"/>
                  </a:lnTo>
                  <a:lnTo>
                    <a:pt x="88" y="327"/>
                  </a:lnTo>
                  <a:lnTo>
                    <a:pt x="86" y="325"/>
                  </a:lnTo>
                  <a:lnTo>
                    <a:pt x="84" y="323"/>
                  </a:lnTo>
                  <a:lnTo>
                    <a:pt x="84" y="323"/>
                  </a:lnTo>
                  <a:lnTo>
                    <a:pt x="84" y="321"/>
                  </a:lnTo>
                  <a:lnTo>
                    <a:pt x="82" y="319"/>
                  </a:lnTo>
                  <a:lnTo>
                    <a:pt x="78" y="319"/>
                  </a:lnTo>
                  <a:lnTo>
                    <a:pt x="78" y="318"/>
                  </a:lnTo>
                  <a:lnTo>
                    <a:pt x="77" y="316"/>
                  </a:lnTo>
                  <a:lnTo>
                    <a:pt x="75" y="314"/>
                  </a:lnTo>
                  <a:lnTo>
                    <a:pt x="75" y="314"/>
                  </a:lnTo>
                  <a:lnTo>
                    <a:pt x="71" y="312"/>
                  </a:lnTo>
                  <a:lnTo>
                    <a:pt x="71" y="312"/>
                  </a:lnTo>
                  <a:lnTo>
                    <a:pt x="71" y="310"/>
                  </a:lnTo>
                  <a:lnTo>
                    <a:pt x="71" y="305"/>
                  </a:lnTo>
                  <a:lnTo>
                    <a:pt x="71" y="303"/>
                  </a:lnTo>
                  <a:lnTo>
                    <a:pt x="71" y="301"/>
                  </a:lnTo>
                  <a:lnTo>
                    <a:pt x="69" y="299"/>
                  </a:lnTo>
                  <a:lnTo>
                    <a:pt x="67" y="296"/>
                  </a:lnTo>
                  <a:lnTo>
                    <a:pt x="67" y="296"/>
                  </a:lnTo>
                  <a:lnTo>
                    <a:pt x="67" y="294"/>
                  </a:lnTo>
                  <a:lnTo>
                    <a:pt x="67" y="292"/>
                  </a:lnTo>
                  <a:lnTo>
                    <a:pt x="67" y="292"/>
                  </a:lnTo>
                  <a:lnTo>
                    <a:pt x="67" y="290"/>
                  </a:lnTo>
                  <a:lnTo>
                    <a:pt x="67" y="290"/>
                  </a:lnTo>
                  <a:lnTo>
                    <a:pt x="67" y="288"/>
                  </a:lnTo>
                  <a:lnTo>
                    <a:pt x="66" y="286"/>
                  </a:lnTo>
                  <a:lnTo>
                    <a:pt x="66" y="283"/>
                  </a:lnTo>
                  <a:lnTo>
                    <a:pt x="64" y="281"/>
                  </a:lnTo>
                  <a:lnTo>
                    <a:pt x="64" y="279"/>
                  </a:lnTo>
                  <a:lnTo>
                    <a:pt x="64" y="277"/>
                  </a:lnTo>
                  <a:lnTo>
                    <a:pt x="62" y="276"/>
                  </a:lnTo>
                  <a:lnTo>
                    <a:pt x="60" y="276"/>
                  </a:lnTo>
                  <a:lnTo>
                    <a:pt x="58" y="274"/>
                  </a:lnTo>
                  <a:lnTo>
                    <a:pt x="57" y="272"/>
                  </a:lnTo>
                  <a:lnTo>
                    <a:pt x="57" y="272"/>
                  </a:lnTo>
                  <a:lnTo>
                    <a:pt x="55" y="268"/>
                  </a:lnTo>
                  <a:lnTo>
                    <a:pt x="57" y="266"/>
                  </a:lnTo>
                  <a:lnTo>
                    <a:pt x="55" y="265"/>
                  </a:lnTo>
                  <a:lnTo>
                    <a:pt x="55" y="263"/>
                  </a:lnTo>
                  <a:lnTo>
                    <a:pt x="53" y="261"/>
                  </a:lnTo>
                  <a:lnTo>
                    <a:pt x="53" y="259"/>
                  </a:lnTo>
                  <a:lnTo>
                    <a:pt x="51" y="257"/>
                  </a:lnTo>
                  <a:lnTo>
                    <a:pt x="51" y="254"/>
                  </a:lnTo>
                  <a:lnTo>
                    <a:pt x="51" y="254"/>
                  </a:lnTo>
                  <a:lnTo>
                    <a:pt x="53" y="250"/>
                  </a:lnTo>
                  <a:lnTo>
                    <a:pt x="53" y="248"/>
                  </a:lnTo>
                  <a:lnTo>
                    <a:pt x="51" y="248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3"/>
                  </a:lnTo>
                  <a:lnTo>
                    <a:pt x="53" y="241"/>
                  </a:lnTo>
                  <a:lnTo>
                    <a:pt x="53" y="239"/>
                  </a:lnTo>
                  <a:lnTo>
                    <a:pt x="51" y="237"/>
                  </a:lnTo>
                  <a:lnTo>
                    <a:pt x="53" y="237"/>
                  </a:lnTo>
                  <a:lnTo>
                    <a:pt x="53" y="237"/>
                  </a:lnTo>
                  <a:lnTo>
                    <a:pt x="55" y="235"/>
                  </a:lnTo>
                  <a:lnTo>
                    <a:pt x="55" y="235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3" y="228"/>
                  </a:lnTo>
                  <a:lnTo>
                    <a:pt x="53" y="228"/>
                  </a:lnTo>
                  <a:lnTo>
                    <a:pt x="53" y="226"/>
                  </a:lnTo>
                  <a:lnTo>
                    <a:pt x="55" y="226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60" y="226"/>
                  </a:lnTo>
                  <a:lnTo>
                    <a:pt x="60" y="224"/>
                  </a:lnTo>
                  <a:lnTo>
                    <a:pt x="60" y="223"/>
                  </a:lnTo>
                  <a:lnTo>
                    <a:pt x="62" y="221"/>
                  </a:lnTo>
                  <a:lnTo>
                    <a:pt x="62" y="219"/>
                  </a:lnTo>
                  <a:lnTo>
                    <a:pt x="62" y="215"/>
                  </a:lnTo>
                  <a:lnTo>
                    <a:pt x="62" y="212"/>
                  </a:lnTo>
                  <a:lnTo>
                    <a:pt x="62" y="212"/>
                  </a:lnTo>
                  <a:lnTo>
                    <a:pt x="60" y="210"/>
                  </a:lnTo>
                  <a:lnTo>
                    <a:pt x="60" y="206"/>
                  </a:lnTo>
                  <a:lnTo>
                    <a:pt x="60" y="199"/>
                  </a:lnTo>
                  <a:lnTo>
                    <a:pt x="60" y="197"/>
                  </a:lnTo>
                  <a:lnTo>
                    <a:pt x="60" y="195"/>
                  </a:lnTo>
                  <a:lnTo>
                    <a:pt x="57" y="186"/>
                  </a:lnTo>
                  <a:lnTo>
                    <a:pt x="55" y="179"/>
                  </a:lnTo>
                  <a:lnTo>
                    <a:pt x="55" y="179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8" y="171"/>
                  </a:lnTo>
                  <a:lnTo>
                    <a:pt x="58" y="171"/>
                  </a:lnTo>
                  <a:lnTo>
                    <a:pt x="57" y="171"/>
                  </a:lnTo>
                  <a:lnTo>
                    <a:pt x="57" y="170"/>
                  </a:lnTo>
                  <a:lnTo>
                    <a:pt x="58" y="168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4"/>
                  </a:lnTo>
                  <a:lnTo>
                    <a:pt x="58" y="162"/>
                  </a:lnTo>
                  <a:lnTo>
                    <a:pt x="57" y="160"/>
                  </a:lnTo>
                  <a:lnTo>
                    <a:pt x="57" y="159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7" y="155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8"/>
                  </a:lnTo>
                  <a:lnTo>
                    <a:pt x="57" y="146"/>
                  </a:lnTo>
                  <a:lnTo>
                    <a:pt x="57" y="144"/>
                  </a:lnTo>
                  <a:lnTo>
                    <a:pt x="57" y="142"/>
                  </a:lnTo>
                  <a:lnTo>
                    <a:pt x="57" y="138"/>
                  </a:lnTo>
                  <a:lnTo>
                    <a:pt x="57" y="137"/>
                  </a:lnTo>
                  <a:lnTo>
                    <a:pt x="58" y="135"/>
                  </a:lnTo>
                  <a:lnTo>
                    <a:pt x="60" y="135"/>
                  </a:lnTo>
                  <a:lnTo>
                    <a:pt x="60" y="133"/>
                  </a:lnTo>
                  <a:lnTo>
                    <a:pt x="60" y="133"/>
                  </a:lnTo>
                  <a:lnTo>
                    <a:pt x="58" y="131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55" y="122"/>
                  </a:lnTo>
                  <a:lnTo>
                    <a:pt x="55" y="120"/>
                  </a:lnTo>
                  <a:lnTo>
                    <a:pt x="55" y="118"/>
                  </a:lnTo>
                  <a:lnTo>
                    <a:pt x="55" y="117"/>
                  </a:lnTo>
                  <a:lnTo>
                    <a:pt x="55" y="117"/>
                  </a:lnTo>
                  <a:lnTo>
                    <a:pt x="57" y="115"/>
                  </a:lnTo>
                  <a:lnTo>
                    <a:pt x="57" y="113"/>
                  </a:lnTo>
                  <a:lnTo>
                    <a:pt x="57" y="111"/>
                  </a:lnTo>
                  <a:lnTo>
                    <a:pt x="57" y="109"/>
                  </a:lnTo>
                  <a:lnTo>
                    <a:pt x="57" y="107"/>
                  </a:lnTo>
                  <a:lnTo>
                    <a:pt x="57" y="106"/>
                  </a:lnTo>
                  <a:lnTo>
                    <a:pt x="58" y="104"/>
                  </a:lnTo>
                  <a:lnTo>
                    <a:pt x="60" y="104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7" y="100"/>
                  </a:lnTo>
                  <a:lnTo>
                    <a:pt x="69" y="102"/>
                  </a:lnTo>
                  <a:lnTo>
                    <a:pt x="71" y="100"/>
                  </a:lnTo>
                  <a:lnTo>
                    <a:pt x="75" y="100"/>
                  </a:lnTo>
                  <a:lnTo>
                    <a:pt x="77" y="100"/>
                  </a:lnTo>
                  <a:lnTo>
                    <a:pt x="78" y="100"/>
                  </a:lnTo>
                  <a:lnTo>
                    <a:pt x="82" y="104"/>
                  </a:lnTo>
                  <a:lnTo>
                    <a:pt x="82" y="104"/>
                  </a:lnTo>
                  <a:lnTo>
                    <a:pt x="84" y="106"/>
                  </a:lnTo>
                  <a:lnTo>
                    <a:pt x="86" y="106"/>
                  </a:lnTo>
                  <a:lnTo>
                    <a:pt x="86" y="106"/>
                  </a:lnTo>
                  <a:lnTo>
                    <a:pt x="88" y="104"/>
                  </a:lnTo>
                  <a:lnTo>
                    <a:pt x="89" y="104"/>
                  </a:lnTo>
                  <a:lnTo>
                    <a:pt x="89" y="102"/>
                  </a:lnTo>
                  <a:lnTo>
                    <a:pt x="91" y="102"/>
                  </a:lnTo>
                  <a:lnTo>
                    <a:pt x="93" y="102"/>
                  </a:lnTo>
                  <a:lnTo>
                    <a:pt x="95" y="104"/>
                  </a:lnTo>
                  <a:lnTo>
                    <a:pt x="95" y="106"/>
                  </a:lnTo>
                  <a:lnTo>
                    <a:pt x="97" y="106"/>
                  </a:lnTo>
                  <a:lnTo>
                    <a:pt x="99" y="107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5"/>
                  </a:lnTo>
                  <a:lnTo>
                    <a:pt x="100" y="117"/>
                  </a:lnTo>
                  <a:lnTo>
                    <a:pt x="102" y="117"/>
                  </a:lnTo>
                  <a:lnTo>
                    <a:pt x="104" y="118"/>
                  </a:lnTo>
                  <a:lnTo>
                    <a:pt x="106" y="120"/>
                  </a:lnTo>
                  <a:lnTo>
                    <a:pt x="106" y="120"/>
                  </a:lnTo>
                  <a:lnTo>
                    <a:pt x="108" y="120"/>
                  </a:lnTo>
                  <a:lnTo>
                    <a:pt x="110" y="120"/>
                  </a:lnTo>
                  <a:lnTo>
                    <a:pt x="110" y="118"/>
                  </a:lnTo>
                  <a:lnTo>
                    <a:pt x="111" y="118"/>
                  </a:lnTo>
                  <a:lnTo>
                    <a:pt x="113" y="120"/>
                  </a:lnTo>
                  <a:lnTo>
                    <a:pt x="115" y="118"/>
                  </a:lnTo>
                  <a:lnTo>
                    <a:pt x="115" y="118"/>
                  </a:lnTo>
                  <a:lnTo>
                    <a:pt x="117" y="117"/>
                  </a:lnTo>
                  <a:lnTo>
                    <a:pt x="117" y="113"/>
                  </a:lnTo>
                  <a:lnTo>
                    <a:pt x="117" y="111"/>
                  </a:lnTo>
                  <a:lnTo>
                    <a:pt x="119" y="107"/>
                  </a:lnTo>
                  <a:lnTo>
                    <a:pt x="120" y="106"/>
                  </a:lnTo>
                  <a:lnTo>
                    <a:pt x="124" y="100"/>
                  </a:lnTo>
                  <a:lnTo>
                    <a:pt x="126" y="100"/>
                  </a:lnTo>
                  <a:lnTo>
                    <a:pt x="126" y="98"/>
                  </a:lnTo>
                  <a:lnTo>
                    <a:pt x="133" y="20"/>
                  </a:lnTo>
                  <a:lnTo>
                    <a:pt x="135" y="3"/>
                  </a:lnTo>
                  <a:lnTo>
                    <a:pt x="135" y="0"/>
                  </a:lnTo>
                  <a:lnTo>
                    <a:pt x="208" y="7"/>
                  </a:lnTo>
                  <a:lnTo>
                    <a:pt x="248" y="11"/>
                  </a:lnTo>
                  <a:lnTo>
                    <a:pt x="261" y="12"/>
                  </a:lnTo>
                  <a:lnTo>
                    <a:pt x="283" y="12"/>
                  </a:lnTo>
                  <a:lnTo>
                    <a:pt x="283" y="14"/>
                  </a:lnTo>
                  <a:lnTo>
                    <a:pt x="296" y="14"/>
                  </a:lnTo>
                  <a:lnTo>
                    <a:pt x="312" y="16"/>
                  </a:lnTo>
                  <a:lnTo>
                    <a:pt x="329" y="16"/>
                  </a:lnTo>
                  <a:lnTo>
                    <a:pt x="362" y="20"/>
                  </a:lnTo>
                  <a:lnTo>
                    <a:pt x="395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11" y="22"/>
                  </a:lnTo>
                  <a:lnTo>
                    <a:pt x="460" y="25"/>
                  </a:lnTo>
                  <a:lnTo>
                    <a:pt x="460" y="25"/>
                  </a:lnTo>
                  <a:lnTo>
                    <a:pt x="469" y="25"/>
                  </a:lnTo>
                  <a:lnTo>
                    <a:pt x="486" y="27"/>
                  </a:lnTo>
                  <a:lnTo>
                    <a:pt x="488" y="29"/>
                  </a:lnTo>
                  <a:lnTo>
                    <a:pt x="522" y="31"/>
                  </a:lnTo>
                  <a:lnTo>
                    <a:pt x="533" y="31"/>
                  </a:lnTo>
                  <a:lnTo>
                    <a:pt x="585" y="34"/>
                  </a:lnTo>
                  <a:lnTo>
                    <a:pt x="627" y="36"/>
                  </a:lnTo>
                  <a:lnTo>
                    <a:pt x="627" y="43"/>
                  </a:lnTo>
                  <a:lnTo>
                    <a:pt x="625" y="67"/>
                  </a:lnTo>
                  <a:lnTo>
                    <a:pt x="621" y="144"/>
                  </a:lnTo>
                  <a:lnTo>
                    <a:pt x="621" y="160"/>
                  </a:lnTo>
                  <a:lnTo>
                    <a:pt x="617" y="255"/>
                  </a:lnTo>
                  <a:lnTo>
                    <a:pt x="616" y="274"/>
                  </a:lnTo>
                  <a:lnTo>
                    <a:pt x="616" y="290"/>
                  </a:lnTo>
                  <a:lnTo>
                    <a:pt x="612" y="336"/>
                  </a:lnTo>
                  <a:lnTo>
                    <a:pt x="610" y="389"/>
                  </a:lnTo>
                  <a:lnTo>
                    <a:pt x="608" y="407"/>
                  </a:lnTo>
                  <a:lnTo>
                    <a:pt x="608" y="436"/>
                  </a:lnTo>
                  <a:lnTo>
                    <a:pt x="607" y="478"/>
                  </a:lnTo>
                  <a:lnTo>
                    <a:pt x="605" y="509"/>
                  </a:lnTo>
                  <a:lnTo>
                    <a:pt x="603" y="537"/>
                  </a:lnTo>
                  <a:lnTo>
                    <a:pt x="603" y="546"/>
                  </a:lnTo>
                  <a:lnTo>
                    <a:pt x="603" y="562"/>
                  </a:lnTo>
                  <a:lnTo>
                    <a:pt x="601" y="590"/>
                  </a:lnTo>
                  <a:lnTo>
                    <a:pt x="601" y="595"/>
                  </a:lnTo>
                  <a:lnTo>
                    <a:pt x="601" y="604"/>
                  </a:lnTo>
                  <a:lnTo>
                    <a:pt x="599" y="650"/>
                  </a:lnTo>
                  <a:lnTo>
                    <a:pt x="597" y="672"/>
                  </a:lnTo>
                  <a:lnTo>
                    <a:pt x="597" y="679"/>
                  </a:lnTo>
                  <a:lnTo>
                    <a:pt x="596" y="694"/>
                  </a:lnTo>
                  <a:lnTo>
                    <a:pt x="596" y="727"/>
                  </a:lnTo>
                  <a:lnTo>
                    <a:pt x="596" y="742"/>
                  </a:lnTo>
                  <a:lnTo>
                    <a:pt x="378" y="7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8"/>
            <p:cNvSpPr>
              <a:spLocks/>
            </p:cNvSpPr>
            <p:nvPr userDrawn="1"/>
          </p:nvSpPr>
          <p:spPr bwMode="auto">
            <a:xfrm>
              <a:off x="5459413" y="952500"/>
              <a:ext cx="46038" cy="107950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0" y="37"/>
                </a:cxn>
                <a:cxn ang="0">
                  <a:pos x="16" y="44"/>
                </a:cxn>
                <a:cxn ang="0">
                  <a:pos x="20" y="48"/>
                </a:cxn>
                <a:cxn ang="0">
                  <a:pos x="16" y="53"/>
                </a:cxn>
                <a:cxn ang="0">
                  <a:pos x="18" y="57"/>
                </a:cxn>
                <a:cxn ang="0">
                  <a:pos x="14" y="59"/>
                </a:cxn>
                <a:cxn ang="0">
                  <a:pos x="12" y="64"/>
                </a:cxn>
                <a:cxn ang="0">
                  <a:pos x="11" y="66"/>
                </a:cxn>
                <a:cxn ang="0">
                  <a:pos x="9" y="68"/>
                </a:cxn>
                <a:cxn ang="0">
                  <a:pos x="7" y="66"/>
                </a:cxn>
                <a:cxn ang="0">
                  <a:pos x="5" y="64"/>
                </a:cxn>
                <a:cxn ang="0">
                  <a:pos x="2" y="62"/>
                </a:cxn>
                <a:cxn ang="0">
                  <a:pos x="0" y="57"/>
                </a:cxn>
                <a:cxn ang="0">
                  <a:pos x="0" y="53"/>
                </a:cxn>
                <a:cxn ang="0">
                  <a:pos x="0" y="51"/>
                </a:cxn>
                <a:cxn ang="0">
                  <a:pos x="2" y="46"/>
                </a:cxn>
                <a:cxn ang="0">
                  <a:pos x="2" y="40"/>
                </a:cxn>
                <a:cxn ang="0">
                  <a:pos x="3" y="38"/>
                </a:cxn>
                <a:cxn ang="0">
                  <a:pos x="5" y="35"/>
                </a:cxn>
                <a:cxn ang="0">
                  <a:pos x="7" y="35"/>
                </a:cxn>
                <a:cxn ang="0">
                  <a:pos x="7" y="31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8"/>
                </a:cxn>
                <a:cxn ang="0">
                  <a:pos x="14" y="17"/>
                </a:cxn>
                <a:cxn ang="0">
                  <a:pos x="16" y="15"/>
                </a:cxn>
                <a:cxn ang="0">
                  <a:pos x="16" y="11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6"/>
                </a:cxn>
                <a:cxn ang="0">
                  <a:pos x="20" y="2"/>
                </a:cxn>
                <a:cxn ang="0">
                  <a:pos x="22" y="2"/>
                </a:cxn>
                <a:cxn ang="0">
                  <a:pos x="23" y="2"/>
                </a:cxn>
                <a:cxn ang="0">
                  <a:pos x="23" y="0"/>
                </a:cxn>
                <a:cxn ang="0">
                  <a:pos x="27" y="2"/>
                </a:cxn>
                <a:cxn ang="0">
                  <a:pos x="27" y="6"/>
                </a:cxn>
                <a:cxn ang="0">
                  <a:pos x="29" y="7"/>
                </a:cxn>
                <a:cxn ang="0">
                  <a:pos x="27" y="11"/>
                </a:cxn>
                <a:cxn ang="0">
                  <a:pos x="23" y="9"/>
                </a:cxn>
                <a:cxn ang="0">
                  <a:pos x="23" y="9"/>
                </a:cxn>
                <a:cxn ang="0">
                  <a:pos x="25" y="11"/>
                </a:cxn>
                <a:cxn ang="0">
                  <a:pos x="23" y="13"/>
                </a:cxn>
                <a:cxn ang="0">
                  <a:pos x="25" y="18"/>
                </a:cxn>
                <a:cxn ang="0">
                  <a:pos x="25" y="20"/>
                </a:cxn>
                <a:cxn ang="0">
                  <a:pos x="22" y="18"/>
                </a:cxn>
                <a:cxn ang="0">
                  <a:pos x="22" y="20"/>
                </a:cxn>
                <a:cxn ang="0">
                  <a:pos x="25" y="22"/>
                </a:cxn>
                <a:cxn ang="0">
                  <a:pos x="25" y="24"/>
                </a:cxn>
                <a:cxn ang="0">
                  <a:pos x="25" y="28"/>
                </a:cxn>
                <a:cxn ang="0">
                  <a:pos x="22" y="28"/>
                </a:cxn>
                <a:cxn ang="0">
                  <a:pos x="23" y="31"/>
                </a:cxn>
              </a:cxnLst>
              <a:rect l="0" t="0" r="r" b="b"/>
              <a:pathLst>
                <a:path w="29" h="68">
                  <a:moveTo>
                    <a:pt x="22" y="31"/>
                  </a:move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3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8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6" y="42"/>
                  </a:lnTo>
                  <a:lnTo>
                    <a:pt x="16" y="44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51"/>
                  </a:lnTo>
                  <a:lnTo>
                    <a:pt x="16" y="51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49"/>
                  </a:lnTo>
                  <a:lnTo>
                    <a:pt x="0" y="48"/>
                  </a:lnTo>
                  <a:lnTo>
                    <a:pt x="2" y="48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5" y="37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2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7" y="0"/>
                  </a:lnTo>
                  <a:lnTo>
                    <a:pt x="27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4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7"/>
                  </a:lnTo>
                  <a:lnTo>
                    <a:pt x="25" y="17"/>
                  </a:lnTo>
                  <a:lnTo>
                    <a:pt x="25" y="17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7" y="18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3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2" y="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9"/>
            <p:cNvSpPr>
              <a:spLocks/>
            </p:cNvSpPr>
            <p:nvPr userDrawn="1"/>
          </p:nvSpPr>
          <p:spPr bwMode="auto">
            <a:xfrm>
              <a:off x="7759700" y="990600"/>
              <a:ext cx="130175" cy="158750"/>
            </a:xfrm>
            <a:custGeom>
              <a:avLst/>
              <a:gdLst/>
              <a:ahLst/>
              <a:cxnLst>
                <a:cxn ang="0">
                  <a:pos x="25" y="99"/>
                </a:cxn>
                <a:cxn ang="0">
                  <a:pos x="25" y="99"/>
                </a:cxn>
                <a:cxn ang="0">
                  <a:pos x="33" y="95"/>
                </a:cxn>
                <a:cxn ang="0">
                  <a:pos x="38" y="93"/>
                </a:cxn>
                <a:cxn ang="0">
                  <a:pos x="47" y="84"/>
                </a:cxn>
                <a:cxn ang="0">
                  <a:pos x="51" y="82"/>
                </a:cxn>
                <a:cxn ang="0">
                  <a:pos x="53" y="80"/>
                </a:cxn>
                <a:cxn ang="0">
                  <a:pos x="53" y="75"/>
                </a:cxn>
                <a:cxn ang="0">
                  <a:pos x="54" y="77"/>
                </a:cxn>
                <a:cxn ang="0">
                  <a:pos x="54" y="80"/>
                </a:cxn>
                <a:cxn ang="0">
                  <a:pos x="56" y="82"/>
                </a:cxn>
                <a:cxn ang="0">
                  <a:pos x="56" y="75"/>
                </a:cxn>
                <a:cxn ang="0">
                  <a:pos x="58" y="69"/>
                </a:cxn>
                <a:cxn ang="0">
                  <a:pos x="58" y="66"/>
                </a:cxn>
                <a:cxn ang="0">
                  <a:pos x="53" y="58"/>
                </a:cxn>
                <a:cxn ang="0">
                  <a:pos x="51" y="55"/>
                </a:cxn>
                <a:cxn ang="0">
                  <a:pos x="53" y="51"/>
                </a:cxn>
                <a:cxn ang="0">
                  <a:pos x="53" y="47"/>
                </a:cxn>
                <a:cxn ang="0">
                  <a:pos x="51" y="44"/>
                </a:cxn>
                <a:cxn ang="0">
                  <a:pos x="47" y="42"/>
                </a:cxn>
                <a:cxn ang="0">
                  <a:pos x="53" y="40"/>
                </a:cxn>
                <a:cxn ang="0">
                  <a:pos x="53" y="40"/>
                </a:cxn>
                <a:cxn ang="0">
                  <a:pos x="53" y="35"/>
                </a:cxn>
                <a:cxn ang="0">
                  <a:pos x="49" y="35"/>
                </a:cxn>
                <a:cxn ang="0">
                  <a:pos x="49" y="31"/>
                </a:cxn>
                <a:cxn ang="0">
                  <a:pos x="45" y="25"/>
                </a:cxn>
                <a:cxn ang="0">
                  <a:pos x="45" y="22"/>
                </a:cxn>
                <a:cxn ang="0">
                  <a:pos x="47" y="22"/>
                </a:cxn>
                <a:cxn ang="0">
                  <a:pos x="49" y="29"/>
                </a:cxn>
                <a:cxn ang="0">
                  <a:pos x="53" y="33"/>
                </a:cxn>
                <a:cxn ang="0">
                  <a:pos x="56" y="33"/>
                </a:cxn>
                <a:cxn ang="0">
                  <a:pos x="58" y="33"/>
                </a:cxn>
                <a:cxn ang="0">
                  <a:pos x="54" y="29"/>
                </a:cxn>
                <a:cxn ang="0">
                  <a:pos x="58" y="29"/>
                </a:cxn>
                <a:cxn ang="0">
                  <a:pos x="60" y="31"/>
                </a:cxn>
                <a:cxn ang="0">
                  <a:pos x="60" y="36"/>
                </a:cxn>
                <a:cxn ang="0">
                  <a:pos x="60" y="40"/>
                </a:cxn>
                <a:cxn ang="0">
                  <a:pos x="64" y="40"/>
                </a:cxn>
                <a:cxn ang="0">
                  <a:pos x="65" y="38"/>
                </a:cxn>
                <a:cxn ang="0">
                  <a:pos x="62" y="33"/>
                </a:cxn>
                <a:cxn ang="0">
                  <a:pos x="65" y="31"/>
                </a:cxn>
                <a:cxn ang="0">
                  <a:pos x="67" y="31"/>
                </a:cxn>
                <a:cxn ang="0">
                  <a:pos x="69" y="27"/>
                </a:cxn>
                <a:cxn ang="0">
                  <a:pos x="71" y="22"/>
                </a:cxn>
                <a:cxn ang="0">
                  <a:pos x="69" y="16"/>
                </a:cxn>
                <a:cxn ang="0">
                  <a:pos x="73" y="20"/>
                </a:cxn>
                <a:cxn ang="0">
                  <a:pos x="71" y="29"/>
                </a:cxn>
                <a:cxn ang="0">
                  <a:pos x="69" y="38"/>
                </a:cxn>
                <a:cxn ang="0">
                  <a:pos x="73" y="42"/>
                </a:cxn>
                <a:cxn ang="0">
                  <a:pos x="71" y="47"/>
                </a:cxn>
                <a:cxn ang="0">
                  <a:pos x="73" y="49"/>
                </a:cxn>
                <a:cxn ang="0">
                  <a:pos x="75" y="53"/>
                </a:cxn>
                <a:cxn ang="0">
                  <a:pos x="76" y="57"/>
                </a:cxn>
                <a:cxn ang="0">
                  <a:pos x="80" y="60"/>
                </a:cxn>
                <a:cxn ang="0">
                  <a:pos x="80" y="57"/>
                </a:cxn>
                <a:cxn ang="0">
                  <a:pos x="82" y="53"/>
                </a:cxn>
                <a:cxn ang="0">
                  <a:pos x="73" y="35"/>
                </a:cxn>
                <a:cxn ang="0">
                  <a:pos x="62" y="31"/>
                </a:cxn>
                <a:cxn ang="0">
                  <a:pos x="49" y="24"/>
                </a:cxn>
                <a:cxn ang="0">
                  <a:pos x="45" y="16"/>
                </a:cxn>
                <a:cxn ang="0">
                  <a:pos x="36" y="0"/>
                </a:cxn>
                <a:cxn ang="0">
                  <a:pos x="23" y="84"/>
                </a:cxn>
                <a:cxn ang="0">
                  <a:pos x="25" y="93"/>
                </a:cxn>
              </a:cxnLst>
              <a:rect l="0" t="0" r="r" b="b"/>
              <a:pathLst>
                <a:path w="82" h="100">
                  <a:moveTo>
                    <a:pt x="23" y="97"/>
                  </a:moveTo>
                  <a:lnTo>
                    <a:pt x="23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3" y="99"/>
                  </a:lnTo>
                  <a:lnTo>
                    <a:pt x="23" y="100"/>
                  </a:lnTo>
                  <a:lnTo>
                    <a:pt x="25" y="100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31" y="97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4" y="95"/>
                  </a:lnTo>
                  <a:lnTo>
                    <a:pt x="34" y="93"/>
                  </a:lnTo>
                  <a:lnTo>
                    <a:pt x="34" y="95"/>
                  </a:lnTo>
                  <a:lnTo>
                    <a:pt x="34" y="95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40" y="91"/>
                  </a:lnTo>
                  <a:lnTo>
                    <a:pt x="40" y="91"/>
                  </a:lnTo>
                  <a:lnTo>
                    <a:pt x="42" y="89"/>
                  </a:lnTo>
                  <a:lnTo>
                    <a:pt x="43" y="88"/>
                  </a:lnTo>
                  <a:lnTo>
                    <a:pt x="45" y="86"/>
                  </a:lnTo>
                  <a:lnTo>
                    <a:pt x="45" y="86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9" y="82"/>
                  </a:lnTo>
                  <a:lnTo>
                    <a:pt x="49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6" y="80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8" y="82"/>
                  </a:lnTo>
                  <a:lnTo>
                    <a:pt x="58" y="80"/>
                  </a:lnTo>
                  <a:lnTo>
                    <a:pt x="56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7"/>
                  </a:lnTo>
                  <a:lnTo>
                    <a:pt x="56" y="77"/>
                  </a:lnTo>
                  <a:lnTo>
                    <a:pt x="56" y="75"/>
                  </a:lnTo>
                  <a:lnTo>
                    <a:pt x="58" y="75"/>
                  </a:lnTo>
                  <a:lnTo>
                    <a:pt x="58" y="73"/>
                  </a:lnTo>
                  <a:lnTo>
                    <a:pt x="58" y="73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6" y="64"/>
                  </a:lnTo>
                  <a:lnTo>
                    <a:pt x="56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3" y="58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5"/>
                  </a:lnTo>
                  <a:lnTo>
                    <a:pt x="51" y="55"/>
                  </a:lnTo>
                  <a:lnTo>
                    <a:pt x="53" y="55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4" y="53"/>
                  </a:lnTo>
                  <a:lnTo>
                    <a:pt x="54" y="51"/>
                  </a:lnTo>
                  <a:lnTo>
                    <a:pt x="53" y="51"/>
                  </a:lnTo>
                  <a:lnTo>
                    <a:pt x="53" y="51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49" y="44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51" y="40"/>
                  </a:lnTo>
                  <a:lnTo>
                    <a:pt x="53" y="40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3"/>
                  </a:lnTo>
                  <a:lnTo>
                    <a:pt x="51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7" y="29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5" y="27"/>
                  </a:lnTo>
                  <a:lnTo>
                    <a:pt x="45" y="27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7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4" y="33"/>
                  </a:lnTo>
                  <a:lnTo>
                    <a:pt x="54" y="33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56" y="35"/>
                  </a:lnTo>
                  <a:lnTo>
                    <a:pt x="56" y="33"/>
                  </a:lnTo>
                  <a:lnTo>
                    <a:pt x="56" y="33"/>
                  </a:lnTo>
                  <a:lnTo>
                    <a:pt x="58" y="33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3"/>
                  </a:lnTo>
                  <a:lnTo>
                    <a:pt x="58" y="33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6" y="31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31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8"/>
                  </a:lnTo>
                  <a:lnTo>
                    <a:pt x="60" y="38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4" y="35"/>
                  </a:lnTo>
                  <a:lnTo>
                    <a:pt x="64" y="35"/>
                  </a:lnTo>
                  <a:lnTo>
                    <a:pt x="64" y="33"/>
                  </a:lnTo>
                  <a:lnTo>
                    <a:pt x="62" y="33"/>
                  </a:lnTo>
                  <a:lnTo>
                    <a:pt x="62" y="33"/>
                  </a:lnTo>
                  <a:lnTo>
                    <a:pt x="62" y="31"/>
                  </a:lnTo>
                  <a:lnTo>
                    <a:pt x="64" y="33"/>
                  </a:lnTo>
                  <a:lnTo>
                    <a:pt x="64" y="33"/>
                  </a:lnTo>
                  <a:lnTo>
                    <a:pt x="64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7" y="33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9" y="31"/>
                  </a:lnTo>
                  <a:lnTo>
                    <a:pt x="69" y="29"/>
                  </a:lnTo>
                  <a:lnTo>
                    <a:pt x="69" y="27"/>
                  </a:lnTo>
                  <a:lnTo>
                    <a:pt x="69" y="27"/>
                  </a:lnTo>
                  <a:lnTo>
                    <a:pt x="71" y="27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4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71" y="16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71" y="16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20"/>
                  </a:lnTo>
                  <a:lnTo>
                    <a:pt x="73" y="20"/>
                  </a:lnTo>
                  <a:lnTo>
                    <a:pt x="71" y="22"/>
                  </a:lnTo>
                  <a:lnTo>
                    <a:pt x="71" y="24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7"/>
                  </a:lnTo>
                  <a:lnTo>
                    <a:pt x="71" y="29"/>
                  </a:lnTo>
                  <a:lnTo>
                    <a:pt x="71" y="31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69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3" y="42"/>
                  </a:lnTo>
                  <a:lnTo>
                    <a:pt x="73" y="42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3" y="47"/>
                  </a:lnTo>
                  <a:lnTo>
                    <a:pt x="73" y="47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3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75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8" y="57"/>
                  </a:lnTo>
                  <a:lnTo>
                    <a:pt x="78" y="58"/>
                  </a:lnTo>
                  <a:lnTo>
                    <a:pt x="78" y="58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8" y="62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0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5"/>
                  </a:lnTo>
                  <a:lnTo>
                    <a:pt x="82" y="55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0" y="51"/>
                  </a:lnTo>
                  <a:lnTo>
                    <a:pt x="80" y="49"/>
                  </a:lnTo>
                  <a:lnTo>
                    <a:pt x="78" y="47"/>
                  </a:lnTo>
                  <a:lnTo>
                    <a:pt x="75" y="42"/>
                  </a:lnTo>
                  <a:lnTo>
                    <a:pt x="75" y="36"/>
                  </a:lnTo>
                  <a:lnTo>
                    <a:pt x="73" y="36"/>
                  </a:lnTo>
                  <a:lnTo>
                    <a:pt x="73" y="35"/>
                  </a:lnTo>
                  <a:lnTo>
                    <a:pt x="73" y="35"/>
                  </a:lnTo>
                  <a:lnTo>
                    <a:pt x="69" y="35"/>
                  </a:lnTo>
                  <a:lnTo>
                    <a:pt x="67" y="35"/>
                  </a:lnTo>
                  <a:lnTo>
                    <a:pt x="67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60" y="29"/>
                  </a:lnTo>
                  <a:lnTo>
                    <a:pt x="58" y="29"/>
                  </a:lnTo>
                  <a:lnTo>
                    <a:pt x="56" y="27"/>
                  </a:lnTo>
                  <a:lnTo>
                    <a:pt x="53" y="25"/>
                  </a:lnTo>
                  <a:lnTo>
                    <a:pt x="51" y="27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4"/>
                  </a:lnTo>
                  <a:lnTo>
                    <a:pt x="47" y="22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18"/>
                  </a:lnTo>
                  <a:lnTo>
                    <a:pt x="47" y="18"/>
                  </a:lnTo>
                  <a:lnTo>
                    <a:pt x="47" y="16"/>
                  </a:lnTo>
                  <a:lnTo>
                    <a:pt x="45" y="16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2" y="14"/>
                  </a:lnTo>
                  <a:lnTo>
                    <a:pt x="36" y="4"/>
                  </a:lnTo>
                  <a:lnTo>
                    <a:pt x="36" y="0"/>
                  </a:lnTo>
                  <a:lnTo>
                    <a:pt x="25" y="4"/>
                  </a:lnTo>
                  <a:lnTo>
                    <a:pt x="0" y="14"/>
                  </a:lnTo>
                  <a:lnTo>
                    <a:pt x="12" y="47"/>
                  </a:lnTo>
                  <a:lnTo>
                    <a:pt x="16" y="57"/>
                  </a:lnTo>
                  <a:lnTo>
                    <a:pt x="18" y="62"/>
                  </a:lnTo>
                  <a:lnTo>
                    <a:pt x="25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3" y="89"/>
                  </a:lnTo>
                  <a:lnTo>
                    <a:pt x="25" y="93"/>
                  </a:lnTo>
                  <a:lnTo>
                    <a:pt x="25" y="93"/>
                  </a:lnTo>
                  <a:lnTo>
                    <a:pt x="25" y="95"/>
                  </a:lnTo>
                  <a:lnTo>
                    <a:pt x="23" y="95"/>
                  </a:lnTo>
                  <a:lnTo>
                    <a:pt x="23" y="9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0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1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2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  <a:lnTo>
                    <a:pt x="29" y="17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3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4"/>
            <p:cNvSpPr>
              <a:spLocks/>
            </p:cNvSpPr>
            <p:nvPr userDrawn="1"/>
          </p:nvSpPr>
          <p:spPr bwMode="auto">
            <a:xfrm>
              <a:off x="7361238" y="1271588"/>
              <a:ext cx="223838" cy="466725"/>
            </a:xfrm>
            <a:custGeom>
              <a:avLst/>
              <a:gdLst/>
              <a:ahLst/>
              <a:cxnLst>
                <a:cxn ang="0">
                  <a:pos x="110" y="66"/>
                </a:cxn>
                <a:cxn ang="0">
                  <a:pos x="104" y="68"/>
                </a:cxn>
                <a:cxn ang="0">
                  <a:pos x="103" y="68"/>
                </a:cxn>
                <a:cxn ang="0">
                  <a:pos x="99" y="86"/>
                </a:cxn>
                <a:cxn ang="0">
                  <a:pos x="94" y="93"/>
                </a:cxn>
                <a:cxn ang="0">
                  <a:pos x="106" y="97"/>
                </a:cxn>
                <a:cxn ang="0">
                  <a:pos x="121" y="95"/>
                </a:cxn>
                <a:cxn ang="0">
                  <a:pos x="126" y="97"/>
                </a:cxn>
                <a:cxn ang="0">
                  <a:pos x="126" y="99"/>
                </a:cxn>
                <a:cxn ang="0">
                  <a:pos x="128" y="104"/>
                </a:cxn>
                <a:cxn ang="0">
                  <a:pos x="130" y="97"/>
                </a:cxn>
                <a:cxn ang="0">
                  <a:pos x="123" y="88"/>
                </a:cxn>
                <a:cxn ang="0">
                  <a:pos x="132" y="102"/>
                </a:cxn>
                <a:cxn ang="0">
                  <a:pos x="134" y="121"/>
                </a:cxn>
                <a:cxn ang="0">
                  <a:pos x="134" y="124"/>
                </a:cxn>
                <a:cxn ang="0">
                  <a:pos x="130" y="134"/>
                </a:cxn>
                <a:cxn ang="0">
                  <a:pos x="130" y="141"/>
                </a:cxn>
                <a:cxn ang="0">
                  <a:pos x="134" y="143"/>
                </a:cxn>
                <a:cxn ang="0">
                  <a:pos x="134" y="146"/>
                </a:cxn>
                <a:cxn ang="0">
                  <a:pos x="134" y="148"/>
                </a:cxn>
                <a:cxn ang="0">
                  <a:pos x="134" y="154"/>
                </a:cxn>
                <a:cxn ang="0">
                  <a:pos x="134" y="155"/>
                </a:cxn>
                <a:cxn ang="0">
                  <a:pos x="136" y="163"/>
                </a:cxn>
                <a:cxn ang="0">
                  <a:pos x="136" y="168"/>
                </a:cxn>
                <a:cxn ang="0">
                  <a:pos x="136" y="176"/>
                </a:cxn>
                <a:cxn ang="0">
                  <a:pos x="137" y="181"/>
                </a:cxn>
                <a:cxn ang="0">
                  <a:pos x="139" y="187"/>
                </a:cxn>
                <a:cxn ang="0">
                  <a:pos x="134" y="192"/>
                </a:cxn>
                <a:cxn ang="0">
                  <a:pos x="134" y="199"/>
                </a:cxn>
                <a:cxn ang="0">
                  <a:pos x="132" y="205"/>
                </a:cxn>
                <a:cxn ang="0">
                  <a:pos x="132" y="208"/>
                </a:cxn>
                <a:cxn ang="0">
                  <a:pos x="123" y="208"/>
                </a:cxn>
                <a:cxn ang="0">
                  <a:pos x="128" y="219"/>
                </a:cxn>
                <a:cxn ang="0">
                  <a:pos x="123" y="225"/>
                </a:cxn>
                <a:cxn ang="0">
                  <a:pos x="125" y="234"/>
                </a:cxn>
                <a:cxn ang="0">
                  <a:pos x="119" y="238"/>
                </a:cxn>
                <a:cxn ang="0">
                  <a:pos x="110" y="245"/>
                </a:cxn>
                <a:cxn ang="0">
                  <a:pos x="114" y="256"/>
                </a:cxn>
                <a:cxn ang="0">
                  <a:pos x="112" y="267"/>
                </a:cxn>
                <a:cxn ang="0">
                  <a:pos x="108" y="272"/>
                </a:cxn>
                <a:cxn ang="0">
                  <a:pos x="108" y="282"/>
                </a:cxn>
                <a:cxn ang="0">
                  <a:pos x="104" y="291"/>
                </a:cxn>
                <a:cxn ang="0">
                  <a:pos x="97" y="294"/>
                </a:cxn>
                <a:cxn ang="0">
                  <a:pos x="95" y="280"/>
                </a:cxn>
                <a:cxn ang="0">
                  <a:pos x="88" y="269"/>
                </a:cxn>
                <a:cxn ang="0">
                  <a:pos x="73" y="271"/>
                </a:cxn>
                <a:cxn ang="0">
                  <a:pos x="68" y="271"/>
                </a:cxn>
                <a:cxn ang="0">
                  <a:pos x="59" y="263"/>
                </a:cxn>
                <a:cxn ang="0">
                  <a:pos x="48" y="261"/>
                </a:cxn>
                <a:cxn ang="0">
                  <a:pos x="37" y="258"/>
                </a:cxn>
                <a:cxn ang="0">
                  <a:pos x="22" y="249"/>
                </a:cxn>
                <a:cxn ang="0">
                  <a:pos x="22" y="238"/>
                </a:cxn>
                <a:cxn ang="0">
                  <a:pos x="19" y="223"/>
                </a:cxn>
                <a:cxn ang="0">
                  <a:pos x="31" y="197"/>
                </a:cxn>
                <a:cxn ang="0">
                  <a:pos x="46" y="170"/>
                </a:cxn>
                <a:cxn ang="0">
                  <a:pos x="62" y="141"/>
                </a:cxn>
                <a:cxn ang="0">
                  <a:pos x="28" y="123"/>
                </a:cxn>
                <a:cxn ang="0">
                  <a:pos x="8" y="104"/>
                </a:cxn>
                <a:cxn ang="0">
                  <a:pos x="9" y="81"/>
                </a:cxn>
                <a:cxn ang="0">
                  <a:pos x="2" y="60"/>
                </a:cxn>
                <a:cxn ang="0">
                  <a:pos x="9" y="38"/>
                </a:cxn>
                <a:cxn ang="0">
                  <a:pos x="19" y="7"/>
                </a:cxn>
                <a:cxn ang="0">
                  <a:pos x="112" y="33"/>
                </a:cxn>
              </a:cxnLst>
              <a:rect l="0" t="0" r="r" b="b"/>
              <a:pathLst>
                <a:path w="141" h="294">
                  <a:moveTo>
                    <a:pt x="112" y="60"/>
                  </a:moveTo>
                  <a:lnTo>
                    <a:pt x="112" y="60"/>
                  </a:lnTo>
                  <a:lnTo>
                    <a:pt x="110" y="60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08" y="64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6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4" y="60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3" y="64"/>
                  </a:lnTo>
                  <a:lnTo>
                    <a:pt x="103" y="64"/>
                  </a:lnTo>
                  <a:lnTo>
                    <a:pt x="103" y="66"/>
                  </a:lnTo>
                  <a:lnTo>
                    <a:pt x="103" y="66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1"/>
                  </a:lnTo>
                  <a:lnTo>
                    <a:pt x="101" y="71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99" y="82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3"/>
                  </a:lnTo>
                  <a:lnTo>
                    <a:pt x="94" y="93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3"/>
                  </a:lnTo>
                  <a:lnTo>
                    <a:pt x="95" y="93"/>
                  </a:lnTo>
                  <a:lnTo>
                    <a:pt x="97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3" y="95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5"/>
                  </a:lnTo>
                  <a:lnTo>
                    <a:pt x="110" y="95"/>
                  </a:lnTo>
                  <a:lnTo>
                    <a:pt x="110" y="95"/>
                  </a:lnTo>
                  <a:lnTo>
                    <a:pt x="112" y="95"/>
                  </a:lnTo>
                  <a:lnTo>
                    <a:pt x="112" y="95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4" y="93"/>
                  </a:lnTo>
                  <a:lnTo>
                    <a:pt x="114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7" y="95"/>
                  </a:lnTo>
                  <a:lnTo>
                    <a:pt x="119" y="95"/>
                  </a:lnTo>
                  <a:lnTo>
                    <a:pt x="119" y="93"/>
                  </a:lnTo>
                  <a:lnTo>
                    <a:pt x="119" y="93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3" y="101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5" y="102"/>
                  </a:lnTo>
                  <a:lnTo>
                    <a:pt x="125" y="102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101"/>
                  </a:lnTo>
                  <a:lnTo>
                    <a:pt x="130" y="101"/>
                  </a:lnTo>
                  <a:lnTo>
                    <a:pt x="128" y="101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6" y="102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6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2" y="102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0" y="99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6" y="91"/>
                  </a:lnTo>
                  <a:lnTo>
                    <a:pt x="126" y="91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6" y="88"/>
                  </a:lnTo>
                  <a:lnTo>
                    <a:pt x="126" y="88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8" y="90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2" y="99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2"/>
                  </a:lnTo>
                  <a:lnTo>
                    <a:pt x="132" y="102"/>
                  </a:lnTo>
                  <a:lnTo>
                    <a:pt x="132" y="104"/>
                  </a:lnTo>
                  <a:lnTo>
                    <a:pt x="132" y="106"/>
                  </a:lnTo>
                  <a:lnTo>
                    <a:pt x="132" y="106"/>
                  </a:lnTo>
                  <a:lnTo>
                    <a:pt x="134" y="108"/>
                  </a:lnTo>
                  <a:lnTo>
                    <a:pt x="134" y="108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4" y="112"/>
                  </a:lnTo>
                  <a:lnTo>
                    <a:pt x="134" y="112"/>
                  </a:lnTo>
                  <a:lnTo>
                    <a:pt x="134" y="113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9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0" y="121"/>
                  </a:lnTo>
                  <a:lnTo>
                    <a:pt x="130" y="121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6" y="128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6" y="132"/>
                  </a:lnTo>
                  <a:lnTo>
                    <a:pt x="136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4"/>
                  </a:lnTo>
                  <a:lnTo>
                    <a:pt x="130" y="134"/>
                  </a:lnTo>
                  <a:lnTo>
                    <a:pt x="132" y="135"/>
                  </a:lnTo>
                  <a:lnTo>
                    <a:pt x="132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6" y="134"/>
                  </a:lnTo>
                  <a:lnTo>
                    <a:pt x="136" y="134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4" y="137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2" y="139"/>
                  </a:lnTo>
                  <a:lnTo>
                    <a:pt x="132" y="141"/>
                  </a:lnTo>
                  <a:lnTo>
                    <a:pt x="130" y="141"/>
                  </a:lnTo>
                  <a:lnTo>
                    <a:pt x="130" y="139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4" y="141"/>
                  </a:lnTo>
                  <a:lnTo>
                    <a:pt x="134" y="141"/>
                  </a:lnTo>
                  <a:lnTo>
                    <a:pt x="134" y="139"/>
                  </a:lnTo>
                  <a:lnTo>
                    <a:pt x="136" y="139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4"/>
                  </a:lnTo>
                  <a:lnTo>
                    <a:pt x="134" y="144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9"/>
                  </a:lnTo>
                  <a:lnTo>
                    <a:pt x="136" y="159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6"/>
                  </a:lnTo>
                  <a:lnTo>
                    <a:pt x="136" y="166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70"/>
                  </a:lnTo>
                  <a:lnTo>
                    <a:pt x="136" y="170"/>
                  </a:lnTo>
                  <a:lnTo>
                    <a:pt x="136" y="172"/>
                  </a:lnTo>
                  <a:lnTo>
                    <a:pt x="136" y="172"/>
                  </a:lnTo>
                  <a:lnTo>
                    <a:pt x="136" y="174"/>
                  </a:lnTo>
                  <a:lnTo>
                    <a:pt x="136" y="174"/>
                  </a:lnTo>
                  <a:lnTo>
                    <a:pt x="134" y="174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9"/>
                  </a:lnTo>
                  <a:lnTo>
                    <a:pt x="136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41" y="181"/>
                  </a:lnTo>
                  <a:lnTo>
                    <a:pt x="141" y="181"/>
                  </a:lnTo>
                  <a:lnTo>
                    <a:pt x="139" y="181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5"/>
                  </a:lnTo>
                  <a:lnTo>
                    <a:pt x="139" y="185"/>
                  </a:lnTo>
                  <a:lnTo>
                    <a:pt x="137" y="185"/>
                  </a:lnTo>
                  <a:lnTo>
                    <a:pt x="137" y="185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2"/>
                  </a:lnTo>
                  <a:lnTo>
                    <a:pt x="137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4" y="194"/>
                  </a:lnTo>
                  <a:lnTo>
                    <a:pt x="134" y="194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7"/>
                  </a:lnTo>
                  <a:lnTo>
                    <a:pt x="136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4" y="199"/>
                  </a:lnTo>
                  <a:lnTo>
                    <a:pt x="134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0" y="199"/>
                  </a:lnTo>
                  <a:lnTo>
                    <a:pt x="130" y="199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2" y="205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6" y="208"/>
                  </a:lnTo>
                  <a:lnTo>
                    <a:pt x="136" y="208"/>
                  </a:lnTo>
                  <a:lnTo>
                    <a:pt x="134" y="208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7"/>
                  </a:lnTo>
                  <a:lnTo>
                    <a:pt x="130" y="207"/>
                  </a:lnTo>
                  <a:lnTo>
                    <a:pt x="130" y="208"/>
                  </a:lnTo>
                  <a:lnTo>
                    <a:pt x="128" y="208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128" y="208"/>
                  </a:lnTo>
                  <a:lnTo>
                    <a:pt x="128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3" y="207"/>
                  </a:lnTo>
                  <a:lnTo>
                    <a:pt x="123" y="208"/>
                  </a:lnTo>
                  <a:lnTo>
                    <a:pt x="123" y="208"/>
                  </a:lnTo>
                  <a:lnTo>
                    <a:pt x="123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2"/>
                  </a:lnTo>
                  <a:lnTo>
                    <a:pt x="125" y="212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6" y="216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8" y="218"/>
                  </a:lnTo>
                  <a:lnTo>
                    <a:pt x="128" y="218"/>
                  </a:lnTo>
                  <a:lnTo>
                    <a:pt x="128" y="219"/>
                  </a:lnTo>
                  <a:lnTo>
                    <a:pt x="126" y="219"/>
                  </a:lnTo>
                  <a:lnTo>
                    <a:pt x="128" y="219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5" y="221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21"/>
                  </a:lnTo>
                  <a:lnTo>
                    <a:pt x="125" y="221"/>
                  </a:lnTo>
                  <a:lnTo>
                    <a:pt x="123" y="221"/>
                  </a:lnTo>
                  <a:lnTo>
                    <a:pt x="123" y="223"/>
                  </a:lnTo>
                  <a:lnTo>
                    <a:pt x="125" y="225"/>
                  </a:lnTo>
                  <a:lnTo>
                    <a:pt x="123" y="225"/>
                  </a:lnTo>
                  <a:lnTo>
                    <a:pt x="123" y="227"/>
                  </a:lnTo>
                  <a:lnTo>
                    <a:pt x="123" y="227"/>
                  </a:lnTo>
                  <a:lnTo>
                    <a:pt x="123" y="229"/>
                  </a:lnTo>
                  <a:lnTo>
                    <a:pt x="123" y="229"/>
                  </a:lnTo>
                  <a:lnTo>
                    <a:pt x="125" y="229"/>
                  </a:lnTo>
                  <a:lnTo>
                    <a:pt x="125" y="229"/>
                  </a:lnTo>
                  <a:lnTo>
                    <a:pt x="126" y="227"/>
                  </a:lnTo>
                  <a:lnTo>
                    <a:pt x="126" y="227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2"/>
                  </a:lnTo>
                  <a:lnTo>
                    <a:pt x="126" y="232"/>
                  </a:lnTo>
                  <a:lnTo>
                    <a:pt x="125" y="232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4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8"/>
                  </a:lnTo>
                  <a:lnTo>
                    <a:pt x="121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40"/>
                  </a:lnTo>
                  <a:lnTo>
                    <a:pt x="119" y="240"/>
                  </a:lnTo>
                  <a:lnTo>
                    <a:pt x="119" y="241"/>
                  </a:lnTo>
                  <a:lnTo>
                    <a:pt x="119" y="241"/>
                  </a:lnTo>
                  <a:lnTo>
                    <a:pt x="119" y="243"/>
                  </a:lnTo>
                  <a:lnTo>
                    <a:pt x="117" y="243"/>
                  </a:lnTo>
                  <a:lnTo>
                    <a:pt x="117" y="243"/>
                  </a:lnTo>
                  <a:lnTo>
                    <a:pt x="115" y="243"/>
                  </a:lnTo>
                  <a:lnTo>
                    <a:pt x="115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2" y="243"/>
                  </a:lnTo>
                  <a:lnTo>
                    <a:pt x="112" y="243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0" y="243"/>
                  </a:lnTo>
                  <a:lnTo>
                    <a:pt x="110" y="245"/>
                  </a:lnTo>
                  <a:lnTo>
                    <a:pt x="110" y="245"/>
                  </a:lnTo>
                  <a:lnTo>
                    <a:pt x="112" y="245"/>
                  </a:lnTo>
                  <a:lnTo>
                    <a:pt x="112" y="247"/>
                  </a:lnTo>
                  <a:lnTo>
                    <a:pt x="112" y="247"/>
                  </a:lnTo>
                  <a:lnTo>
                    <a:pt x="114" y="247"/>
                  </a:lnTo>
                  <a:lnTo>
                    <a:pt x="114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9"/>
                  </a:lnTo>
                  <a:lnTo>
                    <a:pt x="115" y="249"/>
                  </a:lnTo>
                  <a:lnTo>
                    <a:pt x="115" y="250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4" y="252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8"/>
                  </a:lnTo>
                  <a:lnTo>
                    <a:pt x="114" y="258"/>
                  </a:lnTo>
                  <a:lnTo>
                    <a:pt x="112" y="258"/>
                  </a:lnTo>
                  <a:lnTo>
                    <a:pt x="112" y="258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2" y="261"/>
                  </a:lnTo>
                  <a:lnTo>
                    <a:pt x="112" y="263"/>
                  </a:lnTo>
                  <a:lnTo>
                    <a:pt x="112" y="263"/>
                  </a:lnTo>
                  <a:lnTo>
                    <a:pt x="112" y="265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9"/>
                  </a:lnTo>
                  <a:lnTo>
                    <a:pt x="112" y="269"/>
                  </a:lnTo>
                  <a:lnTo>
                    <a:pt x="110" y="269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6" y="272"/>
                  </a:lnTo>
                  <a:lnTo>
                    <a:pt x="106" y="274"/>
                  </a:lnTo>
                  <a:lnTo>
                    <a:pt x="106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80"/>
                  </a:lnTo>
                  <a:lnTo>
                    <a:pt x="110" y="280"/>
                  </a:lnTo>
                  <a:lnTo>
                    <a:pt x="110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3"/>
                  </a:lnTo>
                  <a:lnTo>
                    <a:pt x="108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5"/>
                  </a:lnTo>
                  <a:lnTo>
                    <a:pt x="106" y="285"/>
                  </a:lnTo>
                  <a:lnTo>
                    <a:pt x="104" y="285"/>
                  </a:lnTo>
                  <a:lnTo>
                    <a:pt x="104" y="285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2"/>
                  </a:lnTo>
                  <a:lnTo>
                    <a:pt x="103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3" y="294"/>
                  </a:lnTo>
                  <a:lnTo>
                    <a:pt x="103" y="294"/>
                  </a:lnTo>
                  <a:lnTo>
                    <a:pt x="101" y="294"/>
                  </a:lnTo>
                  <a:lnTo>
                    <a:pt x="101" y="294"/>
                  </a:lnTo>
                  <a:lnTo>
                    <a:pt x="99" y="292"/>
                  </a:lnTo>
                  <a:lnTo>
                    <a:pt x="97" y="294"/>
                  </a:lnTo>
                  <a:lnTo>
                    <a:pt x="97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1"/>
                  </a:lnTo>
                  <a:lnTo>
                    <a:pt x="95" y="291"/>
                  </a:lnTo>
                  <a:lnTo>
                    <a:pt x="95" y="289"/>
                  </a:lnTo>
                  <a:lnTo>
                    <a:pt x="95" y="289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3"/>
                  </a:lnTo>
                  <a:lnTo>
                    <a:pt x="97" y="283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7" y="278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4"/>
                  </a:lnTo>
                  <a:lnTo>
                    <a:pt x="97" y="274"/>
                  </a:lnTo>
                  <a:lnTo>
                    <a:pt x="97" y="272"/>
                  </a:lnTo>
                  <a:lnTo>
                    <a:pt x="95" y="272"/>
                  </a:lnTo>
                  <a:lnTo>
                    <a:pt x="95" y="272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0" y="269"/>
                  </a:lnTo>
                  <a:lnTo>
                    <a:pt x="90" y="269"/>
                  </a:lnTo>
                  <a:lnTo>
                    <a:pt x="88" y="269"/>
                  </a:lnTo>
                  <a:lnTo>
                    <a:pt x="86" y="269"/>
                  </a:lnTo>
                  <a:lnTo>
                    <a:pt x="86" y="269"/>
                  </a:lnTo>
                  <a:lnTo>
                    <a:pt x="84" y="269"/>
                  </a:lnTo>
                  <a:lnTo>
                    <a:pt x="83" y="269"/>
                  </a:lnTo>
                  <a:lnTo>
                    <a:pt x="83" y="271"/>
                  </a:lnTo>
                  <a:lnTo>
                    <a:pt x="81" y="271"/>
                  </a:lnTo>
                  <a:lnTo>
                    <a:pt x="81" y="271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9"/>
                  </a:lnTo>
                  <a:lnTo>
                    <a:pt x="79" y="269"/>
                  </a:lnTo>
                  <a:lnTo>
                    <a:pt x="77" y="269"/>
                  </a:lnTo>
                  <a:lnTo>
                    <a:pt x="75" y="269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0" y="274"/>
                  </a:lnTo>
                  <a:lnTo>
                    <a:pt x="70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69"/>
                  </a:lnTo>
                  <a:lnTo>
                    <a:pt x="68" y="269"/>
                  </a:lnTo>
                  <a:lnTo>
                    <a:pt x="66" y="269"/>
                  </a:lnTo>
                  <a:lnTo>
                    <a:pt x="64" y="267"/>
                  </a:lnTo>
                  <a:lnTo>
                    <a:pt x="64" y="267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1" y="267"/>
                  </a:lnTo>
                  <a:lnTo>
                    <a:pt x="61" y="267"/>
                  </a:lnTo>
                  <a:lnTo>
                    <a:pt x="59" y="267"/>
                  </a:lnTo>
                  <a:lnTo>
                    <a:pt x="59" y="267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5" y="263"/>
                  </a:lnTo>
                  <a:lnTo>
                    <a:pt x="55" y="263"/>
                  </a:lnTo>
                  <a:lnTo>
                    <a:pt x="53" y="265"/>
                  </a:lnTo>
                  <a:lnTo>
                    <a:pt x="55" y="265"/>
                  </a:lnTo>
                  <a:lnTo>
                    <a:pt x="55" y="265"/>
                  </a:lnTo>
                  <a:lnTo>
                    <a:pt x="53" y="267"/>
                  </a:lnTo>
                  <a:lnTo>
                    <a:pt x="53" y="265"/>
                  </a:lnTo>
                  <a:lnTo>
                    <a:pt x="53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0" y="265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1"/>
                  </a:lnTo>
                  <a:lnTo>
                    <a:pt x="50" y="261"/>
                  </a:lnTo>
                  <a:lnTo>
                    <a:pt x="48" y="261"/>
                  </a:lnTo>
                  <a:lnTo>
                    <a:pt x="48" y="261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6" y="260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4" y="261"/>
                  </a:lnTo>
                  <a:lnTo>
                    <a:pt x="44" y="261"/>
                  </a:lnTo>
                  <a:lnTo>
                    <a:pt x="42" y="261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1" y="260"/>
                  </a:lnTo>
                  <a:lnTo>
                    <a:pt x="41" y="260"/>
                  </a:lnTo>
                  <a:lnTo>
                    <a:pt x="41" y="258"/>
                  </a:lnTo>
                  <a:lnTo>
                    <a:pt x="41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1" y="254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28" y="252"/>
                  </a:lnTo>
                  <a:lnTo>
                    <a:pt x="28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2" y="250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0"/>
                  </a:lnTo>
                  <a:lnTo>
                    <a:pt x="22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0" y="238"/>
                  </a:lnTo>
                  <a:lnTo>
                    <a:pt x="20" y="236"/>
                  </a:lnTo>
                  <a:lnTo>
                    <a:pt x="19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4"/>
                  </a:lnTo>
                  <a:lnTo>
                    <a:pt x="15" y="234"/>
                  </a:lnTo>
                  <a:lnTo>
                    <a:pt x="17" y="232"/>
                  </a:lnTo>
                  <a:lnTo>
                    <a:pt x="17" y="232"/>
                  </a:lnTo>
                  <a:lnTo>
                    <a:pt x="17" y="230"/>
                  </a:lnTo>
                  <a:lnTo>
                    <a:pt x="19" y="230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7"/>
                  </a:lnTo>
                  <a:lnTo>
                    <a:pt x="20" y="22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19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7" y="214"/>
                  </a:lnTo>
                  <a:lnTo>
                    <a:pt x="17" y="212"/>
                  </a:lnTo>
                  <a:lnTo>
                    <a:pt x="19" y="210"/>
                  </a:lnTo>
                  <a:lnTo>
                    <a:pt x="20" y="210"/>
                  </a:lnTo>
                  <a:lnTo>
                    <a:pt x="19" y="207"/>
                  </a:lnTo>
                  <a:lnTo>
                    <a:pt x="22" y="203"/>
                  </a:lnTo>
                  <a:lnTo>
                    <a:pt x="26" y="199"/>
                  </a:lnTo>
                  <a:lnTo>
                    <a:pt x="26" y="197"/>
                  </a:lnTo>
                  <a:lnTo>
                    <a:pt x="28" y="197"/>
                  </a:lnTo>
                  <a:lnTo>
                    <a:pt x="31" y="197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5" y="194"/>
                  </a:lnTo>
                  <a:lnTo>
                    <a:pt x="39" y="190"/>
                  </a:lnTo>
                  <a:lnTo>
                    <a:pt x="39" y="190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7"/>
                  </a:lnTo>
                  <a:lnTo>
                    <a:pt x="41" y="183"/>
                  </a:lnTo>
                  <a:lnTo>
                    <a:pt x="39" y="183"/>
                  </a:lnTo>
                  <a:lnTo>
                    <a:pt x="39" y="181"/>
                  </a:lnTo>
                  <a:lnTo>
                    <a:pt x="41" y="181"/>
                  </a:lnTo>
                  <a:lnTo>
                    <a:pt x="41" y="179"/>
                  </a:lnTo>
                  <a:lnTo>
                    <a:pt x="41" y="177"/>
                  </a:lnTo>
                  <a:lnTo>
                    <a:pt x="42" y="177"/>
                  </a:lnTo>
                  <a:lnTo>
                    <a:pt x="44" y="176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6" y="172"/>
                  </a:lnTo>
                  <a:lnTo>
                    <a:pt x="46" y="170"/>
                  </a:lnTo>
                  <a:lnTo>
                    <a:pt x="48" y="168"/>
                  </a:lnTo>
                  <a:lnTo>
                    <a:pt x="50" y="166"/>
                  </a:lnTo>
                  <a:lnTo>
                    <a:pt x="51" y="166"/>
                  </a:lnTo>
                  <a:lnTo>
                    <a:pt x="51" y="163"/>
                  </a:lnTo>
                  <a:lnTo>
                    <a:pt x="51" y="163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5" y="159"/>
                  </a:lnTo>
                  <a:lnTo>
                    <a:pt x="59" y="157"/>
                  </a:lnTo>
                  <a:lnTo>
                    <a:pt x="59" y="155"/>
                  </a:lnTo>
                  <a:lnTo>
                    <a:pt x="61" y="155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4" y="150"/>
                  </a:lnTo>
                  <a:lnTo>
                    <a:pt x="68" y="148"/>
                  </a:lnTo>
                  <a:lnTo>
                    <a:pt x="68" y="146"/>
                  </a:lnTo>
                  <a:lnTo>
                    <a:pt x="68" y="144"/>
                  </a:lnTo>
                  <a:lnTo>
                    <a:pt x="68" y="143"/>
                  </a:lnTo>
                  <a:lnTo>
                    <a:pt x="66" y="143"/>
                  </a:lnTo>
                  <a:lnTo>
                    <a:pt x="64" y="143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57" y="137"/>
                  </a:lnTo>
                  <a:lnTo>
                    <a:pt x="53" y="137"/>
                  </a:lnTo>
                  <a:lnTo>
                    <a:pt x="53" y="135"/>
                  </a:lnTo>
                  <a:lnTo>
                    <a:pt x="51" y="134"/>
                  </a:lnTo>
                  <a:lnTo>
                    <a:pt x="50" y="132"/>
                  </a:lnTo>
                  <a:lnTo>
                    <a:pt x="48" y="132"/>
                  </a:lnTo>
                  <a:lnTo>
                    <a:pt x="46" y="132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28"/>
                  </a:lnTo>
                  <a:lnTo>
                    <a:pt x="41" y="128"/>
                  </a:lnTo>
                  <a:lnTo>
                    <a:pt x="39" y="124"/>
                  </a:lnTo>
                  <a:lnTo>
                    <a:pt x="39" y="123"/>
                  </a:lnTo>
                  <a:lnTo>
                    <a:pt x="37" y="123"/>
                  </a:lnTo>
                  <a:lnTo>
                    <a:pt x="37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1" y="124"/>
                  </a:lnTo>
                  <a:lnTo>
                    <a:pt x="28" y="123"/>
                  </a:lnTo>
                  <a:lnTo>
                    <a:pt x="26" y="119"/>
                  </a:lnTo>
                  <a:lnTo>
                    <a:pt x="26" y="119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4" y="110"/>
                  </a:lnTo>
                  <a:lnTo>
                    <a:pt x="22" y="108"/>
                  </a:lnTo>
                  <a:lnTo>
                    <a:pt x="20" y="108"/>
                  </a:lnTo>
                  <a:lnTo>
                    <a:pt x="20" y="108"/>
                  </a:lnTo>
                  <a:lnTo>
                    <a:pt x="19" y="106"/>
                  </a:lnTo>
                  <a:lnTo>
                    <a:pt x="17" y="108"/>
                  </a:lnTo>
                  <a:lnTo>
                    <a:pt x="15" y="108"/>
                  </a:lnTo>
                  <a:lnTo>
                    <a:pt x="13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9" y="108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8" y="102"/>
                  </a:lnTo>
                  <a:lnTo>
                    <a:pt x="8" y="101"/>
                  </a:lnTo>
                  <a:lnTo>
                    <a:pt x="6" y="101"/>
                  </a:lnTo>
                  <a:lnTo>
                    <a:pt x="6" y="99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4" y="95"/>
                  </a:lnTo>
                  <a:lnTo>
                    <a:pt x="4" y="93"/>
                  </a:lnTo>
                  <a:lnTo>
                    <a:pt x="6" y="90"/>
                  </a:lnTo>
                  <a:lnTo>
                    <a:pt x="4" y="88"/>
                  </a:lnTo>
                  <a:lnTo>
                    <a:pt x="4" y="88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2"/>
                  </a:lnTo>
                  <a:lnTo>
                    <a:pt x="8" y="82"/>
                  </a:lnTo>
                  <a:lnTo>
                    <a:pt x="8" y="82"/>
                  </a:lnTo>
                  <a:lnTo>
                    <a:pt x="9" y="82"/>
                  </a:lnTo>
                  <a:lnTo>
                    <a:pt x="9" y="81"/>
                  </a:lnTo>
                  <a:lnTo>
                    <a:pt x="9" y="79"/>
                  </a:lnTo>
                  <a:lnTo>
                    <a:pt x="9" y="77"/>
                  </a:lnTo>
                  <a:lnTo>
                    <a:pt x="9" y="77"/>
                  </a:lnTo>
                  <a:lnTo>
                    <a:pt x="11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9" y="73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11" y="70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8" y="66"/>
                  </a:lnTo>
                  <a:lnTo>
                    <a:pt x="6" y="64"/>
                  </a:lnTo>
                  <a:lnTo>
                    <a:pt x="6" y="64"/>
                  </a:lnTo>
                  <a:lnTo>
                    <a:pt x="4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9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8" y="48"/>
                  </a:lnTo>
                  <a:lnTo>
                    <a:pt x="9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9" y="42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3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0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0" y="6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0"/>
                  </a:lnTo>
                  <a:lnTo>
                    <a:pt x="26" y="2"/>
                  </a:lnTo>
                  <a:lnTo>
                    <a:pt x="59" y="11"/>
                  </a:lnTo>
                  <a:lnTo>
                    <a:pt x="73" y="15"/>
                  </a:lnTo>
                  <a:lnTo>
                    <a:pt x="75" y="15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6"/>
                  </a:lnTo>
                  <a:lnTo>
                    <a:pt x="110" y="28"/>
                  </a:lnTo>
                  <a:lnTo>
                    <a:pt x="110" y="29"/>
                  </a:lnTo>
                  <a:lnTo>
                    <a:pt x="110" y="29"/>
                  </a:lnTo>
                  <a:lnTo>
                    <a:pt x="112" y="31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0" y="35"/>
                  </a:lnTo>
                  <a:lnTo>
                    <a:pt x="112" y="38"/>
                  </a:lnTo>
                  <a:lnTo>
                    <a:pt x="110" y="42"/>
                  </a:lnTo>
                  <a:lnTo>
                    <a:pt x="110" y="46"/>
                  </a:lnTo>
                  <a:lnTo>
                    <a:pt x="110" y="49"/>
                  </a:lnTo>
                  <a:lnTo>
                    <a:pt x="110" y="53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2" y="6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5"/>
            <p:cNvSpPr>
              <a:spLocks/>
            </p:cNvSpPr>
            <p:nvPr userDrawn="1"/>
          </p:nvSpPr>
          <p:spPr bwMode="auto">
            <a:xfrm>
              <a:off x="7524750" y="1836738"/>
              <a:ext cx="11113" cy="30163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3"/>
                </a:cxn>
                <a:cxn ang="0">
                  <a:pos x="5" y="15"/>
                </a:cxn>
                <a:cxn ang="0">
                  <a:pos x="5" y="15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7" y="19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1"/>
                </a:cxn>
                <a:cxn ang="0">
                  <a:pos x="7" y="10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0" y="2"/>
                </a:cxn>
                <a:cxn ang="0">
                  <a:pos x="1" y="2"/>
                </a:cxn>
              </a:cxnLst>
              <a:rect l="0" t="0" r="r" b="b"/>
              <a:pathLst>
                <a:path w="7" h="19">
                  <a:moveTo>
                    <a:pt x="1" y="2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3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6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7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8"/>
            <p:cNvSpPr>
              <a:spLocks/>
            </p:cNvSpPr>
            <p:nvPr userDrawn="1"/>
          </p:nvSpPr>
          <p:spPr bwMode="auto">
            <a:xfrm>
              <a:off x="8031163" y="1039813"/>
              <a:ext cx="34925" cy="3175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0"/>
                </a:cxn>
                <a:cxn ang="0">
                  <a:pos x="6" y="20"/>
                </a:cxn>
                <a:cxn ang="0">
                  <a:pos x="10" y="20"/>
                </a:cxn>
                <a:cxn ang="0">
                  <a:pos x="13" y="20"/>
                </a:cxn>
                <a:cxn ang="0">
                  <a:pos x="17" y="18"/>
                </a:cxn>
                <a:cxn ang="0">
                  <a:pos x="19" y="18"/>
                </a:cxn>
                <a:cxn ang="0">
                  <a:pos x="20" y="16"/>
                </a:cxn>
                <a:cxn ang="0">
                  <a:pos x="22" y="15"/>
                </a:cxn>
                <a:cxn ang="0">
                  <a:pos x="22" y="13"/>
                </a:cxn>
                <a:cxn ang="0">
                  <a:pos x="22" y="9"/>
                </a:cxn>
                <a:cxn ang="0">
                  <a:pos x="19" y="7"/>
                </a:cxn>
                <a:cxn ang="0">
                  <a:pos x="15" y="4"/>
                </a:cxn>
                <a:cxn ang="0">
                  <a:pos x="13" y="2"/>
                </a:cxn>
                <a:cxn ang="0">
                  <a:pos x="11" y="0"/>
                </a:cxn>
                <a:cxn ang="0">
                  <a:pos x="10" y="2"/>
                </a:cxn>
                <a:cxn ang="0">
                  <a:pos x="13" y="4"/>
                </a:cxn>
                <a:cxn ang="0">
                  <a:pos x="13" y="7"/>
                </a:cxn>
                <a:cxn ang="0">
                  <a:pos x="11" y="9"/>
                </a:cxn>
                <a:cxn ang="0">
                  <a:pos x="11" y="13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5" y="7"/>
                </a:cxn>
                <a:cxn ang="0">
                  <a:pos x="13" y="5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1" y="15"/>
                </a:cxn>
                <a:cxn ang="0">
                  <a:pos x="10" y="16"/>
                </a:cxn>
                <a:cxn ang="0">
                  <a:pos x="10" y="15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4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2" y="18"/>
                </a:cxn>
              </a:cxnLst>
              <a:rect l="0" t="0" r="r" b="b"/>
              <a:pathLst>
                <a:path w="22" h="20">
                  <a:moveTo>
                    <a:pt x="2" y="18"/>
                  </a:move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0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9" y="18"/>
                  </a:lnTo>
                  <a:lnTo>
                    <a:pt x="19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9"/>
                  </a:lnTo>
                  <a:lnTo>
                    <a:pt x="20" y="9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0" y="16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9"/>
            <p:cNvSpPr>
              <a:spLocks/>
            </p:cNvSpPr>
            <p:nvPr userDrawn="1"/>
          </p:nvSpPr>
          <p:spPr bwMode="auto">
            <a:xfrm>
              <a:off x="7845425" y="1149350"/>
              <a:ext cx="9525" cy="17463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8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lnTo>
                    <a:pt x="0" y="8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/>
            <p:cNvSpPr>
              <a:spLocks/>
            </p:cNvSpPr>
            <p:nvPr userDrawn="1"/>
          </p:nvSpPr>
          <p:spPr bwMode="auto">
            <a:xfrm>
              <a:off x="7539038" y="1190625"/>
              <a:ext cx="274638" cy="196850"/>
            </a:xfrm>
            <a:custGeom>
              <a:avLst/>
              <a:gdLst/>
              <a:ahLst/>
              <a:cxnLst>
                <a:cxn ang="0">
                  <a:pos x="67" y="51"/>
                </a:cxn>
                <a:cxn ang="0">
                  <a:pos x="64" y="60"/>
                </a:cxn>
                <a:cxn ang="0">
                  <a:pos x="64" y="64"/>
                </a:cxn>
                <a:cxn ang="0">
                  <a:pos x="49" y="62"/>
                </a:cxn>
                <a:cxn ang="0">
                  <a:pos x="45" y="64"/>
                </a:cxn>
                <a:cxn ang="0">
                  <a:pos x="45" y="66"/>
                </a:cxn>
                <a:cxn ang="0">
                  <a:pos x="42" y="68"/>
                </a:cxn>
                <a:cxn ang="0">
                  <a:pos x="36" y="66"/>
                </a:cxn>
                <a:cxn ang="0">
                  <a:pos x="36" y="73"/>
                </a:cxn>
                <a:cxn ang="0">
                  <a:pos x="33" y="71"/>
                </a:cxn>
                <a:cxn ang="0">
                  <a:pos x="27" y="73"/>
                </a:cxn>
                <a:cxn ang="0">
                  <a:pos x="25" y="86"/>
                </a:cxn>
                <a:cxn ang="0">
                  <a:pos x="20" y="84"/>
                </a:cxn>
                <a:cxn ang="0">
                  <a:pos x="16" y="84"/>
                </a:cxn>
                <a:cxn ang="0">
                  <a:pos x="13" y="91"/>
                </a:cxn>
                <a:cxn ang="0">
                  <a:pos x="7" y="95"/>
                </a:cxn>
                <a:cxn ang="0">
                  <a:pos x="0" y="110"/>
                </a:cxn>
                <a:cxn ang="0">
                  <a:pos x="5" y="122"/>
                </a:cxn>
                <a:cxn ang="0">
                  <a:pos x="11" y="119"/>
                </a:cxn>
                <a:cxn ang="0">
                  <a:pos x="11" y="115"/>
                </a:cxn>
                <a:cxn ang="0">
                  <a:pos x="20" y="110"/>
                </a:cxn>
                <a:cxn ang="0">
                  <a:pos x="20" y="117"/>
                </a:cxn>
                <a:cxn ang="0">
                  <a:pos x="24" y="115"/>
                </a:cxn>
                <a:cxn ang="0">
                  <a:pos x="36" y="110"/>
                </a:cxn>
                <a:cxn ang="0">
                  <a:pos x="29" y="110"/>
                </a:cxn>
                <a:cxn ang="0">
                  <a:pos x="34" y="110"/>
                </a:cxn>
                <a:cxn ang="0">
                  <a:pos x="40" y="104"/>
                </a:cxn>
                <a:cxn ang="0">
                  <a:pos x="47" y="100"/>
                </a:cxn>
                <a:cxn ang="0">
                  <a:pos x="55" y="95"/>
                </a:cxn>
                <a:cxn ang="0">
                  <a:pos x="67" y="86"/>
                </a:cxn>
                <a:cxn ang="0">
                  <a:pos x="77" y="82"/>
                </a:cxn>
                <a:cxn ang="0">
                  <a:pos x="80" y="79"/>
                </a:cxn>
                <a:cxn ang="0">
                  <a:pos x="91" y="71"/>
                </a:cxn>
                <a:cxn ang="0">
                  <a:pos x="97" y="68"/>
                </a:cxn>
                <a:cxn ang="0">
                  <a:pos x="104" y="64"/>
                </a:cxn>
                <a:cxn ang="0">
                  <a:pos x="108" y="60"/>
                </a:cxn>
                <a:cxn ang="0">
                  <a:pos x="109" y="57"/>
                </a:cxn>
                <a:cxn ang="0">
                  <a:pos x="115" y="57"/>
                </a:cxn>
                <a:cxn ang="0">
                  <a:pos x="109" y="62"/>
                </a:cxn>
                <a:cxn ang="0">
                  <a:pos x="128" y="47"/>
                </a:cxn>
                <a:cxn ang="0">
                  <a:pos x="128" y="42"/>
                </a:cxn>
                <a:cxn ang="0">
                  <a:pos x="133" y="42"/>
                </a:cxn>
                <a:cxn ang="0">
                  <a:pos x="144" y="33"/>
                </a:cxn>
                <a:cxn ang="0">
                  <a:pos x="168" y="7"/>
                </a:cxn>
                <a:cxn ang="0">
                  <a:pos x="170" y="0"/>
                </a:cxn>
                <a:cxn ang="0">
                  <a:pos x="164" y="2"/>
                </a:cxn>
                <a:cxn ang="0">
                  <a:pos x="161" y="13"/>
                </a:cxn>
                <a:cxn ang="0">
                  <a:pos x="151" y="15"/>
                </a:cxn>
                <a:cxn ang="0">
                  <a:pos x="148" y="18"/>
                </a:cxn>
                <a:cxn ang="0">
                  <a:pos x="140" y="16"/>
                </a:cxn>
                <a:cxn ang="0">
                  <a:pos x="137" y="20"/>
                </a:cxn>
                <a:cxn ang="0">
                  <a:pos x="131" y="24"/>
                </a:cxn>
                <a:cxn ang="0">
                  <a:pos x="128" y="36"/>
                </a:cxn>
                <a:cxn ang="0">
                  <a:pos x="115" y="42"/>
                </a:cxn>
                <a:cxn ang="0">
                  <a:pos x="119" y="31"/>
                </a:cxn>
                <a:cxn ang="0">
                  <a:pos x="122" y="26"/>
                </a:cxn>
                <a:cxn ang="0">
                  <a:pos x="128" y="20"/>
                </a:cxn>
                <a:cxn ang="0">
                  <a:pos x="130" y="9"/>
                </a:cxn>
                <a:cxn ang="0">
                  <a:pos x="137" y="2"/>
                </a:cxn>
                <a:cxn ang="0">
                  <a:pos x="128" y="9"/>
                </a:cxn>
                <a:cxn ang="0">
                  <a:pos x="113" y="29"/>
                </a:cxn>
                <a:cxn ang="0">
                  <a:pos x="93" y="42"/>
                </a:cxn>
                <a:cxn ang="0">
                  <a:pos x="75" y="47"/>
                </a:cxn>
              </a:cxnLst>
              <a:rect l="0" t="0" r="r" b="b"/>
              <a:pathLst>
                <a:path w="173" h="124">
                  <a:moveTo>
                    <a:pt x="69" y="51"/>
                  </a:moveTo>
                  <a:lnTo>
                    <a:pt x="69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3" y="51"/>
                  </a:lnTo>
                  <a:lnTo>
                    <a:pt x="71" y="51"/>
                  </a:lnTo>
                  <a:lnTo>
                    <a:pt x="69" y="51"/>
                  </a:lnTo>
                  <a:lnTo>
                    <a:pt x="69" y="53"/>
                  </a:lnTo>
                  <a:lnTo>
                    <a:pt x="69" y="53"/>
                  </a:lnTo>
                  <a:lnTo>
                    <a:pt x="69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49"/>
                  </a:lnTo>
                  <a:lnTo>
                    <a:pt x="67" y="51"/>
                  </a:lnTo>
                  <a:lnTo>
                    <a:pt x="66" y="51"/>
                  </a:lnTo>
                  <a:lnTo>
                    <a:pt x="66" y="51"/>
                  </a:lnTo>
                  <a:lnTo>
                    <a:pt x="66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6" y="53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66" y="57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4" y="60"/>
                  </a:lnTo>
                  <a:lnTo>
                    <a:pt x="64" y="60"/>
                  </a:lnTo>
                  <a:lnTo>
                    <a:pt x="64" y="58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4" y="57"/>
                  </a:lnTo>
                  <a:lnTo>
                    <a:pt x="64" y="58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2" y="64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60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2"/>
                  </a:lnTo>
                  <a:lnTo>
                    <a:pt x="53" y="62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4"/>
                  </a:lnTo>
                  <a:lnTo>
                    <a:pt x="49" y="62"/>
                  </a:lnTo>
                  <a:lnTo>
                    <a:pt x="47" y="62"/>
                  </a:lnTo>
                  <a:lnTo>
                    <a:pt x="45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2" y="60"/>
                  </a:lnTo>
                  <a:lnTo>
                    <a:pt x="42" y="62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4" y="66"/>
                  </a:lnTo>
                  <a:lnTo>
                    <a:pt x="44" y="66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2"/>
                  </a:lnTo>
                  <a:lnTo>
                    <a:pt x="47" y="62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8"/>
                  </a:lnTo>
                  <a:lnTo>
                    <a:pt x="49" y="68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4" y="66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0" y="68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4" y="64"/>
                  </a:lnTo>
                  <a:lnTo>
                    <a:pt x="36" y="66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40" y="69"/>
                  </a:lnTo>
                  <a:lnTo>
                    <a:pt x="40" y="71"/>
                  </a:lnTo>
                  <a:lnTo>
                    <a:pt x="40" y="73"/>
                  </a:lnTo>
                  <a:lnTo>
                    <a:pt x="38" y="73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5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5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4" y="71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1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71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9" y="71"/>
                  </a:lnTo>
                  <a:lnTo>
                    <a:pt x="27" y="71"/>
                  </a:lnTo>
                  <a:lnTo>
                    <a:pt x="27" y="73"/>
                  </a:lnTo>
                  <a:lnTo>
                    <a:pt x="25" y="73"/>
                  </a:lnTo>
                  <a:lnTo>
                    <a:pt x="25" y="75"/>
                  </a:lnTo>
                  <a:lnTo>
                    <a:pt x="25" y="75"/>
                  </a:lnTo>
                  <a:lnTo>
                    <a:pt x="24" y="77"/>
                  </a:lnTo>
                  <a:lnTo>
                    <a:pt x="24" y="77"/>
                  </a:lnTo>
                  <a:lnTo>
                    <a:pt x="24" y="79"/>
                  </a:lnTo>
                  <a:lnTo>
                    <a:pt x="24" y="79"/>
                  </a:lnTo>
                  <a:lnTo>
                    <a:pt x="24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2"/>
                  </a:lnTo>
                  <a:lnTo>
                    <a:pt x="25" y="82"/>
                  </a:lnTo>
                  <a:lnTo>
                    <a:pt x="27" y="82"/>
                  </a:lnTo>
                  <a:lnTo>
                    <a:pt x="27" y="84"/>
                  </a:lnTo>
                  <a:lnTo>
                    <a:pt x="27" y="84"/>
                  </a:lnTo>
                  <a:lnTo>
                    <a:pt x="25" y="86"/>
                  </a:lnTo>
                  <a:lnTo>
                    <a:pt x="25" y="84"/>
                  </a:lnTo>
                  <a:lnTo>
                    <a:pt x="25" y="82"/>
                  </a:lnTo>
                  <a:lnTo>
                    <a:pt x="24" y="82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4"/>
                  </a:lnTo>
                  <a:lnTo>
                    <a:pt x="18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0" y="88"/>
                  </a:lnTo>
                  <a:lnTo>
                    <a:pt x="20" y="86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16" y="86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6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6" y="91"/>
                  </a:lnTo>
                  <a:lnTo>
                    <a:pt x="16" y="89"/>
                  </a:lnTo>
                  <a:lnTo>
                    <a:pt x="16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3" y="91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91"/>
                  </a:lnTo>
                  <a:lnTo>
                    <a:pt x="11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5"/>
                  </a:lnTo>
                  <a:lnTo>
                    <a:pt x="11" y="95"/>
                  </a:lnTo>
                  <a:lnTo>
                    <a:pt x="11" y="95"/>
                  </a:lnTo>
                  <a:lnTo>
                    <a:pt x="9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3" y="95"/>
                  </a:lnTo>
                  <a:lnTo>
                    <a:pt x="3" y="97"/>
                  </a:lnTo>
                  <a:lnTo>
                    <a:pt x="3" y="99"/>
                  </a:lnTo>
                  <a:lnTo>
                    <a:pt x="2" y="100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3" y="122"/>
                  </a:lnTo>
                  <a:lnTo>
                    <a:pt x="3" y="121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5" y="122"/>
                  </a:lnTo>
                  <a:lnTo>
                    <a:pt x="5" y="122"/>
                  </a:lnTo>
                  <a:lnTo>
                    <a:pt x="3" y="124"/>
                  </a:lnTo>
                  <a:lnTo>
                    <a:pt x="5" y="124"/>
                  </a:lnTo>
                  <a:lnTo>
                    <a:pt x="5" y="124"/>
                  </a:lnTo>
                  <a:lnTo>
                    <a:pt x="7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7"/>
                  </a:lnTo>
                  <a:lnTo>
                    <a:pt x="13" y="117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4" y="111"/>
                  </a:lnTo>
                  <a:lnTo>
                    <a:pt x="13" y="111"/>
                  </a:lnTo>
                  <a:lnTo>
                    <a:pt x="14" y="111"/>
                  </a:lnTo>
                  <a:lnTo>
                    <a:pt x="14" y="111"/>
                  </a:lnTo>
                  <a:lnTo>
                    <a:pt x="14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8" y="110"/>
                  </a:lnTo>
                  <a:lnTo>
                    <a:pt x="18" y="110"/>
                  </a:lnTo>
                  <a:lnTo>
                    <a:pt x="20" y="110"/>
                  </a:lnTo>
                  <a:lnTo>
                    <a:pt x="20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4" y="110"/>
                  </a:lnTo>
                  <a:lnTo>
                    <a:pt x="24" y="110"/>
                  </a:lnTo>
                  <a:lnTo>
                    <a:pt x="24" y="111"/>
                  </a:lnTo>
                  <a:lnTo>
                    <a:pt x="24" y="111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2" y="113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0" y="115"/>
                  </a:lnTo>
                  <a:lnTo>
                    <a:pt x="20" y="117"/>
                  </a:lnTo>
                  <a:lnTo>
                    <a:pt x="20" y="117"/>
                  </a:lnTo>
                  <a:lnTo>
                    <a:pt x="18" y="117"/>
                  </a:lnTo>
                  <a:lnTo>
                    <a:pt x="18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4"/>
                  </a:lnTo>
                  <a:lnTo>
                    <a:pt x="13" y="122"/>
                  </a:lnTo>
                  <a:lnTo>
                    <a:pt x="14" y="122"/>
                  </a:lnTo>
                  <a:lnTo>
                    <a:pt x="16" y="122"/>
                  </a:lnTo>
                  <a:lnTo>
                    <a:pt x="16" y="121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7"/>
                  </a:lnTo>
                  <a:lnTo>
                    <a:pt x="24" y="115"/>
                  </a:lnTo>
                  <a:lnTo>
                    <a:pt x="25" y="115"/>
                  </a:lnTo>
                  <a:lnTo>
                    <a:pt x="27" y="115"/>
                  </a:lnTo>
                  <a:lnTo>
                    <a:pt x="29" y="115"/>
                  </a:lnTo>
                  <a:lnTo>
                    <a:pt x="31" y="113"/>
                  </a:lnTo>
                  <a:lnTo>
                    <a:pt x="34" y="113"/>
                  </a:lnTo>
                  <a:lnTo>
                    <a:pt x="36" y="111"/>
                  </a:lnTo>
                  <a:lnTo>
                    <a:pt x="38" y="111"/>
                  </a:lnTo>
                  <a:lnTo>
                    <a:pt x="40" y="111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38" y="110"/>
                  </a:lnTo>
                  <a:lnTo>
                    <a:pt x="36" y="110"/>
                  </a:lnTo>
                  <a:lnTo>
                    <a:pt x="34" y="111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3" y="111"/>
                  </a:lnTo>
                  <a:lnTo>
                    <a:pt x="33" y="111"/>
                  </a:lnTo>
                  <a:lnTo>
                    <a:pt x="31" y="110"/>
                  </a:lnTo>
                  <a:lnTo>
                    <a:pt x="31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08"/>
                  </a:lnTo>
                  <a:lnTo>
                    <a:pt x="31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6"/>
                  </a:lnTo>
                  <a:lnTo>
                    <a:pt x="36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2" y="104"/>
                  </a:lnTo>
                  <a:lnTo>
                    <a:pt x="42" y="104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0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7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7"/>
                  </a:lnTo>
                  <a:lnTo>
                    <a:pt x="51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6" y="95"/>
                  </a:lnTo>
                  <a:lnTo>
                    <a:pt x="58" y="93"/>
                  </a:lnTo>
                  <a:lnTo>
                    <a:pt x="58" y="93"/>
                  </a:lnTo>
                  <a:lnTo>
                    <a:pt x="60" y="93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2" y="91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4" y="89"/>
                  </a:lnTo>
                  <a:lnTo>
                    <a:pt x="64" y="89"/>
                  </a:lnTo>
                  <a:lnTo>
                    <a:pt x="66" y="88"/>
                  </a:lnTo>
                  <a:lnTo>
                    <a:pt x="66" y="86"/>
                  </a:lnTo>
                  <a:lnTo>
                    <a:pt x="67" y="86"/>
                  </a:lnTo>
                  <a:lnTo>
                    <a:pt x="67" y="86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2"/>
                  </a:lnTo>
                  <a:lnTo>
                    <a:pt x="73" y="84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7" y="82"/>
                  </a:lnTo>
                  <a:lnTo>
                    <a:pt x="77" y="82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3" y="79"/>
                  </a:lnTo>
                  <a:lnTo>
                    <a:pt x="75" y="79"/>
                  </a:lnTo>
                  <a:lnTo>
                    <a:pt x="75" y="79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7" y="79"/>
                  </a:lnTo>
                  <a:lnTo>
                    <a:pt x="77" y="79"/>
                  </a:lnTo>
                  <a:lnTo>
                    <a:pt x="78" y="79"/>
                  </a:lnTo>
                  <a:lnTo>
                    <a:pt x="78" y="79"/>
                  </a:lnTo>
                  <a:lnTo>
                    <a:pt x="78" y="80"/>
                  </a:lnTo>
                  <a:lnTo>
                    <a:pt x="80" y="80"/>
                  </a:lnTo>
                  <a:lnTo>
                    <a:pt x="80" y="79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4" y="77"/>
                  </a:lnTo>
                  <a:lnTo>
                    <a:pt x="84" y="77"/>
                  </a:lnTo>
                  <a:lnTo>
                    <a:pt x="86" y="77"/>
                  </a:lnTo>
                  <a:lnTo>
                    <a:pt x="86" y="75"/>
                  </a:lnTo>
                  <a:lnTo>
                    <a:pt x="86" y="75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7" y="71"/>
                  </a:lnTo>
                  <a:lnTo>
                    <a:pt x="89" y="71"/>
                  </a:lnTo>
                  <a:lnTo>
                    <a:pt x="89" y="73"/>
                  </a:lnTo>
                  <a:lnTo>
                    <a:pt x="89" y="73"/>
                  </a:lnTo>
                  <a:lnTo>
                    <a:pt x="91" y="73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5" y="69"/>
                  </a:lnTo>
                  <a:lnTo>
                    <a:pt x="95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9" y="57"/>
                  </a:lnTo>
                  <a:lnTo>
                    <a:pt x="108" y="57"/>
                  </a:lnTo>
                  <a:lnTo>
                    <a:pt x="108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11" y="57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5" y="57"/>
                  </a:lnTo>
                  <a:lnTo>
                    <a:pt x="115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1" y="58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08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2"/>
                  </a:lnTo>
                  <a:lnTo>
                    <a:pt x="111" y="60"/>
                  </a:lnTo>
                  <a:lnTo>
                    <a:pt x="113" y="60"/>
                  </a:lnTo>
                  <a:lnTo>
                    <a:pt x="115" y="58"/>
                  </a:lnTo>
                  <a:lnTo>
                    <a:pt x="115" y="58"/>
                  </a:lnTo>
                  <a:lnTo>
                    <a:pt x="117" y="57"/>
                  </a:lnTo>
                  <a:lnTo>
                    <a:pt x="119" y="55"/>
                  </a:lnTo>
                  <a:lnTo>
                    <a:pt x="120" y="55"/>
                  </a:lnTo>
                  <a:lnTo>
                    <a:pt x="120" y="53"/>
                  </a:lnTo>
                  <a:lnTo>
                    <a:pt x="122" y="53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6" y="46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8" y="42"/>
                  </a:lnTo>
                  <a:lnTo>
                    <a:pt x="128" y="42"/>
                  </a:lnTo>
                  <a:lnTo>
                    <a:pt x="130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3" y="42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3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0" y="44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1" y="46"/>
                  </a:lnTo>
                  <a:lnTo>
                    <a:pt x="131" y="44"/>
                  </a:lnTo>
                  <a:lnTo>
                    <a:pt x="133" y="42"/>
                  </a:lnTo>
                  <a:lnTo>
                    <a:pt x="135" y="42"/>
                  </a:lnTo>
                  <a:lnTo>
                    <a:pt x="135" y="40"/>
                  </a:lnTo>
                  <a:lnTo>
                    <a:pt x="137" y="38"/>
                  </a:lnTo>
                  <a:lnTo>
                    <a:pt x="139" y="36"/>
                  </a:lnTo>
                  <a:lnTo>
                    <a:pt x="140" y="35"/>
                  </a:lnTo>
                  <a:lnTo>
                    <a:pt x="142" y="35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1"/>
                  </a:lnTo>
                  <a:lnTo>
                    <a:pt x="146" y="29"/>
                  </a:lnTo>
                  <a:lnTo>
                    <a:pt x="148" y="27"/>
                  </a:lnTo>
                  <a:lnTo>
                    <a:pt x="150" y="27"/>
                  </a:lnTo>
                  <a:lnTo>
                    <a:pt x="150" y="26"/>
                  </a:lnTo>
                  <a:lnTo>
                    <a:pt x="151" y="24"/>
                  </a:lnTo>
                  <a:lnTo>
                    <a:pt x="153" y="22"/>
                  </a:lnTo>
                  <a:lnTo>
                    <a:pt x="155" y="20"/>
                  </a:lnTo>
                  <a:lnTo>
                    <a:pt x="157" y="20"/>
                  </a:lnTo>
                  <a:lnTo>
                    <a:pt x="159" y="18"/>
                  </a:lnTo>
                  <a:lnTo>
                    <a:pt x="161" y="16"/>
                  </a:lnTo>
                  <a:lnTo>
                    <a:pt x="161" y="15"/>
                  </a:lnTo>
                  <a:lnTo>
                    <a:pt x="162" y="15"/>
                  </a:lnTo>
                  <a:lnTo>
                    <a:pt x="164" y="13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6" y="9"/>
                  </a:lnTo>
                  <a:lnTo>
                    <a:pt x="168" y="7"/>
                  </a:lnTo>
                  <a:lnTo>
                    <a:pt x="168" y="5"/>
                  </a:lnTo>
                  <a:lnTo>
                    <a:pt x="170" y="5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3" y="2"/>
                  </a:lnTo>
                  <a:lnTo>
                    <a:pt x="173" y="2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70" y="4"/>
                  </a:lnTo>
                  <a:lnTo>
                    <a:pt x="168" y="4"/>
                  </a:lnTo>
                  <a:lnTo>
                    <a:pt x="168" y="4"/>
                  </a:lnTo>
                  <a:lnTo>
                    <a:pt x="166" y="4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64" y="2"/>
                  </a:lnTo>
                  <a:lnTo>
                    <a:pt x="164" y="4"/>
                  </a:lnTo>
                  <a:lnTo>
                    <a:pt x="164" y="5"/>
                  </a:lnTo>
                  <a:lnTo>
                    <a:pt x="166" y="5"/>
                  </a:lnTo>
                  <a:lnTo>
                    <a:pt x="164" y="5"/>
                  </a:lnTo>
                  <a:lnTo>
                    <a:pt x="162" y="5"/>
                  </a:lnTo>
                  <a:lnTo>
                    <a:pt x="162" y="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1" y="9"/>
                  </a:lnTo>
                  <a:lnTo>
                    <a:pt x="162" y="9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7" y="13"/>
                  </a:lnTo>
                  <a:lnTo>
                    <a:pt x="157" y="13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5" y="16"/>
                  </a:lnTo>
                  <a:lnTo>
                    <a:pt x="155" y="16"/>
                  </a:lnTo>
                  <a:lnTo>
                    <a:pt x="153" y="16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0" y="15"/>
                  </a:lnTo>
                  <a:lnTo>
                    <a:pt x="150" y="13"/>
                  </a:lnTo>
                  <a:lnTo>
                    <a:pt x="150" y="13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3"/>
                  </a:lnTo>
                  <a:lnTo>
                    <a:pt x="148" y="13"/>
                  </a:lnTo>
                  <a:lnTo>
                    <a:pt x="146" y="13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6" y="16"/>
                  </a:lnTo>
                  <a:lnTo>
                    <a:pt x="146" y="15"/>
                  </a:lnTo>
                  <a:lnTo>
                    <a:pt x="144" y="15"/>
                  </a:lnTo>
                  <a:lnTo>
                    <a:pt x="144" y="15"/>
                  </a:lnTo>
                  <a:lnTo>
                    <a:pt x="142" y="15"/>
                  </a:lnTo>
                  <a:lnTo>
                    <a:pt x="140" y="15"/>
                  </a:lnTo>
                  <a:lnTo>
                    <a:pt x="140" y="15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2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20"/>
                  </a:lnTo>
                  <a:lnTo>
                    <a:pt x="140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0"/>
                  </a:lnTo>
                  <a:lnTo>
                    <a:pt x="137" y="20"/>
                  </a:lnTo>
                  <a:lnTo>
                    <a:pt x="137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3" y="18"/>
                  </a:lnTo>
                  <a:lnTo>
                    <a:pt x="133" y="20"/>
                  </a:lnTo>
                  <a:lnTo>
                    <a:pt x="133" y="20"/>
                  </a:lnTo>
                  <a:lnTo>
                    <a:pt x="135" y="20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6"/>
                  </a:lnTo>
                  <a:lnTo>
                    <a:pt x="131" y="27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28" y="3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6" y="36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20" y="38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7" y="40"/>
                  </a:lnTo>
                  <a:lnTo>
                    <a:pt x="117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5" y="40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7" y="38"/>
                  </a:lnTo>
                  <a:lnTo>
                    <a:pt x="117" y="36"/>
                  </a:lnTo>
                  <a:lnTo>
                    <a:pt x="119" y="35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20" y="31"/>
                  </a:lnTo>
                  <a:lnTo>
                    <a:pt x="120" y="31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4" y="27"/>
                  </a:lnTo>
                  <a:lnTo>
                    <a:pt x="124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6"/>
                  </a:lnTo>
                  <a:lnTo>
                    <a:pt x="124" y="26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6" y="20"/>
                  </a:lnTo>
                  <a:lnTo>
                    <a:pt x="124" y="20"/>
                  </a:lnTo>
                  <a:lnTo>
                    <a:pt x="124" y="20"/>
                  </a:lnTo>
                  <a:lnTo>
                    <a:pt x="124" y="18"/>
                  </a:lnTo>
                  <a:lnTo>
                    <a:pt x="126" y="18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1"/>
                  </a:lnTo>
                  <a:lnTo>
                    <a:pt x="130" y="11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7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131" y="5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5" y="4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3" y="7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7"/>
                  </a:lnTo>
                  <a:lnTo>
                    <a:pt x="135" y="5"/>
                  </a:lnTo>
                  <a:lnTo>
                    <a:pt x="137" y="5"/>
                  </a:lnTo>
                  <a:lnTo>
                    <a:pt x="135" y="4"/>
                  </a:lnTo>
                  <a:lnTo>
                    <a:pt x="137" y="4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5" y="2"/>
                  </a:lnTo>
                  <a:lnTo>
                    <a:pt x="135" y="4"/>
                  </a:lnTo>
                  <a:lnTo>
                    <a:pt x="133" y="4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1" y="4"/>
                  </a:lnTo>
                  <a:lnTo>
                    <a:pt x="131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9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26" y="13"/>
                  </a:lnTo>
                  <a:lnTo>
                    <a:pt x="124" y="15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7" y="22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6"/>
                  </a:lnTo>
                  <a:lnTo>
                    <a:pt x="117" y="26"/>
                  </a:lnTo>
                  <a:lnTo>
                    <a:pt x="115" y="26"/>
                  </a:lnTo>
                  <a:lnTo>
                    <a:pt x="115" y="27"/>
                  </a:lnTo>
                  <a:lnTo>
                    <a:pt x="113" y="29"/>
                  </a:lnTo>
                  <a:lnTo>
                    <a:pt x="113" y="31"/>
                  </a:lnTo>
                  <a:lnTo>
                    <a:pt x="111" y="33"/>
                  </a:lnTo>
                  <a:lnTo>
                    <a:pt x="109" y="35"/>
                  </a:lnTo>
                  <a:lnTo>
                    <a:pt x="108" y="35"/>
                  </a:lnTo>
                  <a:lnTo>
                    <a:pt x="106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40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98" y="40"/>
                  </a:lnTo>
                  <a:lnTo>
                    <a:pt x="97" y="42"/>
                  </a:lnTo>
                  <a:lnTo>
                    <a:pt x="95" y="42"/>
                  </a:lnTo>
                  <a:lnTo>
                    <a:pt x="93" y="42"/>
                  </a:lnTo>
                  <a:lnTo>
                    <a:pt x="93" y="42"/>
                  </a:lnTo>
                  <a:lnTo>
                    <a:pt x="91" y="42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86" y="46"/>
                  </a:lnTo>
                  <a:lnTo>
                    <a:pt x="86" y="46"/>
                  </a:lnTo>
                  <a:lnTo>
                    <a:pt x="84" y="46"/>
                  </a:lnTo>
                  <a:lnTo>
                    <a:pt x="84" y="46"/>
                  </a:lnTo>
                  <a:lnTo>
                    <a:pt x="82" y="46"/>
                  </a:lnTo>
                  <a:lnTo>
                    <a:pt x="82" y="46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78" y="47"/>
                  </a:lnTo>
                  <a:lnTo>
                    <a:pt x="77" y="47"/>
                  </a:lnTo>
                  <a:lnTo>
                    <a:pt x="77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3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69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1"/>
            <p:cNvSpPr>
              <a:spLocks/>
            </p:cNvSpPr>
            <p:nvPr userDrawn="1"/>
          </p:nvSpPr>
          <p:spPr bwMode="auto">
            <a:xfrm>
              <a:off x="7694613" y="885825"/>
              <a:ext cx="3175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2"/>
                </a:cxn>
                <a:cxn ang="0">
                  <a:pos x="2" y="0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Line 42"/>
            <p:cNvSpPr>
              <a:spLocks noChangeShapeType="1"/>
            </p:cNvSpPr>
            <p:nvPr userDrawn="1"/>
          </p:nvSpPr>
          <p:spPr bwMode="auto">
            <a:xfrm flipH="1">
              <a:off x="7694613" y="885825"/>
              <a:ext cx="3175" cy="3175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3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2" y="0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4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5"/>
            <p:cNvSpPr>
              <a:spLocks/>
            </p:cNvSpPr>
            <p:nvPr userDrawn="1"/>
          </p:nvSpPr>
          <p:spPr bwMode="auto">
            <a:xfrm>
              <a:off x="7307263" y="1785938"/>
              <a:ext cx="17463" cy="39688"/>
            </a:xfrm>
            <a:custGeom>
              <a:avLst/>
              <a:gdLst/>
              <a:ahLst/>
              <a:cxnLst>
                <a:cxn ang="0">
                  <a:pos x="5" y="20"/>
                </a:cxn>
                <a:cxn ang="0">
                  <a:pos x="3" y="20"/>
                </a:cxn>
                <a:cxn ang="0">
                  <a:pos x="3" y="21"/>
                </a:cxn>
                <a:cxn ang="0">
                  <a:pos x="3" y="23"/>
                </a:cxn>
                <a:cxn ang="0">
                  <a:pos x="1" y="25"/>
                </a:cxn>
                <a:cxn ang="0">
                  <a:pos x="1" y="23"/>
                </a:cxn>
                <a:cxn ang="0">
                  <a:pos x="1" y="20"/>
                </a:cxn>
                <a:cxn ang="0">
                  <a:pos x="0" y="16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0" y="3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2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2"/>
                </a:cxn>
                <a:cxn ang="0">
                  <a:pos x="7" y="14"/>
                </a:cxn>
                <a:cxn ang="0">
                  <a:pos x="7" y="14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5" y="14"/>
                </a:cxn>
                <a:cxn ang="0">
                  <a:pos x="5" y="16"/>
                </a:cxn>
                <a:cxn ang="0">
                  <a:pos x="3" y="14"/>
                </a:cxn>
                <a:cxn ang="0">
                  <a:pos x="3" y="14"/>
                </a:cxn>
                <a:cxn ang="0">
                  <a:pos x="3" y="16"/>
                </a:cxn>
                <a:cxn ang="0">
                  <a:pos x="3" y="18"/>
                </a:cxn>
                <a:cxn ang="0">
                  <a:pos x="3" y="18"/>
                </a:cxn>
              </a:cxnLst>
              <a:rect l="0" t="0" r="r" b="b"/>
              <a:pathLst>
                <a:path w="11" h="25">
                  <a:moveTo>
                    <a:pt x="5" y="18"/>
                  </a:moveTo>
                  <a:lnTo>
                    <a:pt x="5" y="18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1" y="25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1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5" y="18"/>
                  </a:lnTo>
                  <a:lnTo>
                    <a:pt x="5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6"/>
            <p:cNvSpPr>
              <a:spLocks/>
            </p:cNvSpPr>
            <p:nvPr userDrawn="1"/>
          </p:nvSpPr>
          <p:spPr bwMode="auto">
            <a:xfrm>
              <a:off x="7848600" y="1057275"/>
              <a:ext cx="12700" cy="1428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8" y="7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4" y="4"/>
                </a:cxn>
              </a:cxnLst>
              <a:rect l="0" t="0" r="r" b="b"/>
              <a:pathLst>
                <a:path w="8" h="9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7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7"/>
            <p:cNvSpPr>
              <a:spLocks/>
            </p:cNvSpPr>
            <p:nvPr userDrawn="1"/>
          </p:nvSpPr>
          <p:spPr bwMode="auto">
            <a:xfrm>
              <a:off x="8002588" y="1063625"/>
              <a:ext cx="11113" cy="14288"/>
            </a:xfrm>
            <a:custGeom>
              <a:avLst/>
              <a:gdLst/>
              <a:ahLst/>
              <a:cxnLst>
                <a:cxn ang="0">
                  <a:pos x="7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6" y="3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7"/>
                </a:cxn>
                <a:cxn ang="0">
                  <a:pos x="7" y="7"/>
                </a:cxn>
              </a:cxnLst>
              <a:rect l="0" t="0" r="r" b="b"/>
              <a:pathLst>
                <a:path w="7" h="9">
                  <a:moveTo>
                    <a:pt x="7" y="7"/>
                  </a:moveTo>
                  <a:lnTo>
                    <a:pt x="6" y="7"/>
                  </a:lnTo>
                  <a:lnTo>
                    <a:pt x="6" y="9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7"/>
                  </a:lnTo>
                  <a:lnTo>
                    <a:pt x="7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8"/>
            <p:cNvSpPr>
              <a:spLocks/>
            </p:cNvSpPr>
            <p:nvPr userDrawn="1"/>
          </p:nvSpPr>
          <p:spPr bwMode="auto">
            <a:xfrm>
              <a:off x="7861300" y="1054100"/>
              <a:ext cx="17463" cy="42863"/>
            </a:xfrm>
            <a:custGeom>
              <a:avLst/>
              <a:gdLst/>
              <a:ahLst/>
              <a:cxnLst>
                <a:cxn ang="0">
                  <a:pos x="9" y="20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7" y="20"/>
                </a:cxn>
                <a:cxn ang="0">
                  <a:pos x="7" y="20"/>
                </a:cxn>
                <a:cxn ang="0">
                  <a:pos x="5" y="20"/>
                </a:cxn>
                <a:cxn ang="0">
                  <a:pos x="5" y="22"/>
                </a:cxn>
                <a:cxn ang="0">
                  <a:pos x="5" y="26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1" y="26"/>
                </a:cxn>
                <a:cxn ang="0">
                  <a:pos x="1" y="27"/>
                </a:cxn>
                <a:cxn ang="0">
                  <a:pos x="1" y="27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" y="24"/>
                </a:cxn>
                <a:cxn ang="0">
                  <a:pos x="1" y="24"/>
                </a:cxn>
                <a:cxn ang="0">
                  <a:pos x="1" y="22"/>
                </a:cxn>
                <a:cxn ang="0">
                  <a:pos x="1" y="20"/>
                </a:cxn>
                <a:cxn ang="0">
                  <a:pos x="1" y="20"/>
                </a:cxn>
                <a:cxn ang="0">
                  <a:pos x="1" y="18"/>
                </a:cxn>
                <a:cxn ang="0">
                  <a:pos x="1" y="17"/>
                </a:cxn>
                <a:cxn ang="0">
                  <a:pos x="1" y="17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7"/>
                </a:cxn>
                <a:cxn ang="0">
                  <a:pos x="1" y="4"/>
                </a:cxn>
                <a:cxn ang="0">
                  <a:pos x="1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9"/>
                </a:cxn>
                <a:cxn ang="0">
                  <a:pos x="7" y="13"/>
                </a:cxn>
                <a:cxn ang="0">
                  <a:pos x="9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20"/>
                </a:cxn>
              </a:cxnLst>
              <a:rect l="0" t="0" r="r" b="b"/>
              <a:pathLst>
                <a:path w="11" h="27">
                  <a:moveTo>
                    <a:pt x="11" y="20"/>
                  </a:move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4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6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" y="26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9"/>
            <p:cNvSpPr>
              <a:spLocks/>
            </p:cNvSpPr>
            <p:nvPr userDrawn="1"/>
          </p:nvSpPr>
          <p:spPr bwMode="auto">
            <a:xfrm>
              <a:off x="7851775" y="1074738"/>
              <a:ext cx="9525" cy="254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4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</a:cxnLst>
              <a:rect l="0" t="0" r="r" b="b"/>
              <a:pathLst>
                <a:path w="6" h="16">
                  <a:moveTo>
                    <a:pt x="4" y="16"/>
                  </a:moveTo>
                  <a:lnTo>
                    <a:pt x="4" y="16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4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0"/>
            <p:cNvSpPr>
              <a:spLocks/>
            </p:cNvSpPr>
            <p:nvPr userDrawn="1"/>
          </p:nvSpPr>
          <p:spPr bwMode="auto">
            <a:xfrm>
              <a:off x="7645400" y="1292225"/>
              <a:ext cx="69850" cy="55563"/>
            </a:xfrm>
            <a:custGeom>
              <a:avLst/>
              <a:gdLst/>
              <a:ahLst/>
              <a:cxnLst>
                <a:cxn ang="0">
                  <a:pos x="41" y="4"/>
                </a:cxn>
                <a:cxn ang="0">
                  <a:pos x="39" y="5"/>
                </a:cxn>
                <a:cxn ang="0">
                  <a:pos x="37" y="9"/>
                </a:cxn>
                <a:cxn ang="0">
                  <a:pos x="33" y="11"/>
                </a:cxn>
                <a:cxn ang="0">
                  <a:pos x="31" y="13"/>
                </a:cxn>
                <a:cxn ang="0">
                  <a:pos x="30" y="15"/>
                </a:cxn>
                <a:cxn ang="0">
                  <a:pos x="28" y="16"/>
                </a:cxn>
                <a:cxn ang="0">
                  <a:pos x="26" y="18"/>
                </a:cxn>
                <a:cxn ang="0">
                  <a:pos x="22" y="20"/>
                </a:cxn>
                <a:cxn ang="0">
                  <a:pos x="19" y="24"/>
                </a:cxn>
                <a:cxn ang="0">
                  <a:pos x="17" y="25"/>
                </a:cxn>
                <a:cxn ang="0">
                  <a:pos x="13" y="27"/>
                </a:cxn>
                <a:cxn ang="0">
                  <a:pos x="11" y="29"/>
                </a:cxn>
                <a:cxn ang="0">
                  <a:pos x="8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4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10" y="29"/>
                </a:cxn>
                <a:cxn ang="0">
                  <a:pos x="10" y="29"/>
                </a:cxn>
                <a:cxn ang="0">
                  <a:pos x="11" y="25"/>
                </a:cxn>
                <a:cxn ang="0">
                  <a:pos x="13" y="25"/>
                </a:cxn>
                <a:cxn ang="0">
                  <a:pos x="15" y="25"/>
                </a:cxn>
                <a:cxn ang="0">
                  <a:pos x="17" y="24"/>
                </a:cxn>
                <a:cxn ang="0">
                  <a:pos x="20" y="22"/>
                </a:cxn>
                <a:cxn ang="0">
                  <a:pos x="22" y="18"/>
                </a:cxn>
                <a:cxn ang="0">
                  <a:pos x="26" y="16"/>
                </a:cxn>
                <a:cxn ang="0">
                  <a:pos x="26" y="15"/>
                </a:cxn>
                <a:cxn ang="0">
                  <a:pos x="28" y="13"/>
                </a:cxn>
                <a:cxn ang="0">
                  <a:pos x="31" y="11"/>
                </a:cxn>
                <a:cxn ang="0">
                  <a:pos x="33" y="9"/>
                </a:cxn>
                <a:cxn ang="0">
                  <a:pos x="33" y="9"/>
                </a:cxn>
                <a:cxn ang="0">
                  <a:pos x="35" y="9"/>
                </a:cxn>
                <a:cxn ang="0">
                  <a:pos x="35" y="7"/>
                </a:cxn>
                <a:cxn ang="0">
                  <a:pos x="35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2" y="2"/>
                </a:cxn>
                <a:cxn ang="0">
                  <a:pos x="42" y="0"/>
                </a:cxn>
                <a:cxn ang="0">
                  <a:pos x="44" y="2"/>
                </a:cxn>
                <a:cxn ang="0">
                  <a:pos x="42" y="2"/>
                </a:cxn>
              </a:cxnLst>
              <a:rect l="0" t="0" r="r" b="b"/>
              <a:pathLst>
                <a:path w="44" h="35">
                  <a:moveTo>
                    <a:pt x="42" y="4"/>
                  </a:moveTo>
                  <a:lnTo>
                    <a:pt x="41" y="4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7" y="7"/>
                  </a:lnTo>
                  <a:lnTo>
                    <a:pt x="37" y="9"/>
                  </a:lnTo>
                  <a:lnTo>
                    <a:pt x="35" y="9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3"/>
                  </a:lnTo>
                  <a:lnTo>
                    <a:pt x="30" y="13"/>
                  </a:lnTo>
                  <a:lnTo>
                    <a:pt x="30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2" y="20"/>
                  </a:lnTo>
                  <a:lnTo>
                    <a:pt x="20" y="22"/>
                  </a:lnTo>
                  <a:lnTo>
                    <a:pt x="19" y="24"/>
                  </a:lnTo>
                  <a:lnTo>
                    <a:pt x="17" y="24"/>
                  </a:lnTo>
                  <a:lnTo>
                    <a:pt x="17" y="25"/>
                  </a:lnTo>
                  <a:lnTo>
                    <a:pt x="15" y="27"/>
                  </a:lnTo>
                  <a:lnTo>
                    <a:pt x="13" y="27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4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1" y="27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4"/>
                  </a:lnTo>
                  <a:lnTo>
                    <a:pt x="19" y="24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5"/>
                  </a:lnTo>
                  <a:lnTo>
                    <a:pt x="28" y="15"/>
                  </a:lnTo>
                  <a:lnTo>
                    <a:pt x="28" y="13"/>
                  </a:lnTo>
                  <a:lnTo>
                    <a:pt x="30" y="13"/>
                  </a:lnTo>
                  <a:lnTo>
                    <a:pt x="31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5" y="9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9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1"/>
            <p:cNvSpPr>
              <a:spLocks/>
            </p:cNvSpPr>
            <p:nvPr userDrawn="1"/>
          </p:nvSpPr>
          <p:spPr bwMode="auto">
            <a:xfrm>
              <a:off x="7610475" y="1338263"/>
              <a:ext cx="44450" cy="26988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1" y="4"/>
                </a:cxn>
                <a:cxn ang="0">
                  <a:pos x="19" y="4"/>
                </a:cxn>
                <a:cxn ang="0">
                  <a:pos x="19" y="6"/>
                </a:cxn>
                <a:cxn ang="0">
                  <a:pos x="17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0" y="11"/>
                </a:cxn>
                <a:cxn ang="0">
                  <a:pos x="10" y="11"/>
                </a:cxn>
                <a:cxn ang="0">
                  <a:pos x="8" y="11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7"/>
                </a:cxn>
                <a:cxn ang="0">
                  <a:pos x="0" y="17"/>
                </a:cxn>
                <a:cxn ang="0">
                  <a:pos x="2" y="17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8" y="15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5" y="9"/>
                </a:cxn>
                <a:cxn ang="0">
                  <a:pos x="17" y="7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4"/>
                </a:cxn>
                <a:cxn ang="0">
                  <a:pos x="22" y="4"/>
                </a:cxn>
                <a:cxn ang="0">
                  <a:pos x="24" y="4"/>
                </a:cxn>
                <a:cxn ang="0">
                  <a:pos x="24" y="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26" y="0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17">
                  <a:moveTo>
                    <a:pt x="28" y="0"/>
                  </a:move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6"/>
                  </a:lnTo>
                  <a:lnTo>
                    <a:pt x="17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8" y="15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5" y="9"/>
                  </a:lnTo>
                  <a:lnTo>
                    <a:pt x="17" y="7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2"/>
            <p:cNvSpPr>
              <a:spLocks/>
            </p:cNvSpPr>
            <p:nvPr userDrawn="1"/>
          </p:nvSpPr>
          <p:spPr bwMode="auto">
            <a:xfrm>
              <a:off x="7524750" y="1387475"/>
              <a:ext cx="22225" cy="349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2" y="2"/>
                </a:cxn>
                <a:cxn ang="0">
                  <a:pos x="14" y="4"/>
                </a:cxn>
                <a:cxn ang="0">
                  <a:pos x="14" y="6"/>
                </a:cxn>
                <a:cxn ang="0">
                  <a:pos x="12" y="8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5"/>
                </a:cxn>
                <a:cxn ang="0">
                  <a:pos x="7" y="17"/>
                </a:cxn>
                <a:cxn ang="0">
                  <a:pos x="5" y="18"/>
                </a:cxn>
                <a:cxn ang="0">
                  <a:pos x="5" y="20"/>
                </a:cxn>
                <a:cxn ang="0">
                  <a:pos x="3" y="20"/>
                </a:cxn>
                <a:cxn ang="0">
                  <a:pos x="3" y="20"/>
                </a:cxn>
                <a:cxn ang="0">
                  <a:pos x="1" y="22"/>
                </a:cxn>
                <a:cxn ang="0">
                  <a:pos x="0" y="20"/>
                </a:cxn>
                <a:cxn ang="0">
                  <a:pos x="0" y="18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5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1" y="9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4" h="22">
                  <a:moveTo>
                    <a:pt x="9" y="0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4" y="8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5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0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3"/>
            <p:cNvSpPr>
              <a:spLocks/>
            </p:cNvSpPr>
            <p:nvPr userDrawn="1"/>
          </p:nvSpPr>
          <p:spPr bwMode="auto">
            <a:xfrm>
              <a:off x="7196138" y="1825625"/>
              <a:ext cx="34925" cy="381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22" y="9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6" y="0"/>
                </a:cxn>
                <a:cxn ang="0">
                  <a:pos x="9" y="2"/>
                </a:cxn>
              </a:cxnLst>
              <a:rect l="0" t="0" r="r" b="b"/>
              <a:pathLst>
                <a:path w="22" h="24">
                  <a:moveTo>
                    <a:pt x="9" y="2"/>
                  </a:moveTo>
                  <a:lnTo>
                    <a:pt x="22" y="9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9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6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4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5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6"/>
            <p:cNvSpPr>
              <a:spLocks/>
            </p:cNvSpPr>
            <p:nvPr userDrawn="1"/>
          </p:nvSpPr>
          <p:spPr bwMode="auto">
            <a:xfrm>
              <a:off x="3141663" y="422275"/>
              <a:ext cx="1028700" cy="635000"/>
            </a:xfrm>
            <a:custGeom>
              <a:avLst/>
              <a:gdLst/>
              <a:ahLst/>
              <a:cxnLst>
                <a:cxn ang="0">
                  <a:pos x="215" y="396"/>
                </a:cxn>
                <a:cxn ang="0">
                  <a:pos x="524" y="382"/>
                </a:cxn>
                <a:cxn ang="0">
                  <a:pos x="647" y="360"/>
                </a:cxn>
                <a:cxn ang="0">
                  <a:pos x="648" y="351"/>
                </a:cxn>
                <a:cxn ang="0">
                  <a:pos x="645" y="338"/>
                </a:cxn>
                <a:cxn ang="0">
                  <a:pos x="643" y="330"/>
                </a:cxn>
                <a:cxn ang="0">
                  <a:pos x="641" y="323"/>
                </a:cxn>
                <a:cxn ang="0">
                  <a:pos x="630" y="310"/>
                </a:cxn>
                <a:cxn ang="0">
                  <a:pos x="628" y="303"/>
                </a:cxn>
                <a:cxn ang="0">
                  <a:pos x="625" y="290"/>
                </a:cxn>
                <a:cxn ang="0">
                  <a:pos x="621" y="279"/>
                </a:cxn>
                <a:cxn ang="0">
                  <a:pos x="619" y="265"/>
                </a:cxn>
                <a:cxn ang="0">
                  <a:pos x="621" y="254"/>
                </a:cxn>
                <a:cxn ang="0">
                  <a:pos x="621" y="250"/>
                </a:cxn>
                <a:cxn ang="0">
                  <a:pos x="619" y="248"/>
                </a:cxn>
                <a:cxn ang="0">
                  <a:pos x="617" y="245"/>
                </a:cxn>
                <a:cxn ang="0">
                  <a:pos x="616" y="243"/>
                </a:cxn>
                <a:cxn ang="0">
                  <a:pos x="616" y="235"/>
                </a:cxn>
                <a:cxn ang="0">
                  <a:pos x="614" y="224"/>
                </a:cxn>
                <a:cxn ang="0">
                  <a:pos x="612" y="219"/>
                </a:cxn>
                <a:cxn ang="0">
                  <a:pos x="612" y="213"/>
                </a:cxn>
                <a:cxn ang="0">
                  <a:pos x="612" y="204"/>
                </a:cxn>
                <a:cxn ang="0">
                  <a:pos x="610" y="195"/>
                </a:cxn>
                <a:cxn ang="0">
                  <a:pos x="608" y="184"/>
                </a:cxn>
                <a:cxn ang="0">
                  <a:pos x="608" y="181"/>
                </a:cxn>
                <a:cxn ang="0">
                  <a:pos x="608" y="175"/>
                </a:cxn>
                <a:cxn ang="0">
                  <a:pos x="605" y="164"/>
                </a:cxn>
                <a:cxn ang="0">
                  <a:pos x="601" y="153"/>
                </a:cxn>
                <a:cxn ang="0">
                  <a:pos x="594" y="144"/>
                </a:cxn>
                <a:cxn ang="0">
                  <a:pos x="590" y="135"/>
                </a:cxn>
                <a:cxn ang="0">
                  <a:pos x="586" y="126"/>
                </a:cxn>
                <a:cxn ang="0">
                  <a:pos x="584" y="118"/>
                </a:cxn>
                <a:cxn ang="0">
                  <a:pos x="581" y="107"/>
                </a:cxn>
                <a:cxn ang="0">
                  <a:pos x="577" y="102"/>
                </a:cxn>
                <a:cxn ang="0">
                  <a:pos x="577" y="100"/>
                </a:cxn>
                <a:cxn ang="0">
                  <a:pos x="579" y="95"/>
                </a:cxn>
                <a:cxn ang="0">
                  <a:pos x="577" y="89"/>
                </a:cxn>
                <a:cxn ang="0">
                  <a:pos x="577" y="86"/>
                </a:cxn>
                <a:cxn ang="0">
                  <a:pos x="577" y="82"/>
                </a:cxn>
                <a:cxn ang="0">
                  <a:pos x="577" y="78"/>
                </a:cxn>
                <a:cxn ang="0">
                  <a:pos x="574" y="76"/>
                </a:cxn>
                <a:cxn ang="0">
                  <a:pos x="574" y="75"/>
                </a:cxn>
                <a:cxn ang="0">
                  <a:pos x="575" y="71"/>
                </a:cxn>
                <a:cxn ang="0">
                  <a:pos x="575" y="69"/>
                </a:cxn>
                <a:cxn ang="0">
                  <a:pos x="574" y="64"/>
                </a:cxn>
                <a:cxn ang="0">
                  <a:pos x="575" y="60"/>
                </a:cxn>
                <a:cxn ang="0">
                  <a:pos x="574" y="56"/>
                </a:cxn>
                <a:cxn ang="0">
                  <a:pos x="572" y="54"/>
                </a:cxn>
                <a:cxn ang="0">
                  <a:pos x="572" y="53"/>
                </a:cxn>
                <a:cxn ang="0">
                  <a:pos x="572" y="49"/>
                </a:cxn>
                <a:cxn ang="0">
                  <a:pos x="574" y="45"/>
                </a:cxn>
                <a:cxn ang="0">
                  <a:pos x="574" y="44"/>
                </a:cxn>
                <a:cxn ang="0">
                  <a:pos x="575" y="40"/>
                </a:cxn>
                <a:cxn ang="0">
                  <a:pos x="574" y="34"/>
                </a:cxn>
                <a:cxn ang="0">
                  <a:pos x="572" y="29"/>
                </a:cxn>
                <a:cxn ang="0">
                  <a:pos x="570" y="25"/>
                </a:cxn>
                <a:cxn ang="0">
                  <a:pos x="566" y="14"/>
                </a:cxn>
                <a:cxn ang="0">
                  <a:pos x="564" y="9"/>
                </a:cxn>
                <a:cxn ang="0">
                  <a:pos x="563" y="0"/>
                </a:cxn>
                <a:cxn ang="0">
                  <a:pos x="309" y="14"/>
                </a:cxn>
                <a:cxn ang="0">
                  <a:pos x="53" y="22"/>
                </a:cxn>
              </a:cxnLst>
              <a:rect l="0" t="0" r="r" b="b"/>
              <a:pathLst>
                <a:path w="648" h="400">
                  <a:moveTo>
                    <a:pt x="0" y="400"/>
                  </a:moveTo>
                  <a:lnTo>
                    <a:pt x="42" y="400"/>
                  </a:lnTo>
                  <a:lnTo>
                    <a:pt x="91" y="398"/>
                  </a:lnTo>
                  <a:lnTo>
                    <a:pt x="97" y="398"/>
                  </a:lnTo>
                  <a:lnTo>
                    <a:pt x="179" y="396"/>
                  </a:lnTo>
                  <a:lnTo>
                    <a:pt x="215" y="396"/>
                  </a:lnTo>
                  <a:lnTo>
                    <a:pt x="307" y="393"/>
                  </a:lnTo>
                  <a:lnTo>
                    <a:pt x="362" y="389"/>
                  </a:lnTo>
                  <a:lnTo>
                    <a:pt x="376" y="389"/>
                  </a:lnTo>
                  <a:lnTo>
                    <a:pt x="438" y="385"/>
                  </a:lnTo>
                  <a:lnTo>
                    <a:pt x="462" y="383"/>
                  </a:lnTo>
                  <a:lnTo>
                    <a:pt x="524" y="382"/>
                  </a:lnTo>
                  <a:lnTo>
                    <a:pt x="526" y="380"/>
                  </a:lnTo>
                  <a:lnTo>
                    <a:pt x="592" y="374"/>
                  </a:lnTo>
                  <a:lnTo>
                    <a:pt x="648" y="371"/>
                  </a:lnTo>
                  <a:lnTo>
                    <a:pt x="648" y="369"/>
                  </a:lnTo>
                  <a:lnTo>
                    <a:pt x="648" y="367"/>
                  </a:lnTo>
                  <a:lnTo>
                    <a:pt x="647" y="360"/>
                  </a:lnTo>
                  <a:lnTo>
                    <a:pt x="647" y="360"/>
                  </a:lnTo>
                  <a:lnTo>
                    <a:pt x="647" y="358"/>
                  </a:lnTo>
                  <a:lnTo>
                    <a:pt x="647" y="358"/>
                  </a:lnTo>
                  <a:lnTo>
                    <a:pt x="647" y="356"/>
                  </a:lnTo>
                  <a:lnTo>
                    <a:pt x="648" y="352"/>
                  </a:lnTo>
                  <a:lnTo>
                    <a:pt x="648" y="351"/>
                  </a:lnTo>
                  <a:lnTo>
                    <a:pt x="648" y="349"/>
                  </a:lnTo>
                  <a:lnTo>
                    <a:pt x="647" y="349"/>
                  </a:lnTo>
                  <a:lnTo>
                    <a:pt x="645" y="341"/>
                  </a:lnTo>
                  <a:lnTo>
                    <a:pt x="645" y="341"/>
                  </a:lnTo>
                  <a:lnTo>
                    <a:pt x="645" y="340"/>
                  </a:lnTo>
                  <a:lnTo>
                    <a:pt x="645" y="338"/>
                  </a:lnTo>
                  <a:lnTo>
                    <a:pt x="643" y="336"/>
                  </a:lnTo>
                  <a:lnTo>
                    <a:pt x="643" y="336"/>
                  </a:lnTo>
                  <a:lnTo>
                    <a:pt x="643" y="332"/>
                  </a:lnTo>
                  <a:lnTo>
                    <a:pt x="643" y="332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1" y="327"/>
                  </a:lnTo>
                  <a:lnTo>
                    <a:pt x="643" y="325"/>
                  </a:lnTo>
                  <a:lnTo>
                    <a:pt x="643" y="323"/>
                  </a:lnTo>
                  <a:lnTo>
                    <a:pt x="641" y="323"/>
                  </a:lnTo>
                  <a:lnTo>
                    <a:pt x="641" y="323"/>
                  </a:lnTo>
                  <a:lnTo>
                    <a:pt x="641" y="321"/>
                  </a:lnTo>
                  <a:lnTo>
                    <a:pt x="639" y="319"/>
                  </a:lnTo>
                  <a:lnTo>
                    <a:pt x="637" y="319"/>
                  </a:lnTo>
                  <a:lnTo>
                    <a:pt x="634" y="314"/>
                  </a:lnTo>
                  <a:lnTo>
                    <a:pt x="632" y="310"/>
                  </a:lnTo>
                  <a:lnTo>
                    <a:pt x="630" y="310"/>
                  </a:lnTo>
                  <a:lnTo>
                    <a:pt x="630" y="307"/>
                  </a:lnTo>
                  <a:lnTo>
                    <a:pt x="630" y="307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3"/>
                  </a:lnTo>
                  <a:lnTo>
                    <a:pt x="628" y="299"/>
                  </a:lnTo>
                  <a:lnTo>
                    <a:pt x="627" y="298"/>
                  </a:lnTo>
                  <a:lnTo>
                    <a:pt x="627" y="294"/>
                  </a:lnTo>
                  <a:lnTo>
                    <a:pt x="627" y="292"/>
                  </a:lnTo>
                  <a:lnTo>
                    <a:pt x="625" y="290"/>
                  </a:lnTo>
                  <a:lnTo>
                    <a:pt x="625" y="290"/>
                  </a:lnTo>
                  <a:lnTo>
                    <a:pt x="625" y="288"/>
                  </a:lnTo>
                  <a:lnTo>
                    <a:pt x="623" y="288"/>
                  </a:lnTo>
                  <a:lnTo>
                    <a:pt x="623" y="287"/>
                  </a:lnTo>
                  <a:lnTo>
                    <a:pt x="621" y="285"/>
                  </a:lnTo>
                  <a:lnTo>
                    <a:pt x="621" y="283"/>
                  </a:lnTo>
                  <a:lnTo>
                    <a:pt x="621" y="279"/>
                  </a:lnTo>
                  <a:lnTo>
                    <a:pt x="621" y="276"/>
                  </a:lnTo>
                  <a:lnTo>
                    <a:pt x="621" y="276"/>
                  </a:lnTo>
                  <a:lnTo>
                    <a:pt x="621" y="272"/>
                  </a:lnTo>
                  <a:lnTo>
                    <a:pt x="621" y="270"/>
                  </a:lnTo>
                  <a:lnTo>
                    <a:pt x="621" y="266"/>
                  </a:lnTo>
                  <a:lnTo>
                    <a:pt x="619" y="265"/>
                  </a:lnTo>
                  <a:lnTo>
                    <a:pt x="621" y="263"/>
                  </a:lnTo>
                  <a:lnTo>
                    <a:pt x="621" y="261"/>
                  </a:lnTo>
                  <a:lnTo>
                    <a:pt x="621" y="261"/>
                  </a:lnTo>
                  <a:lnTo>
                    <a:pt x="619" y="257"/>
                  </a:lnTo>
                  <a:lnTo>
                    <a:pt x="621" y="256"/>
                  </a:lnTo>
                  <a:lnTo>
                    <a:pt x="621" y="254"/>
                  </a:lnTo>
                  <a:lnTo>
                    <a:pt x="621" y="254"/>
                  </a:lnTo>
                  <a:lnTo>
                    <a:pt x="621" y="252"/>
                  </a:lnTo>
                  <a:lnTo>
                    <a:pt x="621" y="252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7" y="248"/>
                  </a:lnTo>
                  <a:lnTo>
                    <a:pt x="619" y="246"/>
                  </a:lnTo>
                  <a:lnTo>
                    <a:pt x="617" y="246"/>
                  </a:lnTo>
                  <a:lnTo>
                    <a:pt x="617" y="245"/>
                  </a:lnTo>
                  <a:lnTo>
                    <a:pt x="617" y="246"/>
                  </a:lnTo>
                  <a:lnTo>
                    <a:pt x="617" y="246"/>
                  </a:lnTo>
                  <a:lnTo>
                    <a:pt x="616" y="245"/>
                  </a:lnTo>
                  <a:lnTo>
                    <a:pt x="616" y="245"/>
                  </a:lnTo>
                  <a:lnTo>
                    <a:pt x="616" y="243"/>
                  </a:lnTo>
                  <a:lnTo>
                    <a:pt x="616" y="243"/>
                  </a:lnTo>
                  <a:lnTo>
                    <a:pt x="616" y="241"/>
                  </a:lnTo>
                  <a:lnTo>
                    <a:pt x="616" y="241"/>
                  </a:lnTo>
                  <a:lnTo>
                    <a:pt x="614" y="239"/>
                  </a:lnTo>
                  <a:lnTo>
                    <a:pt x="614" y="239"/>
                  </a:lnTo>
                  <a:lnTo>
                    <a:pt x="616" y="235"/>
                  </a:lnTo>
                  <a:lnTo>
                    <a:pt x="616" y="235"/>
                  </a:lnTo>
                  <a:lnTo>
                    <a:pt x="614" y="234"/>
                  </a:lnTo>
                  <a:lnTo>
                    <a:pt x="616" y="232"/>
                  </a:lnTo>
                  <a:lnTo>
                    <a:pt x="614" y="228"/>
                  </a:lnTo>
                  <a:lnTo>
                    <a:pt x="614" y="228"/>
                  </a:lnTo>
                  <a:lnTo>
                    <a:pt x="614" y="226"/>
                  </a:lnTo>
                  <a:lnTo>
                    <a:pt x="614" y="224"/>
                  </a:lnTo>
                  <a:lnTo>
                    <a:pt x="614" y="224"/>
                  </a:lnTo>
                  <a:lnTo>
                    <a:pt x="612" y="223"/>
                  </a:lnTo>
                  <a:lnTo>
                    <a:pt x="612" y="223"/>
                  </a:lnTo>
                  <a:lnTo>
                    <a:pt x="614" y="221"/>
                  </a:lnTo>
                  <a:lnTo>
                    <a:pt x="614" y="221"/>
                  </a:lnTo>
                  <a:lnTo>
                    <a:pt x="612" y="219"/>
                  </a:lnTo>
                  <a:lnTo>
                    <a:pt x="612" y="217"/>
                  </a:lnTo>
                  <a:lnTo>
                    <a:pt x="612" y="217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3"/>
                  </a:lnTo>
                  <a:lnTo>
                    <a:pt x="612" y="212"/>
                  </a:lnTo>
                  <a:lnTo>
                    <a:pt x="612" y="212"/>
                  </a:lnTo>
                  <a:lnTo>
                    <a:pt x="612" y="208"/>
                  </a:lnTo>
                  <a:lnTo>
                    <a:pt x="612" y="206"/>
                  </a:lnTo>
                  <a:lnTo>
                    <a:pt x="612" y="206"/>
                  </a:lnTo>
                  <a:lnTo>
                    <a:pt x="612" y="204"/>
                  </a:lnTo>
                  <a:lnTo>
                    <a:pt x="610" y="204"/>
                  </a:lnTo>
                  <a:lnTo>
                    <a:pt x="610" y="203"/>
                  </a:lnTo>
                  <a:lnTo>
                    <a:pt x="612" y="203"/>
                  </a:lnTo>
                  <a:lnTo>
                    <a:pt x="610" y="197"/>
                  </a:lnTo>
                  <a:lnTo>
                    <a:pt x="610" y="197"/>
                  </a:lnTo>
                  <a:lnTo>
                    <a:pt x="610" y="195"/>
                  </a:lnTo>
                  <a:lnTo>
                    <a:pt x="608" y="192"/>
                  </a:lnTo>
                  <a:lnTo>
                    <a:pt x="608" y="192"/>
                  </a:lnTo>
                  <a:lnTo>
                    <a:pt x="608" y="190"/>
                  </a:lnTo>
                  <a:lnTo>
                    <a:pt x="608" y="190"/>
                  </a:lnTo>
                  <a:lnTo>
                    <a:pt x="608" y="186"/>
                  </a:lnTo>
                  <a:lnTo>
                    <a:pt x="608" y="184"/>
                  </a:lnTo>
                  <a:lnTo>
                    <a:pt x="608" y="184"/>
                  </a:lnTo>
                  <a:lnTo>
                    <a:pt x="608" y="182"/>
                  </a:lnTo>
                  <a:lnTo>
                    <a:pt x="608" y="182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79"/>
                  </a:lnTo>
                  <a:lnTo>
                    <a:pt x="608" y="179"/>
                  </a:lnTo>
                  <a:lnTo>
                    <a:pt x="606" y="179"/>
                  </a:lnTo>
                  <a:lnTo>
                    <a:pt x="606" y="177"/>
                  </a:lnTo>
                  <a:lnTo>
                    <a:pt x="606" y="177"/>
                  </a:lnTo>
                  <a:lnTo>
                    <a:pt x="608" y="175"/>
                  </a:lnTo>
                  <a:lnTo>
                    <a:pt x="608" y="175"/>
                  </a:lnTo>
                  <a:lnTo>
                    <a:pt x="606" y="173"/>
                  </a:lnTo>
                  <a:lnTo>
                    <a:pt x="606" y="168"/>
                  </a:lnTo>
                  <a:lnTo>
                    <a:pt x="606" y="168"/>
                  </a:lnTo>
                  <a:lnTo>
                    <a:pt x="605" y="166"/>
                  </a:lnTo>
                  <a:lnTo>
                    <a:pt x="605" y="164"/>
                  </a:lnTo>
                  <a:lnTo>
                    <a:pt x="605" y="162"/>
                  </a:lnTo>
                  <a:lnTo>
                    <a:pt x="603" y="160"/>
                  </a:lnTo>
                  <a:lnTo>
                    <a:pt x="603" y="159"/>
                  </a:lnTo>
                  <a:lnTo>
                    <a:pt x="603" y="157"/>
                  </a:lnTo>
                  <a:lnTo>
                    <a:pt x="603" y="157"/>
                  </a:lnTo>
                  <a:lnTo>
                    <a:pt x="601" y="153"/>
                  </a:lnTo>
                  <a:lnTo>
                    <a:pt x="599" y="153"/>
                  </a:lnTo>
                  <a:lnTo>
                    <a:pt x="599" y="148"/>
                  </a:lnTo>
                  <a:lnTo>
                    <a:pt x="597" y="146"/>
                  </a:lnTo>
                  <a:lnTo>
                    <a:pt x="595" y="144"/>
                  </a:lnTo>
                  <a:lnTo>
                    <a:pt x="595" y="144"/>
                  </a:lnTo>
                  <a:lnTo>
                    <a:pt x="594" y="144"/>
                  </a:lnTo>
                  <a:lnTo>
                    <a:pt x="594" y="144"/>
                  </a:lnTo>
                  <a:lnTo>
                    <a:pt x="594" y="140"/>
                  </a:lnTo>
                  <a:lnTo>
                    <a:pt x="594" y="139"/>
                  </a:lnTo>
                  <a:lnTo>
                    <a:pt x="592" y="137"/>
                  </a:lnTo>
                  <a:lnTo>
                    <a:pt x="590" y="135"/>
                  </a:lnTo>
                  <a:lnTo>
                    <a:pt x="590" y="135"/>
                  </a:lnTo>
                  <a:lnTo>
                    <a:pt x="590" y="133"/>
                  </a:lnTo>
                  <a:lnTo>
                    <a:pt x="590" y="133"/>
                  </a:lnTo>
                  <a:lnTo>
                    <a:pt x="590" y="129"/>
                  </a:lnTo>
                  <a:lnTo>
                    <a:pt x="590" y="128"/>
                  </a:lnTo>
                  <a:lnTo>
                    <a:pt x="588" y="128"/>
                  </a:lnTo>
                  <a:lnTo>
                    <a:pt x="586" y="126"/>
                  </a:lnTo>
                  <a:lnTo>
                    <a:pt x="586" y="126"/>
                  </a:lnTo>
                  <a:lnTo>
                    <a:pt x="586" y="122"/>
                  </a:lnTo>
                  <a:lnTo>
                    <a:pt x="586" y="120"/>
                  </a:lnTo>
                  <a:lnTo>
                    <a:pt x="586" y="120"/>
                  </a:lnTo>
                  <a:lnTo>
                    <a:pt x="584" y="118"/>
                  </a:lnTo>
                  <a:lnTo>
                    <a:pt x="584" y="118"/>
                  </a:lnTo>
                  <a:lnTo>
                    <a:pt x="584" y="117"/>
                  </a:lnTo>
                  <a:lnTo>
                    <a:pt x="584" y="115"/>
                  </a:lnTo>
                  <a:lnTo>
                    <a:pt x="584" y="115"/>
                  </a:lnTo>
                  <a:lnTo>
                    <a:pt x="583" y="111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79" y="107"/>
                  </a:lnTo>
                  <a:lnTo>
                    <a:pt x="579" y="107"/>
                  </a:lnTo>
                  <a:lnTo>
                    <a:pt x="579" y="106"/>
                  </a:lnTo>
                  <a:lnTo>
                    <a:pt x="579" y="106"/>
                  </a:lnTo>
                  <a:lnTo>
                    <a:pt x="579" y="104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9" y="102"/>
                  </a:lnTo>
                  <a:lnTo>
                    <a:pt x="579" y="100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77" y="98"/>
                  </a:lnTo>
                  <a:lnTo>
                    <a:pt x="577" y="97"/>
                  </a:lnTo>
                  <a:lnTo>
                    <a:pt x="577" y="97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1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7"/>
                  </a:lnTo>
                  <a:lnTo>
                    <a:pt x="577" y="87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4"/>
                  </a:lnTo>
                  <a:lnTo>
                    <a:pt x="579" y="84"/>
                  </a:lnTo>
                  <a:lnTo>
                    <a:pt x="577" y="84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5" y="80"/>
                  </a:lnTo>
                  <a:lnTo>
                    <a:pt x="575" y="80"/>
                  </a:lnTo>
                  <a:lnTo>
                    <a:pt x="577" y="78"/>
                  </a:lnTo>
                  <a:lnTo>
                    <a:pt x="575" y="78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4" y="76"/>
                  </a:lnTo>
                  <a:lnTo>
                    <a:pt x="574" y="76"/>
                  </a:lnTo>
                  <a:lnTo>
                    <a:pt x="574" y="75"/>
                  </a:lnTo>
                  <a:lnTo>
                    <a:pt x="575" y="75"/>
                  </a:lnTo>
                  <a:lnTo>
                    <a:pt x="575" y="73"/>
                  </a:lnTo>
                  <a:lnTo>
                    <a:pt x="575" y="73"/>
                  </a:lnTo>
                  <a:lnTo>
                    <a:pt x="574" y="75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4" y="69"/>
                  </a:lnTo>
                  <a:lnTo>
                    <a:pt x="574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7"/>
                  </a:lnTo>
                  <a:lnTo>
                    <a:pt x="574" y="67"/>
                  </a:lnTo>
                  <a:lnTo>
                    <a:pt x="574" y="65"/>
                  </a:lnTo>
                  <a:lnTo>
                    <a:pt x="575" y="65"/>
                  </a:lnTo>
                  <a:lnTo>
                    <a:pt x="575" y="64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4" y="62"/>
                  </a:lnTo>
                  <a:lnTo>
                    <a:pt x="574" y="62"/>
                  </a:lnTo>
                  <a:lnTo>
                    <a:pt x="574" y="60"/>
                  </a:lnTo>
                  <a:lnTo>
                    <a:pt x="575" y="62"/>
                  </a:lnTo>
                  <a:lnTo>
                    <a:pt x="575" y="60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2" y="56"/>
                  </a:lnTo>
                  <a:lnTo>
                    <a:pt x="572" y="56"/>
                  </a:lnTo>
                  <a:lnTo>
                    <a:pt x="574" y="54"/>
                  </a:lnTo>
                  <a:lnTo>
                    <a:pt x="574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7"/>
                  </a:lnTo>
                  <a:lnTo>
                    <a:pt x="572" y="45"/>
                  </a:lnTo>
                  <a:lnTo>
                    <a:pt x="572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5" y="44"/>
                  </a:lnTo>
                  <a:lnTo>
                    <a:pt x="574" y="42"/>
                  </a:lnTo>
                  <a:lnTo>
                    <a:pt x="575" y="42"/>
                  </a:lnTo>
                  <a:lnTo>
                    <a:pt x="575" y="40"/>
                  </a:lnTo>
                  <a:lnTo>
                    <a:pt x="575" y="40"/>
                  </a:lnTo>
                  <a:lnTo>
                    <a:pt x="575" y="38"/>
                  </a:lnTo>
                  <a:lnTo>
                    <a:pt x="575" y="36"/>
                  </a:lnTo>
                  <a:lnTo>
                    <a:pt x="575" y="36"/>
                  </a:lnTo>
                  <a:lnTo>
                    <a:pt x="574" y="36"/>
                  </a:lnTo>
                  <a:lnTo>
                    <a:pt x="574" y="36"/>
                  </a:lnTo>
                  <a:lnTo>
                    <a:pt x="574" y="34"/>
                  </a:lnTo>
                  <a:lnTo>
                    <a:pt x="574" y="34"/>
                  </a:lnTo>
                  <a:lnTo>
                    <a:pt x="574" y="33"/>
                  </a:lnTo>
                  <a:lnTo>
                    <a:pt x="574" y="33"/>
                  </a:lnTo>
                  <a:lnTo>
                    <a:pt x="572" y="33"/>
                  </a:lnTo>
                  <a:lnTo>
                    <a:pt x="572" y="31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0" y="29"/>
                  </a:lnTo>
                  <a:lnTo>
                    <a:pt x="570" y="27"/>
                  </a:lnTo>
                  <a:lnTo>
                    <a:pt x="570" y="27"/>
                  </a:lnTo>
                  <a:lnTo>
                    <a:pt x="570" y="25"/>
                  </a:lnTo>
                  <a:lnTo>
                    <a:pt x="568" y="23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0"/>
                  </a:lnTo>
                  <a:lnTo>
                    <a:pt x="566" y="14"/>
                  </a:lnTo>
                  <a:lnTo>
                    <a:pt x="566" y="14"/>
                  </a:lnTo>
                  <a:lnTo>
                    <a:pt x="566" y="12"/>
                  </a:lnTo>
                  <a:lnTo>
                    <a:pt x="566" y="11"/>
                  </a:lnTo>
                  <a:lnTo>
                    <a:pt x="564" y="11"/>
                  </a:lnTo>
                  <a:lnTo>
                    <a:pt x="564" y="9"/>
                  </a:lnTo>
                  <a:lnTo>
                    <a:pt x="564" y="9"/>
                  </a:lnTo>
                  <a:lnTo>
                    <a:pt x="563" y="7"/>
                  </a:lnTo>
                  <a:lnTo>
                    <a:pt x="563" y="5"/>
                  </a:lnTo>
                  <a:lnTo>
                    <a:pt x="563" y="3"/>
                  </a:lnTo>
                  <a:lnTo>
                    <a:pt x="563" y="3"/>
                  </a:lnTo>
                  <a:lnTo>
                    <a:pt x="563" y="2"/>
                  </a:lnTo>
                  <a:lnTo>
                    <a:pt x="563" y="0"/>
                  </a:lnTo>
                  <a:lnTo>
                    <a:pt x="504" y="3"/>
                  </a:lnTo>
                  <a:lnTo>
                    <a:pt x="418" y="9"/>
                  </a:lnTo>
                  <a:lnTo>
                    <a:pt x="373" y="11"/>
                  </a:lnTo>
                  <a:lnTo>
                    <a:pt x="331" y="12"/>
                  </a:lnTo>
                  <a:lnTo>
                    <a:pt x="320" y="14"/>
                  </a:lnTo>
                  <a:lnTo>
                    <a:pt x="309" y="14"/>
                  </a:lnTo>
                  <a:lnTo>
                    <a:pt x="221" y="18"/>
                  </a:lnTo>
                  <a:lnTo>
                    <a:pt x="212" y="18"/>
                  </a:lnTo>
                  <a:lnTo>
                    <a:pt x="168" y="20"/>
                  </a:lnTo>
                  <a:lnTo>
                    <a:pt x="120" y="20"/>
                  </a:lnTo>
                  <a:lnTo>
                    <a:pt x="91" y="22"/>
                  </a:lnTo>
                  <a:lnTo>
                    <a:pt x="53" y="22"/>
                  </a:lnTo>
                  <a:lnTo>
                    <a:pt x="0" y="22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7"/>
            <p:cNvSpPr>
              <a:spLocks/>
            </p:cNvSpPr>
            <p:nvPr userDrawn="1"/>
          </p:nvSpPr>
          <p:spPr bwMode="auto">
            <a:xfrm>
              <a:off x="1539875" y="369888"/>
              <a:ext cx="1601788" cy="950913"/>
            </a:xfrm>
            <a:custGeom>
              <a:avLst/>
              <a:gdLst/>
              <a:ahLst/>
              <a:cxnLst>
                <a:cxn ang="0">
                  <a:pos x="505" y="539"/>
                </a:cxn>
                <a:cxn ang="0">
                  <a:pos x="384" y="594"/>
                </a:cxn>
                <a:cxn ang="0">
                  <a:pos x="377" y="585"/>
                </a:cxn>
                <a:cxn ang="0">
                  <a:pos x="373" y="572"/>
                </a:cxn>
                <a:cxn ang="0">
                  <a:pos x="364" y="561"/>
                </a:cxn>
                <a:cxn ang="0">
                  <a:pos x="353" y="566"/>
                </a:cxn>
                <a:cxn ang="0">
                  <a:pos x="351" y="577"/>
                </a:cxn>
                <a:cxn ang="0">
                  <a:pos x="353" y="586"/>
                </a:cxn>
                <a:cxn ang="0">
                  <a:pos x="342" y="585"/>
                </a:cxn>
                <a:cxn ang="0">
                  <a:pos x="322" y="588"/>
                </a:cxn>
                <a:cxn ang="0">
                  <a:pos x="305" y="585"/>
                </a:cxn>
                <a:cxn ang="0">
                  <a:pos x="291" y="583"/>
                </a:cxn>
                <a:cxn ang="0">
                  <a:pos x="276" y="588"/>
                </a:cxn>
                <a:cxn ang="0">
                  <a:pos x="258" y="586"/>
                </a:cxn>
                <a:cxn ang="0">
                  <a:pos x="238" y="585"/>
                </a:cxn>
                <a:cxn ang="0">
                  <a:pos x="232" y="599"/>
                </a:cxn>
                <a:cxn ang="0">
                  <a:pos x="218" y="588"/>
                </a:cxn>
                <a:cxn ang="0">
                  <a:pos x="216" y="574"/>
                </a:cxn>
                <a:cxn ang="0">
                  <a:pos x="212" y="557"/>
                </a:cxn>
                <a:cxn ang="0">
                  <a:pos x="203" y="541"/>
                </a:cxn>
                <a:cxn ang="0">
                  <a:pos x="190" y="543"/>
                </a:cxn>
                <a:cxn ang="0">
                  <a:pos x="179" y="522"/>
                </a:cxn>
                <a:cxn ang="0">
                  <a:pos x="183" y="510"/>
                </a:cxn>
                <a:cxn ang="0">
                  <a:pos x="177" y="500"/>
                </a:cxn>
                <a:cxn ang="0">
                  <a:pos x="170" y="490"/>
                </a:cxn>
                <a:cxn ang="0">
                  <a:pos x="163" y="469"/>
                </a:cxn>
                <a:cxn ang="0">
                  <a:pos x="161" y="448"/>
                </a:cxn>
                <a:cxn ang="0">
                  <a:pos x="159" y="438"/>
                </a:cxn>
                <a:cxn ang="0">
                  <a:pos x="150" y="427"/>
                </a:cxn>
                <a:cxn ang="0">
                  <a:pos x="143" y="429"/>
                </a:cxn>
                <a:cxn ang="0">
                  <a:pos x="124" y="444"/>
                </a:cxn>
                <a:cxn ang="0">
                  <a:pos x="112" y="451"/>
                </a:cxn>
                <a:cxn ang="0">
                  <a:pos x="99" y="438"/>
                </a:cxn>
                <a:cxn ang="0">
                  <a:pos x="95" y="427"/>
                </a:cxn>
                <a:cxn ang="0">
                  <a:pos x="97" y="416"/>
                </a:cxn>
                <a:cxn ang="0">
                  <a:pos x="104" y="402"/>
                </a:cxn>
                <a:cxn ang="0">
                  <a:pos x="110" y="391"/>
                </a:cxn>
                <a:cxn ang="0">
                  <a:pos x="106" y="378"/>
                </a:cxn>
                <a:cxn ang="0">
                  <a:pos x="106" y="363"/>
                </a:cxn>
                <a:cxn ang="0">
                  <a:pos x="110" y="352"/>
                </a:cxn>
                <a:cxn ang="0">
                  <a:pos x="119" y="334"/>
                </a:cxn>
                <a:cxn ang="0">
                  <a:pos x="124" y="316"/>
                </a:cxn>
                <a:cxn ang="0">
                  <a:pos x="123" y="301"/>
                </a:cxn>
                <a:cxn ang="0">
                  <a:pos x="103" y="303"/>
                </a:cxn>
                <a:cxn ang="0">
                  <a:pos x="99" y="290"/>
                </a:cxn>
                <a:cxn ang="0">
                  <a:pos x="90" y="285"/>
                </a:cxn>
                <a:cxn ang="0">
                  <a:pos x="79" y="278"/>
                </a:cxn>
                <a:cxn ang="0">
                  <a:pos x="79" y="265"/>
                </a:cxn>
                <a:cxn ang="0">
                  <a:pos x="68" y="250"/>
                </a:cxn>
                <a:cxn ang="0">
                  <a:pos x="57" y="234"/>
                </a:cxn>
                <a:cxn ang="0">
                  <a:pos x="50" y="219"/>
                </a:cxn>
                <a:cxn ang="0">
                  <a:pos x="31" y="204"/>
                </a:cxn>
                <a:cxn ang="0">
                  <a:pos x="18" y="193"/>
                </a:cxn>
                <a:cxn ang="0">
                  <a:pos x="20" y="183"/>
                </a:cxn>
                <a:cxn ang="0">
                  <a:pos x="22" y="162"/>
                </a:cxn>
                <a:cxn ang="0">
                  <a:pos x="15" y="148"/>
                </a:cxn>
                <a:cxn ang="0">
                  <a:pos x="2" y="126"/>
                </a:cxn>
                <a:cxn ang="0">
                  <a:pos x="515" y="44"/>
                </a:cxn>
                <a:cxn ang="0">
                  <a:pos x="1009" y="55"/>
                </a:cxn>
              </a:cxnLst>
              <a:rect l="0" t="0" r="r" b="b"/>
              <a:pathLst>
                <a:path w="1009" h="599">
                  <a:moveTo>
                    <a:pt x="1009" y="550"/>
                  </a:moveTo>
                  <a:lnTo>
                    <a:pt x="923" y="550"/>
                  </a:lnTo>
                  <a:lnTo>
                    <a:pt x="919" y="550"/>
                  </a:lnTo>
                  <a:lnTo>
                    <a:pt x="837" y="550"/>
                  </a:lnTo>
                  <a:lnTo>
                    <a:pt x="815" y="550"/>
                  </a:lnTo>
                  <a:lnTo>
                    <a:pt x="779" y="548"/>
                  </a:lnTo>
                  <a:lnTo>
                    <a:pt x="733" y="548"/>
                  </a:lnTo>
                  <a:lnTo>
                    <a:pt x="700" y="546"/>
                  </a:lnTo>
                  <a:lnTo>
                    <a:pt x="673" y="546"/>
                  </a:lnTo>
                  <a:lnTo>
                    <a:pt x="640" y="544"/>
                  </a:lnTo>
                  <a:lnTo>
                    <a:pt x="607" y="543"/>
                  </a:lnTo>
                  <a:lnTo>
                    <a:pt x="505" y="539"/>
                  </a:lnTo>
                  <a:lnTo>
                    <a:pt x="486" y="537"/>
                  </a:lnTo>
                  <a:lnTo>
                    <a:pt x="452" y="535"/>
                  </a:lnTo>
                  <a:lnTo>
                    <a:pt x="448" y="535"/>
                  </a:lnTo>
                  <a:lnTo>
                    <a:pt x="435" y="535"/>
                  </a:lnTo>
                  <a:lnTo>
                    <a:pt x="424" y="535"/>
                  </a:lnTo>
                  <a:lnTo>
                    <a:pt x="422" y="533"/>
                  </a:lnTo>
                  <a:lnTo>
                    <a:pt x="417" y="533"/>
                  </a:lnTo>
                  <a:lnTo>
                    <a:pt x="393" y="532"/>
                  </a:lnTo>
                  <a:lnTo>
                    <a:pt x="391" y="574"/>
                  </a:lnTo>
                  <a:lnTo>
                    <a:pt x="389" y="597"/>
                  </a:lnTo>
                  <a:lnTo>
                    <a:pt x="386" y="596"/>
                  </a:lnTo>
                  <a:lnTo>
                    <a:pt x="384" y="594"/>
                  </a:lnTo>
                  <a:lnTo>
                    <a:pt x="384" y="594"/>
                  </a:lnTo>
                  <a:lnTo>
                    <a:pt x="382" y="592"/>
                  </a:lnTo>
                  <a:lnTo>
                    <a:pt x="384" y="590"/>
                  </a:lnTo>
                  <a:lnTo>
                    <a:pt x="384" y="590"/>
                  </a:lnTo>
                  <a:lnTo>
                    <a:pt x="382" y="590"/>
                  </a:lnTo>
                  <a:lnTo>
                    <a:pt x="382" y="588"/>
                  </a:lnTo>
                  <a:lnTo>
                    <a:pt x="382" y="588"/>
                  </a:lnTo>
                  <a:lnTo>
                    <a:pt x="380" y="588"/>
                  </a:lnTo>
                  <a:lnTo>
                    <a:pt x="380" y="588"/>
                  </a:lnTo>
                  <a:lnTo>
                    <a:pt x="378" y="585"/>
                  </a:lnTo>
                  <a:lnTo>
                    <a:pt x="378" y="585"/>
                  </a:lnTo>
                  <a:lnTo>
                    <a:pt x="377" y="585"/>
                  </a:lnTo>
                  <a:lnTo>
                    <a:pt x="377" y="583"/>
                  </a:lnTo>
                  <a:lnTo>
                    <a:pt x="375" y="581"/>
                  </a:lnTo>
                  <a:lnTo>
                    <a:pt x="375" y="579"/>
                  </a:lnTo>
                  <a:lnTo>
                    <a:pt x="375" y="579"/>
                  </a:lnTo>
                  <a:lnTo>
                    <a:pt x="377" y="577"/>
                  </a:lnTo>
                  <a:lnTo>
                    <a:pt x="377" y="577"/>
                  </a:lnTo>
                  <a:lnTo>
                    <a:pt x="375" y="575"/>
                  </a:lnTo>
                  <a:lnTo>
                    <a:pt x="373" y="575"/>
                  </a:lnTo>
                  <a:lnTo>
                    <a:pt x="371" y="575"/>
                  </a:lnTo>
                  <a:lnTo>
                    <a:pt x="371" y="574"/>
                  </a:lnTo>
                  <a:lnTo>
                    <a:pt x="371" y="572"/>
                  </a:lnTo>
                  <a:lnTo>
                    <a:pt x="373" y="572"/>
                  </a:lnTo>
                  <a:lnTo>
                    <a:pt x="373" y="570"/>
                  </a:lnTo>
                  <a:lnTo>
                    <a:pt x="373" y="570"/>
                  </a:lnTo>
                  <a:lnTo>
                    <a:pt x="369" y="570"/>
                  </a:lnTo>
                  <a:lnTo>
                    <a:pt x="369" y="568"/>
                  </a:lnTo>
                  <a:lnTo>
                    <a:pt x="367" y="566"/>
                  </a:lnTo>
                  <a:lnTo>
                    <a:pt x="367" y="564"/>
                  </a:lnTo>
                  <a:lnTo>
                    <a:pt x="369" y="564"/>
                  </a:lnTo>
                  <a:lnTo>
                    <a:pt x="369" y="564"/>
                  </a:lnTo>
                  <a:lnTo>
                    <a:pt x="367" y="564"/>
                  </a:lnTo>
                  <a:lnTo>
                    <a:pt x="366" y="564"/>
                  </a:lnTo>
                  <a:lnTo>
                    <a:pt x="366" y="564"/>
                  </a:lnTo>
                  <a:lnTo>
                    <a:pt x="364" y="561"/>
                  </a:lnTo>
                  <a:lnTo>
                    <a:pt x="364" y="561"/>
                  </a:lnTo>
                  <a:lnTo>
                    <a:pt x="362" y="563"/>
                  </a:lnTo>
                  <a:lnTo>
                    <a:pt x="362" y="563"/>
                  </a:lnTo>
                  <a:lnTo>
                    <a:pt x="362" y="564"/>
                  </a:lnTo>
                  <a:lnTo>
                    <a:pt x="362" y="566"/>
                  </a:lnTo>
                  <a:lnTo>
                    <a:pt x="360" y="566"/>
                  </a:lnTo>
                  <a:lnTo>
                    <a:pt x="358" y="564"/>
                  </a:lnTo>
                  <a:lnTo>
                    <a:pt x="357" y="564"/>
                  </a:lnTo>
                  <a:lnTo>
                    <a:pt x="357" y="564"/>
                  </a:lnTo>
                  <a:lnTo>
                    <a:pt x="355" y="564"/>
                  </a:lnTo>
                  <a:lnTo>
                    <a:pt x="355" y="566"/>
                  </a:lnTo>
                  <a:lnTo>
                    <a:pt x="353" y="566"/>
                  </a:lnTo>
                  <a:lnTo>
                    <a:pt x="355" y="568"/>
                  </a:lnTo>
                  <a:lnTo>
                    <a:pt x="355" y="570"/>
                  </a:lnTo>
                  <a:lnTo>
                    <a:pt x="357" y="572"/>
                  </a:lnTo>
                  <a:lnTo>
                    <a:pt x="355" y="572"/>
                  </a:lnTo>
                  <a:lnTo>
                    <a:pt x="355" y="574"/>
                  </a:lnTo>
                  <a:lnTo>
                    <a:pt x="355" y="574"/>
                  </a:lnTo>
                  <a:lnTo>
                    <a:pt x="353" y="574"/>
                  </a:lnTo>
                  <a:lnTo>
                    <a:pt x="351" y="574"/>
                  </a:lnTo>
                  <a:lnTo>
                    <a:pt x="351" y="574"/>
                  </a:lnTo>
                  <a:lnTo>
                    <a:pt x="351" y="575"/>
                  </a:lnTo>
                  <a:lnTo>
                    <a:pt x="351" y="575"/>
                  </a:lnTo>
                  <a:lnTo>
                    <a:pt x="351" y="577"/>
                  </a:lnTo>
                  <a:lnTo>
                    <a:pt x="349" y="579"/>
                  </a:lnTo>
                  <a:lnTo>
                    <a:pt x="349" y="579"/>
                  </a:lnTo>
                  <a:lnTo>
                    <a:pt x="351" y="581"/>
                  </a:lnTo>
                  <a:lnTo>
                    <a:pt x="351" y="581"/>
                  </a:lnTo>
                  <a:lnTo>
                    <a:pt x="351" y="585"/>
                  </a:lnTo>
                  <a:lnTo>
                    <a:pt x="351" y="585"/>
                  </a:lnTo>
                  <a:lnTo>
                    <a:pt x="353" y="585"/>
                  </a:lnTo>
                  <a:lnTo>
                    <a:pt x="355" y="585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3" y="586"/>
                  </a:lnTo>
                  <a:lnTo>
                    <a:pt x="353" y="586"/>
                  </a:lnTo>
                  <a:lnTo>
                    <a:pt x="351" y="586"/>
                  </a:lnTo>
                  <a:lnTo>
                    <a:pt x="351" y="588"/>
                  </a:lnTo>
                  <a:lnTo>
                    <a:pt x="351" y="586"/>
                  </a:lnTo>
                  <a:lnTo>
                    <a:pt x="347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4" y="585"/>
                  </a:lnTo>
                  <a:lnTo>
                    <a:pt x="344" y="585"/>
                  </a:lnTo>
                  <a:lnTo>
                    <a:pt x="342" y="585"/>
                  </a:lnTo>
                  <a:lnTo>
                    <a:pt x="342" y="585"/>
                  </a:lnTo>
                  <a:lnTo>
                    <a:pt x="335" y="583"/>
                  </a:lnTo>
                  <a:lnTo>
                    <a:pt x="335" y="583"/>
                  </a:lnTo>
                  <a:lnTo>
                    <a:pt x="333" y="585"/>
                  </a:lnTo>
                  <a:lnTo>
                    <a:pt x="331" y="585"/>
                  </a:lnTo>
                  <a:lnTo>
                    <a:pt x="329" y="585"/>
                  </a:lnTo>
                  <a:lnTo>
                    <a:pt x="327" y="586"/>
                  </a:lnTo>
                  <a:lnTo>
                    <a:pt x="327" y="586"/>
                  </a:lnTo>
                  <a:lnTo>
                    <a:pt x="325" y="586"/>
                  </a:lnTo>
                  <a:lnTo>
                    <a:pt x="324" y="586"/>
                  </a:lnTo>
                  <a:lnTo>
                    <a:pt x="324" y="588"/>
                  </a:lnTo>
                  <a:lnTo>
                    <a:pt x="324" y="588"/>
                  </a:lnTo>
                  <a:lnTo>
                    <a:pt x="322" y="588"/>
                  </a:lnTo>
                  <a:lnTo>
                    <a:pt x="322" y="586"/>
                  </a:lnTo>
                  <a:lnTo>
                    <a:pt x="320" y="585"/>
                  </a:lnTo>
                  <a:lnTo>
                    <a:pt x="318" y="583"/>
                  </a:lnTo>
                  <a:lnTo>
                    <a:pt x="318" y="581"/>
                  </a:lnTo>
                  <a:lnTo>
                    <a:pt x="314" y="583"/>
                  </a:lnTo>
                  <a:lnTo>
                    <a:pt x="313" y="583"/>
                  </a:lnTo>
                  <a:lnTo>
                    <a:pt x="311" y="583"/>
                  </a:lnTo>
                  <a:lnTo>
                    <a:pt x="309" y="585"/>
                  </a:lnTo>
                  <a:lnTo>
                    <a:pt x="307" y="585"/>
                  </a:lnTo>
                  <a:lnTo>
                    <a:pt x="305" y="583"/>
                  </a:lnTo>
                  <a:lnTo>
                    <a:pt x="305" y="583"/>
                  </a:lnTo>
                  <a:lnTo>
                    <a:pt x="305" y="585"/>
                  </a:lnTo>
                  <a:lnTo>
                    <a:pt x="304" y="585"/>
                  </a:lnTo>
                  <a:lnTo>
                    <a:pt x="302" y="583"/>
                  </a:lnTo>
                  <a:lnTo>
                    <a:pt x="302" y="585"/>
                  </a:lnTo>
                  <a:lnTo>
                    <a:pt x="300" y="585"/>
                  </a:lnTo>
                  <a:lnTo>
                    <a:pt x="298" y="585"/>
                  </a:lnTo>
                  <a:lnTo>
                    <a:pt x="296" y="585"/>
                  </a:lnTo>
                  <a:lnTo>
                    <a:pt x="296" y="583"/>
                  </a:lnTo>
                  <a:lnTo>
                    <a:pt x="296" y="583"/>
                  </a:lnTo>
                  <a:lnTo>
                    <a:pt x="294" y="583"/>
                  </a:lnTo>
                  <a:lnTo>
                    <a:pt x="293" y="583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89" y="583"/>
                  </a:lnTo>
                  <a:lnTo>
                    <a:pt x="287" y="581"/>
                  </a:lnTo>
                  <a:lnTo>
                    <a:pt x="287" y="579"/>
                  </a:lnTo>
                  <a:lnTo>
                    <a:pt x="287" y="579"/>
                  </a:lnTo>
                  <a:lnTo>
                    <a:pt x="285" y="579"/>
                  </a:lnTo>
                  <a:lnTo>
                    <a:pt x="283" y="579"/>
                  </a:lnTo>
                  <a:lnTo>
                    <a:pt x="282" y="581"/>
                  </a:lnTo>
                  <a:lnTo>
                    <a:pt x="280" y="581"/>
                  </a:lnTo>
                  <a:lnTo>
                    <a:pt x="276" y="583"/>
                  </a:lnTo>
                  <a:lnTo>
                    <a:pt x="276" y="583"/>
                  </a:lnTo>
                  <a:lnTo>
                    <a:pt x="276" y="586"/>
                  </a:lnTo>
                  <a:lnTo>
                    <a:pt x="276" y="588"/>
                  </a:lnTo>
                  <a:lnTo>
                    <a:pt x="272" y="592"/>
                  </a:lnTo>
                  <a:lnTo>
                    <a:pt x="272" y="592"/>
                  </a:lnTo>
                  <a:lnTo>
                    <a:pt x="271" y="592"/>
                  </a:lnTo>
                  <a:lnTo>
                    <a:pt x="269" y="590"/>
                  </a:lnTo>
                  <a:lnTo>
                    <a:pt x="267" y="588"/>
                  </a:lnTo>
                  <a:lnTo>
                    <a:pt x="265" y="588"/>
                  </a:lnTo>
                  <a:lnTo>
                    <a:pt x="263" y="588"/>
                  </a:lnTo>
                  <a:lnTo>
                    <a:pt x="261" y="588"/>
                  </a:lnTo>
                  <a:lnTo>
                    <a:pt x="261" y="588"/>
                  </a:lnTo>
                  <a:lnTo>
                    <a:pt x="260" y="588"/>
                  </a:lnTo>
                  <a:lnTo>
                    <a:pt x="260" y="586"/>
                  </a:lnTo>
                  <a:lnTo>
                    <a:pt x="258" y="586"/>
                  </a:lnTo>
                  <a:lnTo>
                    <a:pt x="258" y="586"/>
                  </a:lnTo>
                  <a:lnTo>
                    <a:pt x="254" y="586"/>
                  </a:lnTo>
                  <a:lnTo>
                    <a:pt x="252" y="586"/>
                  </a:lnTo>
                  <a:lnTo>
                    <a:pt x="251" y="585"/>
                  </a:lnTo>
                  <a:lnTo>
                    <a:pt x="249" y="585"/>
                  </a:lnTo>
                  <a:lnTo>
                    <a:pt x="247" y="585"/>
                  </a:lnTo>
                  <a:lnTo>
                    <a:pt x="243" y="583"/>
                  </a:lnTo>
                  <a:lnTo>
                    <a:pt x="243" y="583"/>
                  </a:lnTo>
                  <a:lnTo>
                    <a:pt x="241" y="583"/>
                  </a:lnTo>
                  <a:lnTo>
                    <a:pt x="241" y="585"/>
                  </a:lnTo>
                  <a:lnTo>
                    <a:pt x="240" y="585"/>
                  </a:lnTo>
                  <a:lnTo>
                    <a:pt x="238" y="585"/>
                  </a:lnTo>
                  <a:lnTo>
                    <a:pt x="236" y="586"/>
                  </a:lnTo>
                  <a:lnTo>
                    <a:pt x="236" y="586"/>
                  </a:lnTo>
                  <a:lnTo>
                    <a:pt x="236" y="588"/>
                  </a:lnTo>
                  <a:lnTo>
                    <a:pt x="234" y="588"/>
                  </a:lnTo>
                  <a:lnTo>
                    <a:pt x="234" y="588"/>
                  </a:lnTo>
                  <a:lnTo>
                    <a:pt x="232" y="592"/>
                  </a:lnTo>
                  <a:lnTo>
                    <a:pt x="232" y="592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6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0" y="599"/>
                  </a:lnTo>
                  <a:lnTo>
                    <a:pt x="229" y="599"/>
                  </a:lnTo>
                  <a:lnTo>
                    <a:pt x="229" y="597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1" y="592"/>
                  </a:lnTo>
                  <a:lnTo>
                    <a:pt x="221" y="592"/>
                  </a:lnTo>
                  <a:lnTo>
                    <a:pt x="219" y="590"/>
                  </a:lnTo>
                  <a:lnTo>
                    <a:pt x="218" y="588"/>
                  </a:lnTo>
                  <a:lnTo>
                    <a:pt x="218" y="588"/>
                  </a:lnTo>
                  <a:lnTo>
                    <a:pt x="216" y="588"/>
                  </a:lnTo>
                  <a:lnTo>
                    <a:pt x="216" y="586"/>
                  </a:lnTo>
                  <a:lnTo>
                    <a:pt x="216" y="583"/>
                  </a:lnTo>
                  <a:lnTo>
                    <a:pt x="216" y="581"/>
                  </a:lnTo>
                  <a:lnTo>
                    <a:pt x="218" y="579"/>
                  </a:lnTo>
                  <a:lnTo>
                    <a:pt x="216" y="577"/>
                  </a:lnTo>
                  <a:lnTo>
                    <a:pt x="216" y="577"/>
                  </a:lnTo>
                  <a:lnTo>
                    <a:pt x="214" y="575"/>
                  </a:lnTo>
                  <a:lnTo>
                    <a:pt x="214" y="574"/>
                  </a:lnTo>
                  <a:lnTo>
                    <a:pt x="216" y="574"/>
                  </a:lnTo>
                  <a:lnTo>
                    <a:pt x="216" y="574"/>
                  </a:lnTo>
                  <a:lnTo>
                    <a:pt x="214" y="572"/>
                  </a:lnTo>
                  <a:lnTo>
                    <a:pt x="212" y="570"/>
                  </a:lnTo>
                  <a:lnTo>
                    <a:pt x="210" y="570"/>
                  </a:lnTo>
                  <a:lnTo>
                    <a:pt x="210" y="568"/>
                  </a:lnTo>
                  <a:lnTo>
                    <a:pt x="212" y="568"/>
                  </a:lnTo>
                  <a:lnTo>
                    <a:pt x="214" y="566"/>
                  </a:lnTo>
                  <a:lnTo>
                    <a:pt x="214" y="564"/>
                  </a:lnTo>
                  <a:lnTo>
                    <a:pt x="214" y="564"/>
                  </a:lnTo>
                  <a:lnTo>
                    <a:pt x="214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0" y="555"/>
                  </a:lnTo>
                  <a:lnTo>
                    <a:pt x="210" y="553"/>
                  </a:lnTo>
                  <a:lnTo>
                    <a:pt x="212" y="553"/>
                  </a:lnTo>
                  <a:lnTo>
                    <a:pt x="210" y="552"/>
                  </a:lnTo>
                  <a:lnTo>
                    <a:pt x="209" y="550"/>
                  </a:lnTo>
                  <a:lnTo>
                    <a:pt x="209" y="548"/>
                  </a:lnTo>
                  <a:lnTo>
                    <a:pt x="209" y="546"/>
                  </a:lnTo>
                  <a:lnTo>
                    <a:pt x="205" y="544"/>
                  </a:lnTo>
                  <a:lnTo>
                    <a:pt x="205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3" y="541"/>
                  </a:lnTo>
                  <a:lnTo>
                    <a:pt x="201" y="541"/>
                  </a:lnTo>
                  <a:lnTo>
                    <a:pt x="199" y="541"/>
                  </a:lnTo>
                  <a:lnTo>
                    <a:pt x="199" y="539"/>
                  </a:lnTo>
                  <a:lnTo>
                    <a:pt x="198" y="541"/>
                  </a:lnTo>
                  <a:lnTo>
                    <a:pt x="198" y="541"/>
                  </a:lnTo>
                  <a:lnTo>
                    <a:pt x="196" y="543"/>
                  </a:lnTo>
                  <a:lnTo>
                    <a:pt x="194" y="543"/>
                  </a:lnTo>
                  <a:lnTo>
                    <a:pt x="194" y="543"/>
                  </a:lnTo>
                  <a:lnTo>
                    <a:pt x="192" y="543"/>
                  </a:lnTo>
                  <a:lnTo>
                    <a:pt x="192" y="543"/>
                  </a:lnTo>
                  <a:lnTo>
                    <a:pt x="190" y="543"/>
                  </a:lnTo>
                  <a:lnTo>
                    <a:pt x="190" y="543"/>
                  </a:lnTo>
                  <a:lnTo>
                    <a:pt x="190" y="541"/>
                  </a:lnTo>
                  <a:lnTo>
                    <a:pt x="190" y="539"/>
                  </a:lnTo>
                  <a:lnTo>
                    <a:pt x="190" y="539"/>
                  </a:lnTo>
                  <a:lnTo>
                    <a:pt x="188" y="537"/>
                  </a:lnTo>
                  <a:lnTo>
                    <a:pt x="185" y="535"/>
                  </a:lnTo>
                  <a:lnTo>
                    <a:pt x="183" y="533"/>
                  </a:lnTo>
                  <a:lnTo>
                    <a:pt x="181" y="530"/>
                  </a:lnTo>
                  <a:lnTo>
                    <a:pt x="181" y="528"/>
                  </a:lnTo>
                  <a:lnTo>
                    <a:pt x="181" y="526"/>
                  </a:lnTo>
                  <a:lnTo>
                    <a:pt x="179" y="524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81" y="522"/>
                  </a:lnTo>
                  <a:lnTo>
                    <a:pt x="183" y="521"/>
                  </a:lnTo>
                  <a:lnTo>
                    <a:pt x="183" y="521"/>
                  </a:lnTo>
                  <a:lnTo>
                    <a:pt x="183" y="519"/>
                  </a:lnTo>
                  <a:lnTo>
                    <a:pt x="185" y="517"/>
                  </a:lnTo>
                  <a:lnTo>
                    <a:pt x="185" y="515"/>
                  </a:lnTo>
                  <a:lnTo>
                    <a:pt x="185" y="513"/>
                  </a:lnTo>
                  <a:lnTo>
                    <a:pt x="185" y="513"/>
                  </a:lnTo>
                  <a:lnTo>
                    <a:pt x="185" y="511"/>
                  </a:lnTo>
                  <a:lnTo>
                    <a:pt x="183" y="511"/>
                  </a:lnTo>
                  <a:lnTo>
                    <a:pt x="183" y="510"/>
                  </a:lnTo>
                  <a:lnTo>
                    <a:pt x="183" y="508"/>
                  </a:lnTo>
                  <a:lnTo>
                    <a:pt x="181" y="508"/>
                  </a:lnTo>
                  <a:lnTo>
                    <a:pt x="181" y="508"/>
                  </a:lnTo>
                  <a:lnTo>
                    <a:pt x="181" y="506"/>
                  </a:lnTo>
                  <a:lnTo>
                    <a:pt x="179" y="504"/>
                  </a:lnTo>
                  <a:lnTo>
                    <a:pt x="179" y="504"/>
                  </a:lnTo>
                  <a:lnTo>
                    <a:pt x="179" y="502"/>
                  </a:lnTo>
                  <a:lnTo>
                    <a:pt x="179" y="502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7" y="500"/>
                  </a:lnTo>
                  <a:lnTo>
                    <a:pt x="176" y="500"/>
                  </a:lnTo>
                  <a:lnTo>
                    <a:pt x="176" y="500"/>
                  </a:lnTo>
                  <a:lnTo>
                    <a:pt x="174" y="499"/>
                  </a:lnTo>
                  <a:lnTo>
                    <a:pt x="174" y="499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2" y="495"/>
                  </a:lnTo>
                  <a:lnTo>
                    <a:pt x="174" y="495"/>
                  </a:lnTo>
                  <a:lnTo>
                    <a:pt x="174" y="493"/>
                  </a:lnTo>
                  <a:lnTo>
                    <a:pt x="172" y="491"/>
                  </a:lnTo>
                  <a:lnTo>
                    <a:pt x="170" y="490"/>
                  </a:lnTo>
                  <a:lnTo>
                    <a:pt x="168" y="488"/>
                  </a:lnTo>
                  <a:lnTo>
                    <a:pt x="168" y="488"/>
                  </a:lnTo>
                  <a:lnTo>
                    <a:pt x="168" y="486"/>
                  </a:lnTo>
                  <a:lnTo>
                    <a:pt x="166" y="480"/>
                  </a:lnTo>
                  <a:lnTo>
                    <a:pt x="166" y="480"/>
                  </a:lnTo>
                  <a:lnTo>
                    <a:pt x="166" y="479"/>
                  </a:lnTo>
                  <a:lnTo>
                    <a:pt x="166" y="479"/>
                  </a:lnTo>
                  <a:lnTo>
                    <a:pt x="163" y="475"/>
                  </a:lnTo>
                  <a:lnTo>
                    <a:pt x="163" y="473"/>
                  </a:lnTo>
                  <a:lnTo>
                    <a:pt x="163" y="473"/>
                  </a:lnTo>
                  <a:lnTo>
                    <a:pt x="163" y="471"/>
                  </a:lnTo>
                  <a:lnTo>
                    <a:pt x="163" y="469"/>
                  </a:lnTo>
                  <a:lnTo>
                    <a:pt x="163" y="468"/>
                  </a:lnTo>
                  <a:lnTo>
                    <a:pt x="163" y="466"/>
                  </a:lnTo>
                  <a:lnTo>
                    <a:pt x="163" y="466"/>
                  </a:lnTo>
                  <a:lnTo>
                    <a:pt x="163" y="464"/>
                  </a:lnTo>
                  <a:lnTo>
                    <a:pt x="161" y="460"/>
                  </a:lnTo>
                  <a:lnTo>
                    <a:pt x="161" y="458"/>
                  </a:lnTo>
                  <a:lnTo>
                    <a:pt x="159" y="457"/>
                  </a:lnTo>
                  <a:lnTo>
                    <a:pt x="159" y="455"/>
                  </a:lnTo>
                  <a:lnTo>
                    <a:pt x="161" y="455"/>
                  </a:lnTo>
                  <a:lnTo>
                    <a:pt x="161" y="453"/>
                  </a:lnTo>
                  <a:lnTo>
                    <a:pt x="161" y="449"/>
                  </a:lnTo>
                  <a:lnTo>
                    <a:pt x="161" y="448"/>
                  </a:lnTo>
                  <a:lnTo>
                    <a:pt x="161" y="448"/>
                  </a:lnTo>
                  <a:lnTo>
                    <a:pt x="159" y="448"/>
                  </a:lnTo>
                  <a:lnTo>
                    <a:pt x="157" y="448"/>
                  </a:lnTo>
                  <a:lnTo>
                    <a:pt x="156" y="448"/>
                  </a:lnTo>
                  <a:lnTo>
                    <a:pt x="156" y="448"/>
                  </a:lnTo>
                  <a:lnTo>
                    <a:pt x="157" y="448"/>
                  </a:lnTo>
                  <a:lnTo>
                    <a:pt x="157" y="444"/>
                  </a:lnTo>
                  <a:lnTo>
                    <a:pt x="157" y="444"/>
                  </a:lnTo>
                  <a:lnTo>
                    <a:pt x="157" y="442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38"/>
                  </a:lnTo>
                  <a:lnTo>
                    <a:pt x="157" y="437"/>
                  </a:lnTo>
                  <a:lnTo>
                    <a:pt x="156" y="437"/>
                  </a:lnTo>
                  <a:lnTo>
                    <a:pt x="156" y="437"/>
                  </a:lnTo>
                  <a:lnTo>
                    <a:pt x="154" y="435"/>
                  </a:lnTo>
                  <a:lnTo>
                    <a:pt x="154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2" y="431"/>
                  </a:lnTo>
                  <a:lnTo>
                    <a:pt x="150" y="429"/>
                  </a:lnTo>
                  <a:lnTo>
                    <a:pt x="150" y="429"/>
                  </a:lnTo>
                  <a:lnTo>
                    <a:pt x="150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4"/>
                  </a:lnTo>
                  <a:lnTo>
                    <a:pt x="146" y="424"/>
                  </a:lnTo>
                  <a:lnTo>
                    <a:pt x="145" y="426"/>
                  </a:lnTo>
                  <a:lnTo>
                    <a:pt x="143" y="426"/>
                  </a:lnTo>
                  <a:lnTo>
                    <a:pt x="143" y="427"/>
                  </a:lnTo>
                  <a:lnTo>
                    <a:pt x="141" y="427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31"/>
                  </a:lnTo>
                  <a:lnTo>
                    <a:pt x="139" y="433"/>
                  </a:lnTo>
                  <a:lnTo>
                    <a:pt x="137" y="433"/>
                  </a:lnTo>
                  <a:lnTo>
                    <a:pt x="135" y="437"/>
                  </a:lnTo>
                  <a:lnTo>
                    <a:pt x="132" y="438"/>
                  </a:lnTo>
                  <a:lnTo>
                    <a:pt x="132" y="440"/>
                  </a:lnTo>
                  <a:lnTo>
                    <a:pt x="130" y="440"/>
                  </a:lnTo>
                  <a:lnTo>
                    <a:pt x="130" y="442"/>
                  </a:lnTo>
                  <a:lnTo>
                    <a:pt x="128" y="442"/>
                  </a:lnTo>
                  <a:lnTo>
                    <a:pt x="128" y="442"/>
                  </a:lnTo>
                  <a:lnTo>
                    <a:pt x="126" y="442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3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4"/>
                  </a:lnTo>
                  <a:lnTo>
                    <a:pt x="121" y="446"/>
                  </a:lnTo>
                  <a:lnTo>
                    <a:pt x="119" y="448"/>
                  </a:lnTo>
                  <a:lnTo>
                    <a:pt x="117" y="449"/>
                  </a:lnTo>
                  <a:lnTo>
                    <a:pt x="115" y="449"/>
                  </a:lnTo>
                  <a:lnTo>
                    <a:pt x="112" y="451"/>
                  </a:lnTo>
                  <a:lnTo>
                    <a:pt x="112" y="451"/>
                  </a:lnTo>
                  <a:lnTo>
                    <a:pt x="112" y="449"/>
                  </a:lnTo>
                  <a:lnTo>
                    <a:pt x="110" y="448"/>
                  </a:lnTo>
                  <a:lnTo>
                    <a:pt x="108" y="446"/>
                  </a:lnTo>
                  <a:lnTo>
                    <a:pt x="106" y="446"/>
                  </a:lnTo>
                  <a:lnTo>
                    <a:pt x="104" y="444"/>
                  </a:lnTo>
                  <a:lnTo>
                    <a:pt x="104" y="444"/>
                  </a:lnTo>
                  <a:lnTo>
                    <a:pt x="104" y="440"/>
                  </a:lnTo>
                  <a:lnTo>
                    <a:pt x="103" y="440"/>
                  </a:lnTo>
                  <a:lnTo>
                    <a:pt x="103" y="438"/>
                  </a:lnTo>
                  <a:lnTo>
                    <a:pt x="101" y="438"/>
                  </a:lnTo>
                  <a:lnTo>
                    <a:pt x="99" y="438"/>
                  </a:lnTo>
                  <a:lnTo>
                    <a:pt x="97" y="437"/>
                  </a:lnTo>
                  <a:lnTo>
                    <a:pt x="97" y="437"/>
                  </a:lnTo>
                  <a:lnTo>
                    <a:pt x="95" y="437"/>
                  </a:lnTo>
                  <a:lnTo>
                    <a:pt x="93" y="437"/>
                  </a:lnTo>
                  <a:lnTo>
                    <a:pt x="93" y="437"/>
                  </a:lnTo>
                  <a:lnTo>
                    <a:pt x="95" y="433"/>
                  </a:lnTo>
                  <a:lnTo>
                    <a:pt x="95" y="431"/>
                  </a:lnTo>
                  <a:lnTo>
                    <a:pt x="95" y="431"/>
                  </a:lnTo>
                  <a:lnTo>
                    <a:pt x="95" y="429"/>
                  </a:lnTo>
                  <a:lnTo>
                    <a:pt x="93" y="429"/>
                  </a:lnTo>
                  <a:lnTo>
                    <a:pt x="93" y="427"/>
                  </a:lnTo>
                  <a:lnTo>
                    <a:pt x="95" y="427"/>
                  </a:lnTo>
                  <a:lnTo>
                    <a:pt x="97" y="427"/>
                  </a:lnTo>
                  <a:lnTo>
                    <a:pt x="99" y="426"/>
                  </a:lnTo>
                  <a:lnTo>
                    <a:pt x="99" y="426"/>
                  </a:lnTo>
                  <a:lnTo>
                    <a:pt x="101" y="426"/>
                  </a:lnTo>
                  <a:lnTo>
                    <a:pt x="101" y="424"/>
                  </a:lnTo>
                  <a:lnTo>
                    <a:pt x="101" y="424"/>
                  </a:lnTo>
                  <a:lnTo>
                    <a:pt x="101" y="422"/>
                  </a:lnTo>
                  <a:lnTo>
                    <a:pt x="99" y="422"/>
                  </a:lnTo>
                  <a:lnTo>
                    <a:pt x="101" y="420"/>
                  </a:lnTo>
                  <a:lnTo>
                    <a:pt x="101" y="418"/>
                  </a:lnTo>
                  <a:lnTo>
                    <a:pt x="99" y="418"/>
                  </a:lnTo>
                  <a:lnTo>
                    <a:pt x="97" y="416"/>
                  </a:lnTo>
                  <a:lnTo>
                    <a:pt x="97" y="415"/>
                  </a:lnTo>
                  <a:lnTo>
                    <a:pt x="97" y="413"/>
                  </a:lnTo>
                  <a:lnTo>
                    <a:pt x="97" y="411"/>
                  </a:lnTo>
                  <a:lnTo>
                    <a:pt x="97" y="411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101" y="405"/>
                  </a:lnTo>
                  <a:lnTo>
                    <a:pt x="101" y="404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2"/>
                  </a:lnTo>
                  <a:lnTo>
                    <a:pt x="108" y="400"/>
                  </a:lnTo>
                  <a:lnTo>
                    <a:pt x="110" y="402"/>
                  </a:lnTo>
                  <a:lnTo>
                    <a:pt x="110" y="402"/>
                  </a:lnTo>
                  <a:lnTo>
                    <a:pt x="112" y="400"/>
                  </a:lnTo>
                  <a:lnTo>
                    <a:pt x="112" y="398"/>
                  </a:lnTo>
                  <a:lnTo>
                    <a:pt x="112" y="398"/>
                  </a:lnTo>
                  <a:lnTo>
                    <a:pt x="112" y="395"/>
                  </a:lnTo>
                  <a:lnTo>
                    <a:pt x="110" y="395"/>
                  </a:lnTo>
                  <a:lnTo>
                    <a:pt x="110" y="393"/>
                  </a:lnTo>
                  <a:lnTo>
                    <a:pt x="110" y="391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5"/>
                  </a:lnTo>
                  <a:lnTo>
                    <a:pt x="108" y="384"/>
                  </a:lnTo>
                  <a:lnTo>
                    <a:pt x="106" y="384"/>
                  </a:lnTo>
                  <a:lnTo>
                    <a:pt x="106" y="384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0"/>
                  </a:lnTo>
                  <a:lnTo>
                    <a:pt x="106" y="378"/>
                  </a:lnTo>
                  <a:lnTo>
                    <a:pt x="108" y="376"/>
                  </a:lnTo>
                  <a:lnTo>
                    <a:pt x="108" y="376"/>
                  </a:lnTo>
                  <a:lnTo>
                    <a:pt x="108" y="374"/>
                  </a:lnTo>
                  <a:lnTo>
                    <a:pt x="108" y="374"/>
                  </a:lnTo>
                  <a:lnTo>
                    <a:pt x="110" y="373"/>
                  </a:lnTo>
                  <a:lnTo>
                    <a:pt x="110" y="373"/>
                  </a:lnTo>
                  <a:lnTo>
                    <a:pt x="108" y="369"/>
                  </a:lnTo>
                  <a:lnTo>
                    <a:pt x="108" y="369"/>
                  </a:lnTo>
                  <a:lnTo>
                    <a:pt x="106" y="369"/>
                  </a:lnTo>
                  <a:lnTo>
                    <a:pt x="106" y="367"/>
                  </a:lnTo>
                  <a:lnTo>
                    <a:pt x="104" y="365"/>
                  </a:lnTo>
                  <a:lnTo>
                    <a:pt x="106" y="363"/>
                  </a:lnTo>
                  <a:lnTo>
                    <a:pt x="106" y="363"/>
                  </a:lnTo>
                  <a:lnTo>
                    <a:pt x="108" y="363"/>
                  </a:lnTo>
                  <a:lnTo>
                    <a:pt x="108" y="363"/>
                  </a:lnTo>
                  <a:lnTo>
                    <a:pt x="110" y="363"/>
                  </a:lnTo>
                  <a:lnTo>
                    <a:pt x="112" y="362"/>
                  </a:lnTo>
                  <a:lnTo>
                    <a:pt x="112" y="358"/>
                  </a:lnTo>
                  <a:lnTo>
                    <a:pt x="112" y="358"/>
                  </a:lnTo>
                  <a:lnTo>
                    <a:pt x="112" y="356"/>
                  </a:lnTo>
                  <a:lnTo>
                    <a:pt x="113" y="356"/>
                  </a:lnTo>
                  <a:lnTo>
                    <a:pt x="112" y="354"/>
                  </a:lnTo>
                  <a:lnTo>
                    <a:pt x="112" y="354"/>
                  </a:lnTo>
                  <a:lnTo>
                    <a:pt x="110" y="352"/>
                  </a:lnTo>
                  <a:lnTo>
                    <a:pt x="110" y="351"/>
                  </a:lnTo>
                  <a:lnTo>
                    <a:pt x="112" y="351"/>
                  </a:lnTo>
                  <a:lnTo>
                    <a:pt x="112" y="349"/>
                  </a:lnTo>
                  <a:lnTo>
                    <a:pt x="113" y="349"/>
                  </a:lnTo>
                  <a:lnTo>
                    <a:pt x="113" y="347"/>
                  </a:lnTo>
                  <a:lnTo>
                    <a:pt x="113" y="345"/>
                  </a:lnTo>
                  <a:lnTo>
                    <a:pt x="115" y="342"/>
                  </a:lnTo>
                  <a:lnTo>
                    <a:pt x="115" y="342"/>
                  </a:lnTo>
                  <a:lnTo>
                    <a:pt x="117" y="338"/>
                  </a:lnTo>
                  <a:lnTo>
                    <a:pt x="117" y="338"/>
                  </a:lnTo>
                  <a:lnTo>
                    <a:pt x="117" y="334"/>
                  </a:lnTo>
                  <a:lnTo>
                    <a:pt x="119" y="334"/>
                  </a:lnTo>
                  <a:lnTo>
                    <a:pt x="119" y="332"/>
                  </a:lnTo>
                  <a:lnTo>
                    <a:pt x="121" y="331"/>
                  </a:lnTo>
                  <a:lnTo>
                    <a:pt x="121" y="329"/>
                  </a:lnTo>
                  <a:lnTo>
                    <a:pt x="119" y="329"/>
                  </a:lnTo>
                  <a:lnTo>
                    <a:pt x="119" y="327"/>
                  </a:lnTo>
                  <a:lnTo>
                    <a:pt x="119" y="325"/>
                  </a:lnTo>
                  <a:lnTo>
                    <a:pt x="119" y="325"/>
                  </a:lnTo>
                  <a:lnTo>
                    <a:pt x="119" y="323"/>
                  </a:lnTo>
                  <a:lnTo>
                    <a:pt x="119" y="323"/>
                  </a:lnTo>
                  <a:lnTo>
                    <a:pt x="123" y="321"/>
                  </a:lnTo>
                  <a:lnTo>
                    <a:pt x="124" y="320"/>
                  </a:lnTo>
                  <a:lnTo>
                    <a:pt x="124" y="316"/>
                  </a:lnTo>
                  <a:lnTo>
                    <a:pt x="124" y="316"/>
                  </a:lnTo>
                  <a:lnTo>
                    <a:pt x="124" y="314"/>
                  </a:lnTo>
                  <a:lnTo>
                    <a:pt x="124" y="312"/>
                  </a:lnTo>
                  <a:lnTo>
                    <a:pt x="126" y="310"/>
                  </a:lnTo>
                  <a:lnTo>
                    <a:pt x="126" y="309"/>
                  </a:lnTo>
                  <a:lnTo>
                    <a:pt x="128" y="309"/>
                  </a:lnTo>
                  <a:lnTo>
                    <a:pt x="128" y="307"/>
                  </a:lnTo>
                  <a:lnTo>
                    <a:pt x="128" y="305"/>
                  </a:lnTo>
                  <a:lnTo>
                    <a:pt x="128" y="303"/>
                  </a:lnTo>
                  <a:lnTo>
                    <a:pt x="124" y="301"/>
                  </a:lnTo>
                  <a:lnTo>
                    <a:pt x="123" y="301"/>
                  </a:lnTo>
                  <a:lnTo>
                    <a:pt x="123" y="301"/>
                  </a:lnTo>
                  <a:lnTo>
                    <a:pt x="117" y="303"/>
                  </a:lnTo>
                  <a:lnTo>
                    <a:pt x="115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2" y="303"/>
                  </a:lnTo>
                  <a:lnTo>
                    <a:pt x="110" y="303"/>
                  </a:lnTo>
                  <a:lnTo>
                    <a:pt x="110" y="303"/>
                  </a:lnTo>
                  <a:lnTo>
                    <a:pt x="108" y="303"/>
                  </a:lnTo>
                  <a:lnTo>
                    <a:pt x="106" y="303"/>
                  </a:lnTo>
                  <a:lnTo>
                    <a:pt x="104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1" y="301"/>
                  </a:lnTo>
                  <a:lnTo>
                    <a:pt x="101" y="299"/>
                  </a:lnTo>
                  <a:lnTo>
                    <a:pt x="101" y="298"/>
                  </a:lnTo>
                  <a:lnTo>
                    <a:pt x="103" y="298"/>
                  </a:lnTo>
                  <a:lnTo>
                    <a:pt x="103" y="296"/>
                  </a:lnTo>
                  <a:lnTo>
                    <a:pt x="103" y="296"/>
                  </a:lnTo>
                  <a:lnTo>
                    <a:pt x="101" y="292"/>
                  </a:lnTo>
                  <a:lnTo>
                    <a:pt x="101" y="290"/>
                  </a:lnTo>
                  <a:lnTo>
                    <a:pt x="99" y="290"/>
                  </a:lnTo>
                  <a:lnTo>
                    <a:pt x="97" y="290"/>
                  </a:lnTo>
                  <a:lnTo>
                    <a:pt x="95" y="292"/>
                  </a:lnTo>
                  <a:lnTo>
                    <a:pt x="93" y="292"/>
                  </a:lnTo>
                  <a:lnTo>
                    <a:pt x="92" y="294"/>
                  </a:lnTo>
                  <a:lnTo>
                    <a:pt x="90" y="294"/>
                  </a:lnTo>
                  <a:lnTo>
                    <a:pt x="90" y="292"/>
                  </a:lnTo>
                  <a:lnTo>
                    <a:pt x="90" y="292"/>
                  </a:lnTo>
                  <a:lnTo>
                    <a:pt x="90" y="290"/>
                  </a:lnTo>
                  <a:lnTo>
                    <a:pt x="90" y="289"/>
                  </a:lnTo>
                  <a:lnTo>
                    <a:pt x="92" y="289"/>
                  </a:lnTo>
                  <a:lnTo>
                    <a:pt x="92" y="287"/>
                  </a:lnTo>
                  <a:lnTo>
                    <a:pt x="90" y="285"/>
                  </a:lnTo>
                  <a:lnTo>
                    <a:pt x="88" y="285"/>
                  </a:lnTo>
                  <a:lnTo>
                    <a:pt x="88" y="285"/>
                  </a:lnTo>
                  <a:lnTo>
                    <a:pt x="86" y="283"/>
                  </a:lnTo>
                  <a:lnTo>
                    <a:pt x="86" y="283"/>
                  </a:lnTo>
                  <a:lnTo>
                    <a:pt x="84" y="283"/>
                  </a:lnTo>
                  <a:lnTo>
                    <a:pt x="84" y="281"/>
                  </a:lnTo>
                  <a:lnTo>
                    <a:pt x="82" y="281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8"/>
                  </a:lnTo>
                  <a:lnTo>
                    <a:pt x="79" y="278"/>
                  </a:lnTo>
                  <a:lnTo>
                    <a:pt x="79" y="276"/>
                  </a:lnTo>
                  <a:lnTo>
                    <a:pt x="79" y="274"/>
                  </a:lnTo>
                  <a:lnTo>
                    <a:pt x="77" y="274"/>
                  </a:lnTo>
                  <a:lnTo>
                    <a:pt x="77" y="272"/>
                  </a:lnTo>
                  <a:lnTo>
                    <a:pt x="77" y="272"/>
                  </a:lnTo>
                  <a:lnTo>
                    <a:pt x="79" y="270"/>
                  </a:lnTo>
                  <a:lnTo>
                    <a:pt x="79" y="270"/>
                  </a:lnTo>
                  <a:lnTo>
                    <a:pt x="79" y="268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5"/>
                  </a:lnTo>
                  <a:lnTo>
                    <a:pt x="77" y="265"/>
                  </a:lnTo>
                  <a:lnTo>
                    <a:pt x="77" y="265"/>
                  </a:lnTo>
                  <a:lnTo>
                    <a:pt x="77" y="263"/>
                  </a:lnTo>
                  <a:lnTo>
                    <a:pt x="75" y="263"/>
                  </a:lnTo>
                  <a:lnTo>
                    <a:pt x="75" y="261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9"/>
                  </a:lnTo>
                  <a:lnTo>
                    <a:pt x="70" y="257"/>
                  </a:lnTo>
                  <a:lnTo>
                    <a:pt x="68" y="254"/>
                  </a:lnTo>
                  <a:lnTo>
                    <a:pt x="68" y="252"/>
                  </a:lnTo>
                  <a:lnTo>
                    <a:pt x="68" y="250"/>
                  </a:lnTo>
                  <a:lnTo>
                    <a:pt x="66" y="248"/>
                  </a:lnTo>
                  <a:lnTo>
                    <a:pt x="66" y="246"/>
                  </a:lnTo>
                  <a:lnTo>
                    <a:pt x="64" y="245"/>
                  </a:lnTo>
                  <a:lnTo>
                    <a:pt x="64" y="241"/>
                  </a:lnTo>
                  <a:lnTo>
                    <a:pt x="62" y="241"/>
                  </a:lnTo>
                  <a:lnTo>
                    <a:pt x="62" y="241"/>
                  </a:lnTo>
                  <a:lnTo>
                    <a:pt x="61" y="241"/>
                  </a:lnTo>
                  <a:lnTo>
                    <a:pt x="61" y="237"/>
                  </a:lnTo>
                  <a:lnTo>
                    <a:pt x="61" y="237"/>
                  </a:lnTo>
                  <a:lnTo>
                    <a:pt x="59" y="237"/>
                  </a:lnTo>
                  <a:lnTo>
                    <a:pt x="59" y="236"/>
                  </a:lnTo>
                  <a:lnTo>
                    <a:pt x="57" y="234"/>
                  </a:lnTo>
                  <a:lnTo>
                    <a:pt x="55" y="234"/>
                  </a:lnTo>
                  <a:lnTo>
                    <a:pt x="55" y="232"/>
                  </a:lnTo>
                  <a:lnTo>
                    <a:pt x="55" y="230"/>
                  </a:lnTo>
                  <a:lnTo>
                    <a:pt x="53" y="230"/>
                  </a:lnTo>
                  <a:lnTo>
                    <a:pt x="51" y="230"/>
                  </a:lnTo>
                  <a:lnTo>
                    <a:pt x="51" y="228"/>
                  </a:lnTo>
                  <a:lnTo>
                    <a:pt x="51" y="226"/>
                  </a:lnTo>
                  <a:lnTo>
                    <a:pt x="51" y="226"/>
                  </a:lnTo>
                  <a:lnTo>
                    <a:pt x="51" y="225"/>
                  </a:lnTo>
                  <a:lnTo>
                    <a:pt x="51" y="223"/>
                  </a:lnTo>
                  <a:lnTo>
                    <a:pt x="51" y="221"/>
                  </a:lnTo>
                  <a:lnTo>
                    <a:pt x="50" y="219"/>
                  </a:lnTo>
                  <a:lnTo>
                    <a:pt x="44" y="219"/>
                  </a:lnTo>
                  <a:lnTo>
                    <a:pt x="44" y="217"/>
                  </a:lnTo>
                  <a:lnTo>
                    <a:pt x="42" y="217"/>
                  </a:lnTo>
                  <a:lnTo>
                    <a:pt x="40" y="217"/>
                  </a:lnTo>
                  <a:lnTo>
                    <a:pt x="39" y="215"/>
                  </a:lnTo>
                  <a:lnTo>
                    <a:pt x="37" y="215"/>
                  </a:lnTo>
                  <a:lnTo>
                    <a:pt x="35" y="214"/>
                  </a:lnTo>
                  <a:lnTo>
                    <a:pt x="33" y="212"/>
                  </a:lnTo>
                  <a:lnTo>
                    <a:pt x="33" y="208"/>
                  </a:lnTo>
                  <a:lnTo>
                    <a:pt x="31" y="206"/>
                  </a:lnTo>
                  <a:lnTo>
                    <a:pt x="31" y="206"/>
                  </a:lnTo>
                  <a:lnTo>
                    <a:pt x="31" y="204"/>
                  </a:lnTo>
                  <a:lnTo>
                    <a:pt x="29" y="203"/>
                  </a:lnTo>
                  <a:lnTo>
                    <a:pt x="29" y="203"/>
                  </a:lnTo>
                  <a:lnTo>
                    <a:pt x="28" y="203"/>
                  </a:lnTo>
                  <a:lnTo>
                    <a:pt x="26" y="201"/>
                  </a:lnTo>
                  <a:lnTo>
                    <a:pt x="24" y="199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7" y="195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18" y="193"/>
                  </a:lnTo>
                  <a:lnTo>
                    <a:pt x="18" y="193"/>
                  </a:lnTo>
                  <a:lnTo>
                    <a:pt x="20" y="192"/>
                  </a:lnTo>
                  <a:lnTo>
                    <a:pt x="22" y="193"/>
                  </a:lnTo>
                  <a:lnTo>
                    <a:pt x="24" y="193"/>
                  </a:lnTo>
                  <a:lnTo>
                    <a:pt x="26" y="193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4" y="188"/>
                  </a:lnTo>
                  <a:lnTo>
                    <a:pt x="22" y="188"/>
                  </a:lnTo>
                  <a:lnTo>
                    <a:pt x="24" y="184"/>
                  </a:lnTo>
                  <a:lnTo>
                    <a:pt x="22" y="184"/>
                  </a:lnTo>
                  <a:lnTo>
                    <a:pt x="20" y="183"/>
                  </a:lnTo>
                  <a:lnTo>
                    <a:pt x="20" y="181"/>
                  </a:lnTo>
                  <a:lnTo>
                    <a:pt x="20" y="179"/>
                  </a:lnTo>
                  <a:lnTo>
                    <a:pt x="24" y="177"/>
                  </a:lnTo>
                  <a:lnTo>
                    <a:pt x="24" y="175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4" y="172"/>
                  </a:lnTo>
                  <a:lnTo>
                    <a:pt x="22" y="170"/>
                  </a:lnTo>
                  <a:lnTo>
                    <a:pt x="22" y="168"/>
                  </a:lnTo>
                  <a:lnTo>
                    <a:pt x="22" y="166"/>
                  </a:lnTo>
                  <a:lnTo>
                    <a:pt x="22" y="164"/>
                  </a:lnTo>
                  <a:lnTo>
                    <a:pt x="22" y="162"/>
                  </a:lnTo>
                  <a:lnTo>
                    <a:pt x="22" y="162"/>
                  </a:lnTo>
                  <a:lnTo>
                    <a:pt x="22" y="161"/>
                  </a:lnTo>
                  <a:lnTo>
                    <a:pt x="18" y="161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7" y="155"/>
                  </a:lnTo>
                  <a:lnTo>
                    <a:pt x="15" y="155"/>
                  </a:lnTo>
                  <a:lnTo>
                    <a:pt x="15" y="153"/>
                  </a:lnTo>
                  <a:lnTo>
                    <a:pt x="15" y="151"/>
                  </a:lnTo>
                  <a:lnTo>
                    <a:pt x="15" y="150"/>
                  </a:lnTo>
                  <a:lnTo>
                    <a:pt x="15" y="148"/>
                  </a:lnTo>
                  <a:lnTo>
                    <a:pt x="13" y="146"/>
                  </a:lnTo>
                  <a:lnTo>
                    <a:pt x="13" y="144"/>
                  </a:lnTo>
                  <a:lnTo>
                    <a:pt x="13" y="144"/>
                  </a:lnTo>
                  <a:lnTo>
                    <a:pt x="11" y="142"/>
                  </a:lnTo>
                  <a:lnTo>
                    <a:pt x="11" y="142"/>
                  </a:lnTo>
                  <a:lnTo>
                    <a:pt x="9" y="142"/>
                  </a:lnTo>
                  <a:lnTo>
                    <a:pt x="8" y="139"/>
                  </a:lnTo>
                  <a:lnTo>
                    <a:pt x="8" y="137"/>
                  </a:lnTo>
                  <a:lnTo>
                    <a:pt x="6" y="133"/>
                  </a:lnTo>
                  <a:lnTo>
                    <a:pt x="4" y="131"/>
                  </a:lnTo>
                  <a:lnTo>
                    <a:pt x="2" y="128"/>
                  </a:lnTo>
                  <a:lnTo>
                    <a:pt x="2" y="126"/>
                  </a:lnTo>
                  <a:lnTo>
                    <a:pt x="0" y="126"/>
                  </a:lnTo>
                  <a:lnTo>
                    <a:pt x="0" y="124"/>
                  </a:lnTo>
                  <a:lnTo>
                    <a:pt x="4" y="97"/>
                  </a:lnTo>
                  <a:lnTo>
                    <a:pt x="8" y="60"/>
                  </a:lnTo>
                  <a:lnTo>
                    <a:pt x="17" y="0"/>
                  </a:lnTo>
                  <a:lnTo>
                    <a:pt x="126" y="13"/>
                  </a:lnTo>
                  <a:lnTo>
                    <a:pt x="179" y="18"/>
                  </a:lnTo>
                  <a:lnTo>
                    <a:pt x="218" y="22"/>
                  </a:lnTo>
                  <a:lnTo>
                    <a:pt x="335" y="33"/>
                  </a:lnTo>
                  <a:lnTo>
                    <a:pt x="409" y="36"/>
                  </a:lnTo>
                  <a:lnTo>
                    <a:pt x="455" y="40"/>
                  </a:lnTo>
                  <a:lnTo>
                    <a:pt x="515" y="44"/>
                  </a:lnTo>
                  <a:lnTo>
                    <a:pt x="557" y="45"/>
                  </a:lnTo>
                  <a:lnTo>
                    <a:pt x="629" y="49"/>
                  </a:lnTo>
                  <a:lnTo>
                    <a:pt x="662" y="51"/>
                  </a:lnTo>
                  <a:lnTo>
                    <a:pt x="733" y="53"/>
                  </a:lnTo>
                  <a:lnTo>
                    <a:pt x="733" y="53"/>
                  </a:lnTo>
                  <a:lnTo>
                    <a:pt x="748" y="53"/>
                  </a:lnTo>
                  <a:lnTo>
                    <a:pt x="749" y="53"/>
                  </a:lnTo>
                  <a:lnTo>
                    <a:pt x="780" y="55"/>
                  </a:lnTo>
                  <a:lnTo>
                    <a:pt x="804" y="55"/>
                  </a:lnTo>
                  <a:lnTo>
                    <a:pt x="837" y="55"/>
                  </a:lnTo>
                  <a:lnTo>
                    <a:pt x="925" y="55"/>
                  </a:lnTo>
                  <a:lnTo>
                    <a:pt x="1009" y="55"/>
                  </a:lnTo>
                  <a:lnTo>
                    <a:pt x="1009" y="55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8"/>
            <p:cNvSpPr>
              <a:spLocks/>
            </p:cNvSpPr>
            <p:nvPr userDrawn="1"/>
          </p:nvSpPr>
          <p:spPr bwMode="auto">
            <a:xfrm>
              <a:off x="1258888" y="355600"/>
              <a:ext cx="898525" cy="1452563"/>
            </a:xfrm>
            <a:custGeom>
              <a:avLst/>
              <a:gdLst/>
              <a:ahLst/>
              <a:cxnLst>
                <a:cxn ang="0">
                  <a:pos x="554" y="594"/>
                </a:cxn>
                <a:cxn ang="0">
                  <a:pos x="546" y="579"/>
                </a:cxn>
                <a:cxn ang="0">
                  <a:pos x="537" y="575"/>
                </a:cxn>
                <a:cxn ang="0">
                  <a:pos x="528" y="583"/>
                </a:cxn>
                <a:cxn ang="0">
                  <a:pos x="530" y="595"/>
                </a:cxn>
                <a:cxn ang="0">
                  <a:pos x="510" y="594"/>
                </a:cxn>
                <a:cxn ang="0">
                  <a:pos x="490" y="592"/>
                </a:cxn>
                <a:cxn ang="0">
                  <a:pos x="471" y="592"/>
                </a:cxn>
                <a:cxn ang="0">
                  <a:pos x="453" y="597"/>
                </a:cxn>
                <a:cxn ang="0">
                  <a:pos x="429" y="595"/>
                </a:cxn>
                <a:cxn ang="0">
                  <a:pos x="409" y="601"/>
                </a:cxn>
                <a:cxn ang="0">
                  <a:pos x="398" y="601"/>
                </a:cxn>
                <a:cxn ang="0">
                  <a:pos x="393" y="583"/>
                </a:cxn>
                <a:cxn ang="0">
                  <a:pos x="389" y="562"/>
                </a:cxn>
                <a:cxn ang="0">
                  <a:pos x="373" y="552"/>
                </a:cxn>
                <a:cxn ang="0">
                  <a:pos x="358" y="535"/>
                </a:cxn>
                <a:cxn ang="0">
                  <a:pos x="360" y="519"/>
                </a:cxn>
                <a:cxn ang="0">
                  <a:pos x="351" y="508"/>
                </a:cxn>
                <a:cxn ang="0">
                  <a:pos x="343" y="488"/>
                </a:cxn>
                <a:cxn ang="0">
                  <a:pos x="338" y="464"/>
                </a:cxn>
                <a:cxn ang="0">
                  <a:pos x="336" y="447"/>
                </a:cxn>
                <a:cxn ang="0">
                  <a:pos x="323" y="436"/>
                </a:cxn>
                <a:cxn ang="0">
                  <a:pos x="309" y="449"/>
                </a:cxn>
                <a:cxn ang="0">
                  <a:pos x="296" y="457"/>
                </a:cxn>
                <a:cxn ang="0">
                  <a:pos x="276" y="447"/>
                </a:cxn>
                <a:cxn ang="0">
                  <a:pos x="276" y="435"/>
                </a:cxn>
                <a:cxn ang="0">
                  <a:pos x="274" y="418"/>
                </a:cxn>
                <a:cxn ang="0">
                  <a:pos x="289" y="404"/>
                </a:cxn>
                <a:cxn ang="0">
                  <a:pos x="283" y="387"/>
                </a:cxn>
                <a:cxn ang="0">
                  <a:pos x="285" y="372"/>
                </a:cxn>
                <a:cxn ang="0">
                  <a:pos x="290" y="354"/>
                </a:cxn>
                <a:cxn ang="0">
                  <a:pos x="296" y="332"/>
                </a:cxn>
                <a:cxn ang="0">
                  <a:pos x="300" y="310"/>
                </a:cxn>
                <a:cxn ang="0">
                  <a:pos x="280" y="312"/>
                </a:cxn>
                <a:cxn ang="0">
                  <a:pos x="267" y="301"/>
                </a:cxn>
                <a:cxn ang="0">
                  <a:pos x="258" y="288"/>
                </a:cxn>
                <a:cxn ang="0">
                  <a:pos x="256" y="274"/>
                </a:cxn>
                <a:cxn ang="0">
                  <a:pos x="241" y="254"/>
                </a:cxn>
                <a:cxn ang="0">
                  <a:pos x="228" y="237"/>
                </a:cxn>
                <a:cxn ang="0">
                  <a:pos x="210" y="217"/>
                </a:cxn>
                <a:cxn ang="0">
                  <a:pos x="195" y="202"/>
                </a:cxn>
                <a:cxn ang="0">
                  <a:pos x="201" y="186"/>
                </a:cxn>
                <a:cxn ang="0">
                  <a:pos x="195" y="164"/>
                </a:cxn>
                <a:cxn ang="0">
                  <a:pos x="183" y="142"/>
                </a:cxn>
                <a:cxn ang="0">
                  <a:pos x="106" y="34"/>
                </a:cxn>
                <a:cxn ang="0">
                  <a:pos x="66" y="323"/>
                </a:cxn>
                <a:cxn ang="0">
                  <a:pos x="73" y="343"/>
                </a:cxn>
                <a:cxn ang="0">
                  <a:pos x="73" y="367"/>
                </a:cxn>
                <a:cxn ang="0">
                  <a:pos x="82" y="387"/>
                </a:cxn>
                <a:cxn ang="0">
                  <a:pos x="102" y="407"/>
                </a:cxn>
                <a:cxn ang="0">
                  <a:pos x="93" y="440"/>
                </a:cxn>
                <a:cxn ang="0">
                  <a:pos x="77" y="473"/>
                </a:cxn>
                <a:cxn ang="0">
                  <a:pos x="62" y="493"/>
                </a:cxn>
                <a:cxn ang="0">
                  <a:pos x="58" y="509"/>
                </a:cxn>
                <a:cxn ang="0">
                  <a:pos x="40" y="524"/>
                </a:cxn>
                <a:cxn ang="0">
                  <a:pos x="26" y="548"/>
                </a:cxn>
                <a:cxn ang="0">
                  <a:pos x="20" y="575"/>
                </a:cxn>
                <a:cxn ang="0">
                  <a:pos x="35" y="581"/>
                </a:cxn>
                <a:cxn ang="0">
                  <a:pos x="44" y="597"/>
                </a:cxn>
                <a:cxn ang="0">
                  <a:pos x="38" y="615"/>
                </a:cxn>
                <a:cxn ang="0">
                  <a:pos x="31" y="630"/>
                </a:cxn>
                <a:cxn ang="0">
                  <a:pos x="0" y="860"/>
                </a:cxn>
                <a:cxn ang="0">
                  <a:pos x="446" y="906"/>
                </a:cxn>
              </a:cxnLst>
              <a:rect l="0" t="0" r="r" b="b"/>
              <a:pathLst>
                <a:path w="566" h="915">
                  <a:moveTo>
                    <a:pt x="566" y="606"/>
                  </a:moveTo>
                  <a:lnTo>
                    <a:pt x="563" y="605"/>
                  </a:lnTo>
                  <a:lnTo>
                    <a:pt x="561" y="603"/>
                  </a:lnTo>
                  <a:lnTo>
                    <a:pt x="561" y="603"/>
                  </a:lnTo>
                  <a:lnTo>
                    <a:pt x="559" y="601"/>
                  </a:lnTo>
                  <a:lnTo>
                    <a:pt x="561" y="599"/>
                  </a:lnTo>
                  <a:lnTo>
                    <a:pt x="561" y="599"/>
                  </a:lnTo>
                  <a:lnTo>
                    <a:pt x="559" y="599"/>
                  </a:lnTo>
                  <a:lnTo>
                    <a:pt x="559" y="597"/>
                  </a:lnTo>
                  <a:lnTo>
                    <a:pt x="559" y="597"/>
                  </a:lnTo>
                  <a:lnTo>
                    <a:pt x="557" y="597"/>
                  </a:lnTo>
                  <a:lnTo>
                    <a:pt x="557" y="597"/>
                  </a:lnTo>
                  <a:lnTo>
                    <a:pt x="555" y="594"/>
                  </a:lnTo>
                  <a:lnTo>
                    <a:pt x="555" y="594"/>
                  </a:lnTo>
                  <a:lnTo>
                    <a:pt x="554" y="594"/>
                  </a:lnTo>
                  <a:lnTo>
                    <a:pt x="554" y="592"/>
                  </a:lnTo>
                  <a:lnTo>
                    <a:pt x="552" y="590"/>
                  </a:lnTo>
                  <a:lnTo>
                    <a:pt x="552" y="588"/>
                  </a:lnTo>
                  <a:lnTo>
                    <a:pt x="552" y="588"/>
                  </a:lnTo>
                  <a:lnTo>
                    <a:pt x="554" y="586"/>
                  </a:lnTo>
                  <a:lnTo>
                    <a:pt x="554" y="586"/>
                  </a:lnTo>
                  <a:lnTo>
                    <a:pt x="552" y="584"/>
                  </a:lnTo>
                  <a:lnTo>
                    <a:pt x="550" y="584"/>
                  </a:lnTo>
                  <a:lnTo>
                    <a:pt x="548" y="584"/>
                  </a:lnTo>
                  <a:lnTo>
                    <a:pt x="548" y="583"/>
                  </a:lnTo>
                  <a:lnTo>
                    <a:pt x="548" y="581"/>
                  </a:lnTo>
                  <a:lnTo>
                    <a:pt x="550" y="581"/>
                  </a:lnTo>
                  <a:lnTo>
                    <a:pt x="550" y="579"/>
                  </a:lnTo>
                  <a:lnTo>
                    <a:pt x="550" y="579"/>
                  </a:lnTo>
                  <a:lnTo>
                    <a:pt x="546" y="579"/>
                  </a:lnTo>
                  <a:lnTo>
                    <a:pt x="546" y="577"/>
                  </a:lnTo>
                  <a:lnTo>
                    <a:pt x="544" y="575"/>
                  </a:lnTo>
                  <a:lnTo>
                    <a:pt x="544" y="573"/>
                  </a:lnTo>
                  <a:lnTo>
                    <a:pt x="546" y="573"/>
                  </a:lnTo>
                  <a:lnTo>
                    <a:pt x="546" y="573"/>
                  </a:lnTo>
                  <a:lnTo>
                    <a:pt x="544" y="573"/>
                  </a:lnTo>
                  <a:lnTo>
                    <a:pt x="543" y="573"/>
                  </a:lnTo>
                  <a:lnTo>
                    <a:pt x="543" y="573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2"/>
                  </a:lnTo>
                  <a:lnTo>
                    <a:pt x="539" y="572"/>
                  </a:lnTo>
                  <a:lnTo>
                    <a:pt x="539" y="573"/>
                  </a:lnTo>
                  <a:lnTo>
                    <a:pt x="539" y="575"/>
                  </a:lnTo>
                  <a:lnTo>
                    <a:pt x="537" y="575"/>
                  </a:lnTo>
                  <a:lnTo>
                    <a:pt x="535" y="573"/>
                  </a:lnTo>
                  <a:lnTo>
                    <a:pt x="534" y="573"/>
                  </a:lnTo>
                  <a:lnTo>
                    <a:pt x="534" y="573"/>
                  </a:lnTo>
                  <a:lnTo>
                    <a:pt x="532" y="573"/>
                  </a:lnTo>
                  <a:lnTo>
                    <a:pt x="532" y="575"/>
                  </a:lnTo>
                  <a:lnTo>
                    <a:pt x="530" y="575"/>
                  </a:lnTo>
                  <a:lnTo>
                    <a:pt x="532" y="577"/>
                  </a:lnTo>
                  <a:lnTo>
                    <a:pt x="532" y="579"/>
                  </a:lnTo>
                  <a:lnTo>
                    <a:pt x="534" y="581"/>
                  </a:lnTo>
                  <a:lnTo>
                    <a:pt x="532" y="581"/>
                  </a:lnTo>
                  <a:lnTo>
                    <a:pt x="532" y="583"/>
                  </a:lnTo>
                  <a:lnTo>
                    <a:pt x="532" y="583"/>
                  </a:lnTo>
                  <a:lnTo>
                    <a:pt x="530" y="583"/>
                  </a:lnTo>
                  <a:lnTo>
                    <a:pt x="528" y="583"/>
                  </a:lnTo>
                  <a:lnTo>
                    <a:pt x="528" y="583"/>
                  </a:lnTo>
                  <a:lnTo>
                    <a:pt x="528" y="584"/>
                  </a:lnTo>
                  <a:lnTo>
                    <a:pt x="528" y="584"/>
                  </a:lnTo>
                  <a:lnTo>
                    <a:pt x="528" y="586"/>
                  </a:lnTo>
                  <a:lnTo>
                    <a:pt x="526" y="588"/>
                  </a:lnTo>
                  <a:lnTo>
                    <a:pt x="526" y="588"/>
                  </a:lnTo>
                  <a:lnTo>
                    <a:pt x="528" y="590"/>
                  </a:lnTo>
                  <a:lnTo>
                    <a:pt x="528" y="590"/>
                  </a:lnTo>
                  <a:lnTo>
                    <a:pt x="528" y="594"/>
                  </a:lnTo>
                  <a:lnTo>
                    <a:pt x="528" y="594"/>
                  </a:lnTo>
                  <a:lnTo>
                    <a:pt x="530" y="594"/>
                  </a:lnTo>
                  <a:lnTo>
                    <a:pt x="532" y="594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0" y="595"/>
                  </a:lnTo>
                  <a:lnTo>
                    <a:pt x="530" y="595"/>
                  </a:lnTo>
                  <a:lnTo>
                    <a:pt x="528" y="595"/>
                  </a:lnTo>
                  <a:lnTo>
                    <a:pt x="528" y="597"/>
                  </a:lnTo>
                  <a:lnTo>
                    <a:pt x="528" y="595"/>
                  </a:lnTo>
                  <a:lnTo>
                    <a:pt x="524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1" y="594"/>
                  </a:lnTo>
                  <a:lnTo>
                    <a:pt x="521" y="594"/>
                  </a:lnTo>
                  <a:lnTo>
                    <a:pt x="519" y="594"/>
                  </a:lnTo>
                  <a:lnTo>
                    <a:pt x="519" y="594"/>
                  </a:lnTo>
                  <a:lnTo>
                    <a:pt x="512" y="592"/>
                  </a:lnTo>
                  <a:lnTo>
                    <a:pt x="512" y="592"/>
                  </a:lnTo>
                  <a:lnTo>
                    <a:pt x="510" y="594"/>
                  </a:lnTo>
                  <a:lnTo>
                    <a:pt x="508" y="594"/>
                  </a:lnTo>
                  <a:lnTo>
                    <a:pt x="506" y="594"/>
                  </a:lnTo>
                  <a:lnTo>
                    <a:pt x="504" y="595"/>
                  </a:lnTo>
                  <a:lnTo>
                    <a:pt x="504" y="595"/>
                  </a:lnTo>
                  <a:lnTo>
                    <a:pt x="502" y="595"/>
                  </a:lnTo>
                  <a:lnTo>
                    <a:pt x="501" y="595"/>
                  </a:lnTo>
                  <a:lnTo>
                    <a:pt x="501" y="597"/>
                  </a:lnTo>
                  <a:lnTo>
                    <a:pt x="501" y="597"/>
                  </a:lnTo>
                  <a:lnTo>
                    <a:pt x="499" y="597"/>
                  </a:lnTo>
                  <a:lnTo>
                    <a:pt x="499" y="595"/>
                  </a:lnTo>
                  <a:lnTo>
                    <a:pt x="497" y="594"/>
                  </a:lnTo>
                  <a:lnTo>
                    <a:pt x="495" y="592"/>
                  </a:lnTo>
                  <a:lnTo>
                    <a:pt x="495" y="590"/>
                  </a:lnTo>
                  <a:lnTo>
                    <a:pt x="491" y="592"/>
                  </a:lnTo>
                  <a:lnTo>
                    <a:pt x="490" y="592"/>
                  </a:lnTo>
                  <a:lnTo>
                    <a:pt x="488" y="592"/>
                  </a:lnTo>
                  <a:lnTo>
                    <a:pt x="486" y="594"/>
                  </a:lnTo>
                  <a:lnTo>
                    <a:pt x="484" y="594"/>
                  </a:lnTo>
                  <a:lnTo>
                    <a:pt x="482" y="592"/>
                  </a:lnTo>
                  <a:lnTo>
                    <a:pt x="482" y="592"/>
                  </a:lnTo>
                  <a:lnTo>
                    <a:pt x="482" y="594"/>
                  </a:lnTo>
                  <a:lnTo>
                    <a:pt x="481" y="594"/>
                  </a:lnTo>
                  <a:lnTo>
                    <a:pt x="479" y="592"/>
                  </a:lnTo>
                  <a:lnTo>
                    <a:pt x="479" y="594"/>
                  </a:lnTo>
                  <a:lnTo>
                    <a:pt x="477" y="594"/>
                  </a:lnTo>
                  <a:lnTo>
                    <a:pt x="475" y="594"/>
                  </a:lnTo>
                  <a:lnTo>
                    <a:pt x="473" y="594"/>
                  </a:lnTo>
                  <a:lnTo>
                    <a:pt x="473" y="592"/>
                  </a:lnTo>
                  <a:lnTo>
                    <a:pt x="473" y="592"/>
                  </a:lnTo>
                  <a:lnTo>
                    <a:pt x="471" y="592"/>
                  </a:lnTo>
                  <a:lnTo>
                    <a:pt x="470" y="592"/>
                  </a:lnTo>
                  <a:lnTo>
                    <a:pt x="470" y="592"/>
                  </a:lnTo>
                  <a:lnTo>
                    <a:pt x="468" y="592"/>
                  </a:lnTo>
                  <a:lnTo>
                    <a:pt x="466" y="592"/>
                  </a:lnTo>
                  <a:lnTo>
                    <a:pt x="464" y="590"/>
                  </a:lnTo>
                  <a:lnTo>
                    <a:pt x="464" y="588"/>
                  </a:lnTo>
                  <a:lnTo>
                    <a:pt x="464" y="588"/>
                  </a:lnTo>
                  <a:lnTo>
                    <a:pt x="462" y="588"/>
                  </a:lnTo>
                  <a:lnTo>
                    <a:pt x="460" y="588"/>
                  </a:lnTo>
                  <a:lnTo>
                    <a:pt x="459" y="590"/>
                  </a:lnTo>
                  <a:lnTo>
                    <a:pt x="457" y="590"/>
                  </a:lnTo>
                  <a:lnTo>
                    <a:pt x="453" y="592"/>
                  </a:lnTo>
                  <a:lnTo>
                    <a:pt x="453" y="592"/>
                  </a:lnTo>
                  <a:lnTo>
                    <a:pt x="453" y="595"/>
                  </a:lnTo>
                  <a:lnTo>
                    <a:pt x="453" y="597"/>
                  </a:lnTo>
                  <a:lnTo>
                    <a:pt x="449" y="601"/>
                  </a:lnTo>
                  <a:lnTo>
                    <a:pt x="449" y="601"/>
                  </a:lnTo>
                  <a:lnTo>
                    <a:pt x="448" y="601"/>
                  </a:lnTo>
                  <a:lnTo>
                    <a:pt x="446" y="599"/>
                  </a:lnTo>
                  <a:lnTo>
                    <a:pt x="444" y="597"/>
                  </a:lnTo>
                  <a:lnTo>
                    <a:pt x="442" y="597"/>
                  </a:lnTo>
                  <a:lnTo>
                    <a:pt x="440" y="597"/>
                  </a:lnTo>
                  <a:lnTo>
                    <a:pt x="438" y="597"/>
                  </a:lnTo>
                  <a:lnTo>
                    <a:pt x="438" y="597"/>
                  </a:lnTo>
                  <a:lnTo>
                    <a:pt x="437" y="597"/>
                  </a:lnTo>
                  <a:lnTo>
                    <a:pt x="437" y="595"/>
                  </a:lnTo>
                  <a:lnTo>
                    <a:pt x="435" y="595"/>
                  </a:lnTo>
                  <a:lnTo>
                    <a:pt x="435" y="595"/>
                  </a:lnTo>
                  <a:lnTo>
                    <a:pt x="431" y="595"/>
                  </a:lnTo>
                  <a:lnTo>
                    <a:pt x="429" y="595"/>
                  </a:lnTo>
                  <a:lnTo>
                    <a:pt x="428" y="594"/>
                  </a:lnTo>
                  <a:lnTo>
                    <a:pt x="426" y="594"/>
                  </a:lnTo>
                  <a:lnTo>
                    <a:pt x="424" y="594"/>
                  </a:lnTo>
                  <a:lnTo>
                    <a:pt x="420" y="592"/>
                  </a:lnTo>
                  <a:lnTo>
                    <a:pt x="420" y="592"/>
                  </a:lnTo>
                  <a:lnTo>
                    <a:pt x="418" y="592"/>
                  </a:lnTo>
                  <a:lnTo>
                    <a:pt x="418" y="594"/>
                  </a:lnTo>
                  <a:lnTo>
                    <a:pt x="417" y="594"/>
                  </a:lnTo>
                  <a:lnTo>
                    <a:pt x="415" y="594"/>
                  </a:lnTo>
                  <a:lnTo>
                    <a:pt x="413" y="595"/>
                  </a:lnTo>
                  <a:lnTo>
                    <a:pt x="413" y="595"/>
                  </a:lnTo>
                  <a:lnTo>
                    <a:pt x="413" y="597"/>
                  </a:lnTo>
                  <a:lnTo>
                    <a:pt x="411" y="597"/>
                  </a:lnTo>
                  <a:lnTo>
                    <a:pt x="411" y="597"/>
                  </a:lnTo>
                  <a:lnTo>
                    <a:pt x="409" y="601"/>
                  </a:lnTo>
                  <a:lnTo>
                    <a:pt x="409" y="601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5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7" y="608"/>
                  </a:lnTo>
                  <a:lnTo>
                    <a:pt x="406" y="608"/>
                  </a:lnTo>
                  <a:lnTo>
                    <a:pt x="406" y="606"/>
                  </a:lnTo>
                  <a:lnTo>
                    <a:pt x="404" y="605"/>
                  </a:lnTo>
                  <a:lnTo>
                    <a:pt x="404" y="603"/>
                  </a:lnTo>
                  <a:lnTo>
                    <a:pt x="402" y="603"/>
                  </a:lnTo>
                  <a:lnTo>
                    <a:pt x="398" y="601"/>
                  </a:lnTo>
                  <a:lnTo>
                    <a:pt x="398" y="601"/>
                  </a:lnTo>
                  <a:lnTo>
                    <a:pt x="396" y="599"/>
                  </a:lnTo>
                  <a:lnTo>
                    <a:pt x="395" y="597"/>
                  </a:lnTo>
                  <a:lnTo>
                    <a:pt x="395" y="597"/>
                  </a:lnTo>
                  <a:lnTo>
                    <a:pt x="393" y="597"/>
                  </a:lnTo>
                  <a:lnTo>
                    <a:pt x="393" y="595"/>
                  </a:lnTo>
                  <a:lnTo>
                    <a:pt x="393" y="592"/>
                  </a:lnTo>
                  <a:lnTo>
                    <a:pt x="393" y="590"/>
                  </a:lnTo>
                  <a:lnTo>
                    <a:pt x="395" y="588"/>
                  </a:lnTo>
                  <a:lnTo>
                    <a:pt x="393" y="586"/>
                  </a:lnTo>
                  <a:lnTo>
                    <a:pt x="393" y="586"/>
                  </a:lnTo>
                  <a:lnTo>
                    <a:pt x="391" y="584"/>
                  </a:lnTo>
                  <a:lnTo>
                    <a:pt x="391" y="583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391" y="581"/>
                  </a:lnTo>
                  <a:lnTo>
                    <a:pt x="389" y="579"/>
                  </a:lnTo>
                  <a:lnTo>
                    <a:pt x="387" y="579"/>
                  </a:lnTo>
                  <a:lnTo>
                    <a:pt x="387" y="577"/>
                  </a:lnTo>
                  <a:lnTo>
                    <a:pt x="389" y="577"/>
                  </a:lnTo>
                  <a:lnTo>
                    <a:pt x="391" y="575"/>
                  </a:lnTo>
                  <a:lnTo>
                    <a:pt x="391" y="573"/>
                  </a:lnTo>
                  <a:lnTo>
                    <a:pt x="391" y="573"/>
                  </a:lnTo>
                  <a:lnTo>
                    <a:pt x="391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7" y="564"/>
                  </a:lnTo>
                  <a:lnTo>
                    <a:pt x="387" y="562"/>
                  </a:lnTo>
                  <a:lnTo>
                    <a:pt x="389" y="562"/>
                  </a:lnTo>
                  <a:lnTo>
                    <a:pt x="387" y="561"/>
                  </a:lnTo>
                  <a:lnTo>
                    <a:pt x="386" y="559"/>
                  </a:lnTo>
                  <a:lnTo>
                    <a:pt x="386" y="557"/>
                  </a:lnTo>
                  <a:lnTo>
                    <a:pt x="386" y="555"/>
                  </a:lnTo>
                  <a:lnTo>
                    <a:pt x="382" y="553"/>
                  </a:lnTo>
                  <a:lnTo>
                    <a:pt x="382" y="552"/>
                  </a:lnTo>
                  <a:lnTo>
                    <a:pt x="380" y="552"/>
                  </a:lnTo>
                  <a:lnTo>
                    <a:pt x="380" y="550"/>
                  </a:lnTo>
                  <a:lnTo>
                    <a:pt x="380" y="550"/>
                  </a:lnTo>
                  <a:lnTo>
                    <a:pt x="378" y="550"/>
                  </a:lnTo>
                  <a:lnTo>
                    <a:pt x="376" y="550"/>
                  </a:lnTo>
                  <a:lnTo>
                    <a:pt x="376" y="548"/>
                  </a:lnTo>
                  <a:lnTo>
                    <a:pt x="375" y="550"/>
                  </a:lnTo>
                  <a:lnTo>
                    <a:pt x="375" y="550"/>
                  </a:lnTo>
                  <a:lnTo>
                    <a:pt x="373" y="552"/>
                  </a:lnTo>
                  <a:lnTo>
                    <a:pt x="371" y="552"/>
                  </a:lnTo>
                  <a:lnTo>
                    <a:pt x="371" y="552"/>
                  </a:lnTo>
                  <a:lnTo>
                    <a:pt x="369" y="552"/>
                  </a:lnTo>
                  <a:lnTo>
                    <a:pt x="369" y="552"/>
                  </a:lnTo>
                  <a:lnTo>
                    <a:pt x="367" y="552"/>
                  </a:lnTo>
                  <a:lnTo>
                    <a:pt x="367" y="552"/>
                  </a:lnTo>
                  <a:lnTo>
                    <a:pt x="367" y="550"/>
                  </a:lnTo>
                  <a:lnTo>
                    <a:pt x="367" y="548"/>
                  </a:lnTo>
                  <a:lnTo>
                    <a:pt x="367" y="548"/>
                  </a:lnTo>
                  <a:lnTo>
                    <a:pt x="365" y="546"/>
                  </a:lnTo>
                  <a:lnTo>
                    <a:pt x="362" y="544"/>
                  </a:lnTo>
                  <a:lnTo>
                    <a:pt x="360" y="542"/>
                  </a:lnTo>
                  <a:lnTo>
                    <a:pt x="358" y="539"/>
                  </a:lnTo>
                  <a:lnTo>
                    <a:pt x="358" y="537"/>
                  </a:lnTo>
                  <a:lnTo>
                    <a:pt x="358" y="535"/>
                  </a:lnTo>
                  <a:lnTo>
                    <a:pt x="356" y="533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8" y="531"/>
                  </a:lnTo>
                  <a:lnTo>
                    <a:pt x="360" y="530"/>
                  </a:lnTo>
                  <a:lnTo>
                    <a:pt x="360" y="530"/>
                  </a:lnTo>
                  <a:lnTo>
                    <a:pt x="360" y="528"/>
                  </a:lnTo>
                  <a:lnTo>
                    <a:pt x="362" y="526"/>
                  </a:lnTo>
                  <a:lnTo>
                    <a:pt x="362" y="524"/>
                  </a:lnTo>
                  <a:lnTo>
                    <a:pt x="362" y="522"/>
                  </a:lnTo>
                  <a:lnTo>
                    <a:pt x="362" y="522"/>
                  </a:lnTo>
                  <a:lnTo>
                    <a:pt x="362" y="520"/>
                  </a:lnTo>
                  <a:lnTo>
                    <a:pt x="360" y="520"/>
                  </a:lnTo>
                  <a:lnTo>
                    <a:pt x="360" y="519"/>
                  </a:lnTo>
                  <a:lnTo>
                    <a:pt x="360" y="517"/>
                  </a:lnTo>
                  <a:lnTo>
                    <a:pt x="358" y="517"/>
                  </a:lnTo>
                  <a:lnTo>
                    <a:pt x="358" y="517"/>
                  </a:lnTo>
                  <a:lnTo>
                    <a:pt x="358" y="515"/>
                  </a:lnTo>
                  <a:lnTo>
                    <a:pt x="356" y="513"/>
                  </a:lnTo>
                  <a:lnTo>
                    <a:pt x="356" y="513"/>
                  </a:lnTo>
                  <a:lnTo>
                    <a:pt x="356" y="511"/>
                  </a:lnTo>
                  <a:lnTo>
                    <a:pt x="356" y="511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4" y="509"/>
                  </a:lnTo>
                  <a:lnTo>
                    <a:pt x="353" y="509"/>
                  </a:lnTo>
                  <a:lnTo>
                    <a:pt x="353" y="509"/>
                  </a:lnTo>
                  <a:lnTo>
                    <a:pt x="351" y="508"/>
                  </a:lnTo>
                  <a:lnTo>
                    <a:pt x="351" y="508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49" y="504"/>
                  </a:lnTo>
                  <a:lnTo>
                    <a:pt x="351" y="504"/>
                  </a:lnTo>
                  <a:lnTo>
                    <a:pt x="351" y="502"/>
                  </a:lnTo>
                  <a:lnTo>
                    <a:pt x="349" y="500"/>
                  </a:lnTo>
                  <a:lnTo>
                    <a:pt x="347" y="499"/>
                  </a:lnTo>
                  <a:lnTo>
                    <a:pt x="345" y="497"/>
                  </a:lnTo>
                  <a:lnTo>
                    <a:pt x="345" y="497"/>
                  </a:lnTo>
                  <a:lnTo>
                    <a:pt x="345" y="495"/>
                  </a:lnTo>
                  <a:lnTo>
                    <a:pt x="343" y="489"/>
                  </a:lnTo>
                  <a:lnTo>
                    <a:pt x="343" y="489"/>
                  </a:lnTo>
                  <a:lnTo>
                    <a:pt x="343" y="488"/>
                  </a:lnTo>
                  <a:lnTo>
                    <a:pt x="343" y="488"/>
                  </a:lnTo>
                  <a:lnTo>
                    <a:pt x="340" y="484"/>
                  </a:lnTo>
                  <a:lnTo>
                    <a:pt x="340" y="482"/>
                  </a:lnTo>
                  <a:lnTo>
                    <a:pt x="340" y="482"/>
                  </a:lnTo>
                  <a:lnTo>
                    <a:pt x="340" y="480"/>
                  </a:lnTo>
                  <a:lnTo>
                    <a:pt x="340" y="478"/>
                  </a:lnTo>
                  <a:lnTo>
                    <a:pt x="340" y="477"/>
                  </a:lnTo>
                  <a:lnTo>
                    <a:pt x="340" y="475"/>
                  </a:lnTo>
                  <a:lnTo>
                    <a:pt x="340" y="475"/>
                  </a:lnTo>
                  <a:lnTo>
                    <a:pt x="340" y="473"/>
                  </a:lnTo>
                  <a:lnTo>
                    <a:pt x="338" y="469"/>
                  </a:lnTo>
                  <a:lnTo>
                    <a:pt x="338" y="467"/>
                  </a:lnTo>
                  <a:lnTo>
                    <a:pt x="336" y="466"/>
                  </a:lnTo>
                  <a:lnTo>
                    <a:pt x="336" y="464"/>
                  </a:lnTo>
                  <a:lnTo>
                    <a:pt x="338" y="464"/>
                  </a:lnTo>
                  <a:lnTo>
                    <a:pt x="338" y="462"/>
                  </a:lnTo>
                  <a:lnTo>
                    <a:pt x="338" y="458"/>
                  </a:lnTo>
                  <a:lnTo>
                    <a:pt x="338" y="457"/>
                  </a:lnTo>
                  <a:lnTo>
                    <a:pt x="338" y="457"/>
                  </a:lnTo>
                  <a:lnTo>
                    <a:pt x="336" y="457"/>
                  </a:lnTo>
                  <a:lnTo>
                    <a:pt x="334" y="457"/>
                  </a:lnTo>
                  <a:lnTo>
                    <a:pt x="333" y="457"/>
                  </a:lnTo>
                  <a:lnTo>
                    <a:pt x="333" y="457"/>
                  </a:lnTo>
                  <a:lnTo>
                    <a:pt x="334" y="457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1"/>
                  </a:lnTo>
                  <a:lnTo>
                    <a:pt x="336" y="449"/>
                  </a:lnTo>
                  <a:lnTo>
                    <a:pt x="336" y="449"/>
                  </a:lnTo>
                  <a:lnTo>
                    <a:pt x="336" y="447"/>
                  </a:lnTo>
                  <a:lnTo>
                    <a:pt x="334" y="446"/>
                  </a:lnTo>
                  <a:lnTo>
                    <a:pt x="333" y="446"/>
                  </a:lnTo>
                  <a:lnTo>
                    <a:pt x="333" y="446"/>
                  </a:lnTo>
                  <a:lnTo>
                    <a:pt x="331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9" y="444"/>
                  </a:lnTo>
                  <a:lnTo>
                    <a:pt x="329" y="440"/>
                  </a:lnTo>
                  <a:lnTo>
                    <a:pt x="327" y="438"/>
                  </a:lnTo>
                  <a:lnTo>
                    <a:pt x="327" y="438"/>
                  </a:lnTo>
                  <a:lnTo>
                    <a:pt x="327" y="436"/>
                  </a:lnTo>
                  <a:lnTo>
                    <a:pt x="327" y="436"/>
                  </a:lnTo>
                  <a:lnTo>
                    <a:pt x="325" y="436"/>
                  </a:lnTo>
                  <a:lnTo>
                    <a:pt x="325" y="436"/>
                  </a:lnTo>
                  <a:lnTo>
                    <a:pt x="323" y="436"/>
                  </a:lnTo>
                  <a:lnTo>
                    <a:pt x="323" y="433"/>
                  </a:lnTo>
                  <a:lnTo>
                    <a:pt x="323" y="433"/>
                  </a:lnTo>
                  <a:lnTo>
                    <a:pt x="322" y="435"/>
                  </a:lnTo>
                  <a:lnTo>
                    <a:pt x="320" y="435"/>
                  </a:lnTo>
                  <a:lnTo>
                    <a:pt x="320" y="436"/>
                  </a:lnTo>
                  <a:lnTo>
                    <a:pt x="318" y="436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40"/>
                  </a:lnTo>
                  <a:lnTo>
                    <a:pt x="316" y="442"/>
                  </a:lnTo>
                  <a:lnTo>
                    <a:pt x="314" y="442"/>
                  </a:lnTo>
                  <a:lnTo>
                    <a:pt x="312" y="446"/>
                  </a:lnTo>
                  <a:lnTo>
                    <a:pt x="309" y="447"/>
                  </a:lnTo>
                  <a:lnTo>
                    <a:pt x="309" y="449"/>
                  </a:lnTo>
                  <a:lnTo>
                    <a:pt x="307" y="449"/>
                  </a:lnTo>
                  <a:lnTo>
                    <a:pt x="307" y="451"/>
                  </a:lnTo>
                  <a:lnTo>
                    <a:pt x="305" y="451"/>
                  </a:lnTo>
                  <a:lnTo>
                    <a:pt x="305" y="451"/>
                  </a:lnTo>
                  <a:lnTo>
                    <a:pt x="303" y="451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0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3"/>
                  </a:lnTo>
                  <a:lnTo>
                    <a:pt x="298" y="455"/>
                  </a:lnTo>
                  <a:lnTo>
                    <a:pt x="296" y="457"/>
                  </a:lnTo>
                  <a:lnTo>
                    <a:pt x="294" y="458"/>
                  </a:lnTo>
                  <a:lnTo>
                    <a:pt x="292" y="458"/>
                  </a:lnTo>
                  <a:lnTo>
                    <a:pt x="289" y="460"/>
                  </a:lnTo>
                  <a:lnTo>
                    <a:pt x="289" y="460"/>
                  </a:lnTo>
                  <a:lnTo>
                    <a:pt x="289" y="458"/>
                  </a:lnTo>
                  <a:lnTo>
                    <a:pt x="287" y="457"/>
                  </a:lnTo>
                  <a:lnTo>
                    <a:pt x="285" y="455"/>
                  </a:lnTo>
                  <a:lnTo>
                    <a:pt x="283" y="455"/>
                  </a:lnTo>
                  <a:lnTo>
                    <a:pt x="281" y="453"/>
                  </a:lnTo>
                  <a:lnTo>
                    <a:pt x="281" y="453"/>
                  </a:lnTo>
                  <a:lnTo>
                    <a:pt x="281" y="449"/>
                  </a:lnTo>
                  <a:lnTo>
                    <a:pt x="280" y="449"/>
                  </a:lnTo>
                  <a:lnTo>
                    <a:pt x="280" y="447"/>
                  </a:lnTo>
                  <a:lnTo>
                    <a:pt x="278" y="447"/>
                  </a:lnTo>
                  <a:lnTo>
                    <a:pt x="276" y="447"/>
                  </a:lnTo>
                  <a:lnTo>
                    <a:pt x="274" y="446"/>
                  </a:lnTo>
                  <a:lnTo>
                    <a:pt x="274" y="446"/>
                  </a:lnTo>
                  <a:lnTo>
                    <a:pt x="272" y="446"/>
                  </a:lnTo>
                  <a:lnTo>
                    <a:pt x="270" y="446"/>
                  </a:lnTo>
                  <a:lnTo>
                    <a:pt x="270" y="446"/>
                  </a:lnTo>
                  <a:lnTo>
                    <a:pt x="272" y="442"/>
                  </a:lnTo>
                  <a:lnTo>
                    <a:pt x="272" y="440"/>
                  </a:lnTo>
                  <a:lnTo>
                    <a:pt x="272" y="440"/>
                  </a:lnTo>
                  <a:lnTo>
                    <a:pt x="272" y="438"/>
                  </a:lnTo>
                  <a:lnTo>
                    <a:pt x="270" y="438"/>
                  </a:lnTo>
                  <a:lnTo>
                    <a:pt x="270" y="436"/>
                  </a:lnTo>
                  <a:lnTo>
                    <a:pt x="272" y="436"/>
                  </a:lnTo>
                  <a:lnTo>
                    <a:pt x="274" y="436"/>
                  </a:lnTo>
                  <a:lnTo>
                    <a:pt x="276" y="435"/>
                  </a:lnTo>
                  <a:lnTo>
                    <a:pt x="276" y="435"/>
                  </a:lnTo>
                  <a:lnTo>
                    <a:pt x="278" y="435"/>
                  </a:lnTo>
                  <a:lnTo>
                    <a:pt x="278" y="433"/>
                  </a:lnTo>
                  <a:lnTo>
                    <a:pt x="278" y="433"/>
                  </a:lnTo>
                  <a:lnTo>
                    <a:pt x="278" y="431"/>
                  </a:lnTo>
                  <a:lnTo>
                    <a:pt x="276" y="431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76" y="427"/>
                  </a:lnTo>
                  <a:lnTo>
                    <a:pt x="274" y="425"/>
                  </a:lnTo>
                  <a:lnTo>
                    <a:pt x="274" y="424"/>
                  </a:lnTo>
                  <a:lnTo>
                    <a:pt x="274" y="422"/>
                  </a:lnTo>
                  <a:lnTo>
                    <a:pt x="274" y="420"/>
                  </a:lnTo>
                  <a:lnTo>
                    <a:pt x="274" y="420"/>
                  </a:lnTo>
                  <a:lnTo>
                    <a:pt x="274" y="418"/>
                  </a:lnTo>
                  <a:lnTo>
                    <a:pt x="274" y="418"/>
                  </a:lnTo>
                  <a:lnTo>
                    <a:pt x="278" y="414"/>
                  </a:lnTo>
                  <a:lnTo>
                    <a:pt x="278" y="413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1" y="411"/>
                  </a:lnTo>
                  <a:lnTo>
                    <a:pt x="283" y="411"/>
                  </a:lnTo>
                  <a:lnTo>
                    <a:pt x="285" y="411"/>
                  </a:lnTo>
                  <a:lnTo>
                    <a:pt x="285" y="409"/>
                  </a:lnTo>
                  <a:lnTo>
                    <a:pt x="287" y="411"/>
                  </a:lnTo>
                  <a:lnTo>
                    <a:pt x="287" y="411"/>
                  </a:lnTo>
                  <a:lnTo>
                    <a:pt x="289" y="409"/>
                  </a:lnTo>
                  <a:lnTo>
                    <a:pt x="289" y="407"/>
                  </a:lnTo>
                  <a:lnTo>
                    <a:pt x="289" y="407"/>
                  </a:lnTo>
                  <a:lnTo>
                    <a:pt x="289" y="404"/>
                  </a:lnTo>
                  <a:lnTo>
                    <a:pt x="287" y="404"/>
                  </a:lnTo>
                  <a:lnTo>
                    <a:pt x="287" y="402"/>
                  </a:lnTo>
                  <a:lnTo>
                    <a:pt x="287" y="400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4"/>
                  </a:lnTo>
                  <a:lnTo>
                    <a:pt x="285" y="393"/>
                  </a:lnTo>
                  <a:lnTo>
                    <a:pt x="283" y="393"/>
                  </a:lnTo>
                  <a:lnTo>
                    <a:pt x="283" y="393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89"/>
                  </a:lnTo>
                  <a:lnTo>
                    <a:pt x="283" y="387"/>
                  </a:lnTo>
                  <a:lnTo>
                    <a:pt x="285" y="385"/>
                  </a:lnTo>
                  <a:lnTo>
                    <a:pt x="285" y="385"/>
                  </a:lnTo>
                  <a:lnTo>
                    <a:pt x="285" y="383"/>
                  </a:lnTo>
                  <a:lnTo>
                    <a:pt x="285" y="383"/>
                  </a:lnTo>
                  <a:lnTo>
                    <a:pt x="287" y="382"/>
                  </a:lnTo>
                  <a:lnTo>
                    <a:pt x="287" y="382"/>
                  </a:lnTo>
                  <a:lnTo>
                    <a:pt x="285" y="378"/>
                  </a:lnTo>
                  <a:lnTo>
                    <a:pt x="285" y="378"/>
                  </a:lnTo>
                  <a:lnTo>
                    <a:pt x="283" y="378"/>
                  </a:lnTo>
                  <a:lnTo>
                    <a:pt x="283" y="376"/>
                  </a:lnTo>
                  <a:lnTo>
                    <a:pt x="281" y="374"/>
                  </a:lnTo>
                  <a:lnTo>
                    <a:pt x="283" y="372"/>
                  </a:lnTo>
                  <a:lnTo>
                    <a:pt x="283" y="372"/>
                  </a:lnTo>
                  <a:lnTo>
                    <a:pt x="285" y="372"/>
                  </a:lnTo>
                  <a:lnTo>
                    <a:pt x="285" y="372"/>
                  </a:lnTo>
                  <a:lnTo>
                    <a:pt x="287" y="372"/>
                  </a:lnTo>
                  <a:lnTo>
                    <a:pt x="289" y="371"/>
                  </a:lnTo>
                  <a:lnTo>
                    <a:pt x="289" y="367"/>
                  </a:lnTo>
                  <a:lnTo>
                    <a:pt x="289" y="367"/>
                  </a:lnTo>
                  <a:lnTo>
                    <a:pt x="289" y="365"/>
                  </a:lnTo>
                  <a:lnTo>
                    <a:pt x="290" y="365"/>
                  </a:lnTo>
                  <a:lnTo>
                    <a:pt x="289" y="363"/>
                  </a:lnTo>
                  <a:lnTo>
                    <a:pt x="289" y="363"/>
                  </a:lnTo>
                  <a:lnTo>
                    <a:pt x="287" y="361"/>
                  </a:lnTo>
                  <a:lnTo>
                    <a:pt x="287" y="360"/>
                  </a:lnTo>
                  <a:lnTo>
                    <a:pt x="289" y="360"/>
                  </a:lnTo>
                  <a:lnTo>
                    <a:pt x="289" y="358"/>
                  </a:lnTo>
                  <a:lnTo>
                    <a:pt x="290" y="358"/>
                  </a:lnTo>
                  <a:lnTo>
                    <a:pt x="290" y="356"/>
                  </a:lnTo>
                  <a:lnTo>
                    <a:pt x="290" y="354"/>
                  </a:lnTo>
                  <a:lnTo>
                    <a:pt x="292" y="351"/>
                  </a:lnTo>
                  <a:lnTo>
                    <a:pt x="292" y="351"/>
                  </a:lnTo>
                  <a:lnTo>
                    <a:pt x="294" y="347"/>
                  </a:lnTo>
                  <a:lnTo>
                    <a:pt x="294" y="347"/>
                  </a:lnTo>
                  <a:lnTo>
                    <a:pt x="294" y="343"/>
                  </a:lnTo>
                  <a:lnTo>
                    <a:pt x="296" y="343"/>
                  </a:lnTo>
                  <a:lnTo>
                    <a:pt x="296" y="341"/>
                  </a:lnTo>
                  <a:lnTo>
                    <a:pt x="298" y="340"/>
                  </a:lnTo>
                  <a:lnTo>
                    <a:pt x="298" y="338"/>
                  </a:lnTo>
                  <a:lnTo>
                    <a:pt x="296" y="338"/>
                  </a:lnTo>
                  <a:lnTo>
                    <a:pt x="296" y="336"/>
                  </a:lnTo>
                  <a:lnTo>
                    <a:pt x="296" y="334"/>
                  </a:lnTo>
                  <a:lnTo>
                    <a:pt x="296" y="334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300" y="330"/>
                  </a:lnTo>
                  <a:lnTo>
                    <a:pt x="301" y="329"/>
                  </a:lnTo>
                  <a:lnTo>
                    <a:pt x="301" y="325"/>
                  </a:lnTo>
                  <a:lnTo>
                    <a:pt x="301" y="325"/>
                  </a:lnTo>
                  <a:lnTo>
                    <a:pt x="301" y="323"/>
                  </a:lnTo>
                  <a:lnTo>
                    <a:pt x="301" y="321"/>
                  </a:lnTo>
                  <a:lnTo>
                    <a:pt x="303" y="319"/>
                  </a:lnTo>
                  <a:lnTo>
                    <a:pt x="303" y="318"/>
                  </a:lnTo>
                  <a:lnTo>
                    <a:pt x="305" y="318"/>
                  </a:lnTo>
                  <a:lnTo>
                    <a:pt x="305" y="316"/>
                  </a:lnTo>
                  <a:lnTo>
                    <a:pt x="305" y="314"/>
                  </a:lnTo>
                  <a:lnTo>
                    <a:pt x="305" y="312"/>
                  </a:lnTo>
                  <a:lnTo>
                    <a:pt x="301" y="310"/>
                  </a:lnTo>
                  <a:lnTo>
                    <a:pt x="300" y="310"/>
                  </a:lnTo>
                  <a:lnTo>
                    <a:pt x="300" y="310"/>
                  </a:lnTo>
                  <a:lnTo>
                    <a:pt x="294" y="312"/>
                  </a:lnTo>
                  <a:lnTo>
                    <a:pt x="292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89" y="312"/>
                  </a:lnTo>
                  <a:lnTo>
                    <a:pt x="287" y="312"/>
                  </a:lnTo>
                  <a:lnTo>
                    <a:pt x="287" y="312"/>
                  </a:lnTo>
                  <a:lnTo>
                    <a:pt x="285" y="312"/>
                  </a:lnTo>
                  <a:lnTo>
                    <a:pt x="283" y="312"/>
                  </a:lnTo>
                  <a:lnTo>
                    <a:pt x="281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78" y="310"/>
                  </a:lnTo>
                  <a:lnTo>
                    <a:pt x="278" y="308"/>
                  </a:lnTo>
                  <a:lnTo>
                    <a:pt x="278" y="307"/>
                  </a:lnTo>
                  <a:lnTo>
                    <a:pt x="280" y="307"/>
                  </a:lnTo>
                  <a:lnTo>
                    <a:pt x="280" y="305"/>
                  </a:lnTo>
                  <a:lnTo>
                    <a:pt x="280" y="305"/>
                  </a:lnTo>
                  <a:lnTo>
                    <a:pt x="278" y="301"/>
                  </a:lnTo>
                  <a:lnTo>
                    <a:pt x="278" y="299"/>
                  </a:lnTo>
                  <a:lnTo>
                    <a:pt x="276" y="299"/>
                  </a:lnTo>
                  <a:lnTo>
                    <a:pt x="274" y="299"/>
                  </a:lnTo>
                  <a:lnTo>
                    <a:pt x="272" y="301"/>
                  </a:lnTo>
                  <a:lnTo>
                    <a:pt x="270" y="301"/>
                  </a:lnTo>
                  <a:lnTo>
                    <a:pt x="269" y="303"/>
                  </a:lnTo>
                  <a:lnTo>
                    <a:pt x="267" y="303"/>
                  </a:lnTo>
                  <a:lnTo>
                    <a:pt x="267" y="301"/>
                  </a:lnTo>
                  <a:lnTo>
                    <a:pt x="267" y="301"/>
                  </a:lnTo>
                  <a:lnTo>
                    <a:pt x="267" y="299"/>
                  </a:lnTo>
                  <a:lnTo>
                    <a:pt x="267" y="298"/>
                  </a:lnTo>
                  <a:lnTo>
                    <a:pt x="269" y="298"/>
                  </a:lnTo>
                  <a:lnTo>
                    <a:pt x="269" y="296"/>
                  </a:lnTo>
                  <a:lnTo>
                    <a:pt x="267" y="294"/>
                  </a:lnTo>
                  <a:lnTo>
                    <a:pt x="265" y="294"/>
                  </a:lnTo>
                  <a:lnTo>
                    <a:pt x="265" y="294"/>
                  </a:lnTo>
                  <a:lnTo>
                    <a:pt x="263" y="292"/>
                  </a:lnTo>
                  <a:lnTo>
                    <a:pt x="263" y="292"/>
                  </a:lnTo>
                  <a:lnTo>
                    <a:pt x="261" y="292"/>
                  </a:lnTo>
                  <a:lnTo>
                    <a:pt x="261" y="290"/>
                  </a:lnTo>
                  <a:lnTo>
                    <a:pt x="259" y="290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7"/>
                  </a:lnTo>
                  <a:lnTo>
                    <a:pt x="256" y="287"/>
                  </a:lnTo>
                  <a:lnTo>
                    <a:pt x="256" y="285"/>
                  </a:lnTo>
                  <a:lnTo>
                    <a:pt x="256" y="283"/>
                  </a:lnTo>
                  <a:lnTo>
                    <a:pt x="254" y="283"/>
                  </a:lnTo>
                  <a:lnTo>
                    <a:pt x="254" y="281"/>
                  </a:lnTo>
                  <a:lnTo>
                    <a:pt x="254" y="281"/>
                  </a:lnTo>
                  <a:lnTo>
                    <a:pt x="256" y="279"/>
                  </a:lnTo>
                  <a:lnTo>
                    <a:pt x="256" y="279"/>
                  </a:lnTo>
                  <a:lnTo>
                    <a:pt x="256" y="277"/>
                  </a:lnTo>
                  <a:lnTo>
                    <a:pt x="258" y="276"/>
                  </a:lnTo>
                  <a:lnTo>
                    <a:pt x="258" y="276"/>
                  </a:lnTo>
                  <a:lnTo>
                    <a:pt x="256" y="276"/>
                  </a:lnTo>
                  <a:lnTo>
                    <a:pt x="256" y="274"/>
                  </a:lnTo>
                  <a:lnTo>
                    <a:pt x="254" y="274"/>
                  </a:lnTo>
                  <a:lnTo>
                    <a:pt x="254" y="274"/>
                  </a:lnTo>
                  <a:lnTo>
                    <a:pt x="254" y="272"/>
                  </a:lnTo>
                  <a:lnTo>
                    <a:pt x="252" y="272"/>
                  </a:lnTo>
                  <a:lnTo>
                    <a:pt x="252" y="270"/>
                  </a:lnTo>
                  <a:lnTo>
                    <a:pt x="252" y="268"/>
                  </a:lnTo>
                  <a:lnTo>
                    <a:pt x="250" y="268"/>
                  </a:lnTo>
                  <a:lnTo>
                    <a:pt x="248" y="268"/>
                  </a:lnTo>
                  <a:lnTo>
                    <a:pt x="247" y="266"/>
                  </a:lnTo>
                  <a:lnTo>
                    <a:pt x="245" y="263"/>
                  </a:lnTo>
                  <a:lnTo>
                    <a:pt x="245" y="261"/>
                  </a:lnTo>
                  <a:lnTo>
                    <a:pt x="245" y="259"/>
                  </a:lnTo>
                  <a:lnTo>
                    <a:pt x="243" y="257"/>
                  </a:lnTo>
                  <a:lnTo>
                    <a:pt x="243" y="255"/>
                  </a:lnTo>
                  <a:lnTo>
                    <a:pt x="241" y="254"/>
                  </a:lnTo>
                  <a:lnTo>
                    <a:pt x="241" y="250"/>
                  </a:lnTo>
                  <a:lnTo>
                    <a:pt x="239" y="250"/>
                  </a:lnTo>
                  <a:lnTo>
                    <a:pt x="239" y="250"/>
                  </a:lnTo>
                  <a:lnTo>
                    <a:pt x="238" y="250"/>
                  </a:lnTo>
                  <a:lnTo>
                    <a:pt x="238" y="246"/>
                  </a:lnTo>
                  <a:lnTo>
                    <a:pt x="238" y="246"/>
                  </a:lnTo>
                  <a:lnTo>
                    <a:pt x="236" y="246"/>
                  </a:lnTo>
                  <a:lnTo>
                    <a:pt x="236" y="245"/>
                  </a:lnTo>
                  <a:lnTo>
                    <a:pt x="234" y="243"/>
                  </a:lnTo>
                  <a:lnTo>
                    <a:pt x="232" y="243"/>
                  </a:lnTo>
                  <a:lnTo>
                    <a:pt x="232" y="241"/>
                  </a:lnTo>
                  <a:lnTo>
                    <a:pt x="232" y="239"/>
                  </a:lnTo>
                  <a:lnTo>
                    <a:pt x="230" y="239"/>
                  </a:lnTo>
                  <a:lnTo>
                    <a:pt x="228" y="239"/>
                  </a:lnTo>
                  <a:lnTo>
                    <a:pt x="228" y="237"/>
                  </a:lnTo>
                  <a:lnTo>
                    <a:pt x="228" y="235"/>
                  </a:lnTo>
                  <a:lnTo>
                    <a:pt x="228" y="235"/>
                  </a:lnTo>
                  <a:lnTo>
                    <a:pt x="228" y="234"/>
                  </a:lnTo>
                  <a:lnTo>
                    <a:pt x="228" y="232"/>
                  </a:lnTo>
                  <a:lnTo>
                    <a:pt x="228" y="230"/>
                  </a:lnTo>
                  <a:lnTo>
                    <a:pt x="227" y="228"/>
                  </a:lnTo>
                  <a:lnTo>
                    <a:pt x="221" y="228"/>
                  </a:lnTo>
                  <a:lnTo>
                    <a:pt x="221" y="226"/>
                  </a:lnTo>
                  <a:lnTo>
                    <a:pt x="219" y="226"/>
                  </a:lnTo>
                  <a:lnTo>
                    <a:pt x="217" y="226"/>
                  </a:lnTo>
                  <a:lnTo>
                    <a:pt x="216" y="224"/>
                  </a:lnTo>
                  <a:lnTo>
                    <a:pt x="214" y="224"/>
                  </a:lnTo>
                  <a:lnTo>
                    <a:pt x="212" y="223"/>
                  </a:lnTo>
                  <a:lnTo>
                    <a:pt x="210" y="221"/>
                  </a:lnTo>
                  <a:lnTo>
                    <a:pt x="210" y="217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3"/>
                  </a:lnTo>
                  <a:lnTo>
                    <a:pt x="206" y="212"/>
                  </a:lnTo>
                  <a:lnTo>
                    <a:pt x="206" y="212"/>
                  </a:lnTo>
                  <a:lnTo>
                    <a:pt x="205" y="212"/>
                  </a:lnTo>
                  <a:lnTo>
                    <a:pt x="203" y="210"/>
                  </a:lnTo>
                  <a:lnTo>
                    <a:pt x="201" y="208"/>
                  </a:lnTo>
                  <a:lnTo>
                    <a:pt x="197" y="206"/>
                  </a:lnTo>
                  <a:lnTo>
                    <a:pt x="195" y="206"/>
                  </a:lnTo>
                  <a:lnTo>
                    <a:pt x="194" y="204"/>
                  </a:lnTo>
                  <a:lnTo>
                    <a:pt x="194" y="204"/>
                  </a:lnTo>
                  <a:lnTo>
                    <a:pt x="194" y="202"/>
                  </a:lnTo>
                  <a:lnTo>
                    <a:pt x="195" y="202"/>
                  </a:lnTo>
                  <a:lnTo>
                    <a:pt x="195" y="202"/>
                  </a:lnTo>
                  <a:lnTo>
                    <a:pt x="197" y="201"/>
                  </a:lnTo>
                  <a:lnTo>
                    <a:pt x="199" y="202"/>
                  </a:lnTo>
                  <a:lnTo>
                    <a:pt x="201" y="202"/>
                  </a:lnTo>
                  <a:lnTo>
                    <a:pt x="203" y="202"/>
                  </a:lnTo>
                  <a:lnTo>
                    <a:pt x="205" y="201"/>
                  </a:lnTo>
                  <a:lnTo>
                    <a:pt x="205" y="199"/>
                  </a:lnTo>
                  <a:lnTo>
                    <a:pt x="205" y="199"/>
                  </a:lnTo>
                  <a:lnTo>
                    <a:pt x="201" y="197"/>
                  </a:lnTo>
                  <a:lnTo>
                    <a:pt x="199" y="197"/>
                  </a:lnTo>
                  <a:lnTo>
                    <a:pt x="201" y="193"/>
                  </a:lnTo>
                  <a:lnTo>
                    <a:pt x="199" y="193"/>
                  </a:lnTo>
                  <a:lnTo>
                    <a:pt x="197" y="192"/>
                  </a:lnTo>
                  <a:lnTo>
                    <a:pt x="197" y="190"/>
                  </a:lnTo>
                  <a:lnTo>
                    <a:pt x="197" y="188"/>
                  </a:lnTo>
                  <a:lnTo>
                    <a:pt x="201" y="186"/>
                  </a:lnTo>
                  <a:lnTo>
                    <a:pt x="201" y="184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1" y="181"/>
                  </a:lnTo>
                  <a:lnTo>
                    <a:pt x="199" y="179"/>
                  </a:lnTo>
                  <a:lnTo>
                    <a:pt x="199" y="177"/>
                  </a:lnTo>
                  <a:lnTo>
                    <a:pt x="199" y="175"/>
                  </a:lnTo>
                  <a:lnTo>
                    <a:pt x="199" y="173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70"/>
                  </a:lnTo>
                  <a:lnTo>
                    <a:pt x="195" y="170"/>
                  </a:lnTo>
                  <a:lnTo>
                    <a:pt x="195" y="168"/>
                  </a:lnTo>
                  <a:lnTo>
                    <a:pt x="195" y="166"/>
                  </a:lnTo>
                  <a:lnTo>
                    <a:pt x="195" y="164"/>
                  </a:lnTo>
                  <a:lnTo>
                    <a:pt x="194" y="164"/>
                  </a:lnTo>
                  <a:lnTo>
                    <a:pt x="192" y="164"/>
                  </a:lnTo>
                  <a:lnTo>
                    <a:pt x="192" y="162"/>
                  </a:lnTo>
                  <a:lnTo>
                    <a:pt x="192" y="160"/>
                  </a:lnTo>
                  <a:lnTo>
                    <a:pt x="192" y="159"/>
                  </a:lnTo>
                  <a:lnTo>
                    <a:pt x="192" y="157"/>
                  </a:lnTo>
                  <a:lnTo>
                    <a:pt x="190" y="155"/>
                  </a:lnTo>
                  <a:lnTo>
                    <a:pt x="190" y="153"/>
                  </a:lnTo>
                  <a:lnTo>
                    <a:pt x="190" y="153"/>
                  </a:lnTo>
                  <a:lnTo>
                    <a:pt x="188" y="151"/>
                  </a:lnTo>
                  <a:lnTo>
                    <a:pt x="188" y="151"/>
                  </a:lnTo>
                  <a:lnTo>
                    <a:pt x="186" y="151"/>
                  </a:lnTo>
                  <a:lnTo>
                    <a:pt x="185" y="148"/>
                  </a:lnTo>
                  <a:lnTo>
                    <a:pt x="185" y="146"/>
                  </a:lnTo>
                  <a:lnTo>
                    <a:pt x="183" y="142"/>
                  </a:lnTo>
                  <a:lnTo>
                    <a:pt x="181" y="140"/>
                  </a:lnTo>
                  <a:lnTo>
                    <a:pt x="179" y="137"/>
                  </a:lnTo>
                  <a:lnTo>
                    <a:pt x="179" y="135"/>
                  </a:lnTo>
                  <a:lnTo>
                    <a:pt x="177" y="135"/>
                  </a:lnTo>
                  <a:lnTo>
                    <a:pt x="177" y="133"/>
                  </a:lnTo>
                  <a:lnTo>
                    <a:pt x="181" y="106"/>
                  </a:lnTo>
                  <a:lnTo>
                    <a:pt x="185" y="69"/>
                  </a:lnTo>
                  <a:lnTo>
                    <a:pt x="194" y="9"/>
                  </a:lnTo>
                  <a:lnTo>
                    <a:pt x="111" y="0"/>
                  </a:lnTo>
                  <a:lnTo>
                    <a:pt x="110" y="18"/>
                  </a:lnTo>
                  <a:lnTo>
                    <a:pt x="108" y="23"/>
                  </a:lnTo>
                  <a:lnTo>
                    <a:pt x="108" y="29"/>
                  </a:lnTo>
                  <a:lnTo>
                    <a:pt x="108" y="33"/>
                  </a:lnTo>
                  <a:lnTo>
                    <a:pt x="108" y="34"/>
                  </a:lnTo>
                  <a:lnTo>
                    <a:pt x="106" y="34"/>
                  </a:lnTo>
                  <a:lnTo>
                    <a:pt x="95" y="115"/>
                  </a:lnTo>
                  <a:lnTo>
                    <a:pt x="95" y="124"/>
                  </a:lnTo>
                  <a:lnTo>
                    <a:pt x="90" y="159"/>
                  </a:lnTo>
                  <a:lnTo>
                    <a:pt x="84" y="199"/>
                  </a:lnTo>
                  <a:lnTo>
                    <a:pt x="82" y="212"/>
                  </a:lnTo>
                  <a:lnTo>
                    <a:pt x="80" y="228"/>
                  </a:lnTo>
                  <a:lnTo>
                    <a:pt x="73" y="285"/>
                  </a:lnTo>
                  <a:lnTo>
                    <a:pt x="71" y="299"/>
                  </a:lnTo>
                  <a:lnTo>
                    <a:pt x="69" y="312"/>
                  </a:lnTo>
                  <a:lnTo>
                    <a:pt x="69" y="314"/>
                  </a:lnTo>
                  <a:lnTo>
                    <a:pt x="69" y="316"/>
                  </a:lnTo>
                  <a:lnTo>
                    <a:pt x="68" y="318"/>
                  </a:lnTo>
                  <a:lnTo>
                    <a:pt x="68" y="319"/>
                  </a:lnTo>
                  <a:lnTo>
                    <a:pt x="68" y="319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69" y="323"/>
                  </a:lnTo>
                  <a:lnTo>
                    <a:pt x="69" y="325"/>
                  </a:lnTo>
                  <a:lnTo>
                    <a:pt x="69" y="327"/>
                  </a:lnTo>
                  <a:lnTo>
                    <a:pt x="69" y="329"/>
                  </a:lnTo>
                  <a:lnTo>
                    <a:pt x="71" y="329"/>
                  </a:lnTo>
                  <a:lnTo>
                    <a:pt x="71" y="330"/>
                  </a:lnTo>
                  <a:lnTo>
                    <a:pt x="71" y="332"/>
                  </a:lnTo>
                  <a:lnTo>
                    <a:pt x="71" y="334"/>
                  </a:lnTo>
                  <a:lnTo>
                    <a:pt x="71" y="334"/>
                  </a:lnTo>
                  <a:lnTo>
                    <a:pt x="73" y="336"/>
                  </a:lnTo>
                  <a:lnTo>
                    <a:pt x="73" y="338"/>
                  </a:lnTo>
                  <a:lnTo>
                    <a:pt x="73" y="341"/>
                  </a:lnTo>
                  <a:lnTo>
                    <a:pt x="73" y="341"/>
                  </a:lnTo>
                  <a:lnTo>
                    <a:pt x="73" y="343"/>
                  </a:lnTo>
                  <a:lnTo>
                    <a:pt x="73" y="343"/>
                  </a:lnTo>
                  <a:lnTo>
                    <a:pt x="75" y="347"/>
                  </a:lnTo>
                  <a:lnTo>
                    <a:pt x="75" y="347"/>
                  </a:lnTo>
                  <a:lnTo>
                    <a:pt x="73" y="349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1" y="354"/>
                  </a:lnTo>
                  <a:lnTo>
                    <a:pt x="69" y="356"/>
                  </a:lnTo>
                  <a:lnTo>
                    <a:pt x="69" y="356"/>
                  </a:lnTo>
                  <a:lnTo>
                    <a:pt x="69" y="358"/>
                  </a:lnTo>
                  <a:lnTo>
                    <a:pt x="71" y="358"/>
                  </a:lnTo>
                  <a:lnTo>
                    <a:pt x="71" y="361"/>
                  </a:lnTo>
                  <a:lnTo>
                    <a:pt x="73" y="363"/>
                  </a:lnTo>
                  <a:lnTo>
                    <a:pt x="73" y="365"/>
                  </a:lnTo>
                  <a:lnTo>
                    <a:pt x="73" y="367"/>
                  </a:lnTo>
                  <a:lnTo>
                    <a:pt x="73" y="367"/>
                  </a:lnTo>
                  <a:lnTo>
                    <a:pt x="73" y="369"/>
                  </a:lnTo>
                  <a:lnTo>
                    <a:pt x="75" y="369"/>
                  </a:lnTo>
                  <a:lnTo>
                    <a:pt x="75" y="372"/>
                  </a:lnTo>
                  <a:lnTo>
                    <a:pt x="75" y="372"/>
                  </a:lnTo>
                  <a:lnTo>
                    <a:pt x="77" y="374"/>
                  </a:lnTo>
                  <a:lnTo>
                    <a:pt x="77" y="378"/>
                  </a:lnTo>
                  <a:lnTo>
                    <a:pt x="77" y="380"/>
                  </a:lnTo>
                  <a:lnTo>
                    <a:pt x="77" y="380"/>
                  </a:lnTo>
                  <a:lnTo>
                    <a:pt x="79" y="382"/>
                  </a:lnTo>
                  <a:lnTo>
                    <a:pt x="80" y="383"/>
                  </a:lnTo>
                  <a:lnTo>
                    <a:pt x="80" y="385"/>
                  </a:lnTo>
                  <a:lnTo>
                    <a:pt x="80" y="385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82" y="389"/>
                  </a:lnTo>
                  <a:lnTo>
                    <a:pt x="82" y="389"/>
                  </a:lnTo>
                  <a:lnTo>
                    <a:pt x="82" y="391"/>
                  </a:lnTo>
                  <a:lnTo>
                    <a:pt x="84" y="391"/>
                  </a:lnTo>
                  <a:lnTo>
                    <a:pt x="86" y="391"/>
                  </a:lnTo>
                  <a:lnTo>
                    <a:pt x="88" y="391"/>
                  </a:lnTo>
                  <a:lnTo>
                    <a:pt x="90" y="393"/>
                  </a:lnTo>
                  <a:lnTo>
                    <a:pt x="93" y="396"/>
                  </a:lnTo>
                  <a:lnTo>
                    <a:pt x="95" y="398"/>
                  </a:lnTo>
                  <a:lnTo>
                    <a:pt x="97" y="400"/>
                  </a:lnTo>
                  <a:lnTo>
                    <a:pt x="99" y="402"/>
                  </a:lnTo>
                  <a:lnTo>
                    <a:pt x="99" y="402"/>
                  </a:lnTo>
                  <a:lnTo>
                    <a:pt x="100" y="402"/>
                  </a:lnTo>
                  <a:lnTo>
                    <a:pt x="100" y="404"/>
                  </a:lnTo>
                  <a:lnTo>
                    <a:pt x="102" y="407"/>
                  </a:lnTo>
                  <a:lnTo>
                    <a:pt x="102" y="409"/>
                  </a:lnTo>
                  <a:lnTo>
                    <a:pt x="102" y="411"/>
                  </a:lnTo>
                  <a:lnTo>
                    <a:pt x="102" y="413"/>
                  </a:lnTo>
                  <a:lnTo>
                    <a:pt x="104" y="414"/>
                  </a:lnTo>
                  <a:lnTo>
                    <a:pt x="106" y="420"/>
                  </a:lnTo>
                  <a:lnTo>
                    <a:pt x="106" y="424"/>
                  </a:lnTo>
                  <a:lnTo>
                    <a:pt x="104" y="425"/>
                  </a:lnTo>
                  <a:lnTo>
                    <a:pt x="102" y="429"/>
                  </a:lnTo>
                  <a:lnTo>
                    <a:pt x="99" y="431"/>
                  </a:lnTo>
                  <a:lnTo>
                    <a:pt x="97" y="433"/>
                  </a:lnTo>
                  <a:lnTo>
                    <a:pt x="97" y="435"/>
                  </a:lnTo>
                  <a:lnTo>
                    <a:pt x="95" y="436"/>
                  </a:lnTo>
                  <a:lnTo>
                    <a:pt x="95" y="438"/>
                  </a:lnTo>
                  <a:lnTo>
                    <a:pt x="93" y="438"/>
                  </a:lnTo>
                  <a:lnTo>
                    <a:pt x="93" y="440"/>
                  </a:lnTo>
                  <a:lnTo>
                    <a:pt x="91" y="440"/>
                  </a:lnTo>
                  <a:lnTo>
                    <a:pt x="91" y="442"/>
                  </a:lnTo>
                  <a:lnTo>
                    <a:pt x="91" y="442"/>
                  </a:lnTo>
                  <a:lnTo>
                    <a:pt x="88" y="446"/>
                  </a:lnTo>
                  <a:lnTo>
                    <a:pt x="88" y="449"/>
                  </a:lnTo>
                  <a:lnTo>
                    <a:pt x="86" y="449"/>
                  </a:lnTo>
                  <a:lnTo>
                    <a:pt x="84" y="451"/>
                  </a:lnTo>
                  <a:lnTo>
                    <a:pt x="84" y="451"/>
                  </a:lnTo>
                  <a:lnTo>
                    <a:pt x="82" y="455"/>
                  </a:lnTo>
                  <a:lnTo>
                    <a:pt x="82" y="458"/>
                  </a:lnTo>
                  <a:lnTo>
                    <a:pt x="82" y="460"/>
                  </a:lnTo>
                  <a:lnTo>
                    <a:pt x="80" y="462"/>
                  </a:lnTo>
                  <a:lnTo>
                    <a:pt x="79" y="466"/>
                  </a:lnTo>
                  <a:lnTo>
                    <a:pt x="79" y="469"/>
                  </a:lnTo>
                  <a:lnTo>
                    <a:pt x="77" y="473"/>
                  </a:lnTo>
                  <a:lnTo>
                    <a:pt x="77" y="473"/>
                  </a:lnTo>
                  <a:lnTo>
                    <a:pt x="75" y="475"/>
                  </a:lnTo>
                  <a:lnTo>
                    <a:pt x="73" y="477"/>
                  </a:lnTo>
                  <a:lnTo>
                    <a:pt x="73" y="478"/>
                  </a:lnTo>
                  <a:lnTo>
                    <a:pt x="71" y="480"/>
                  </a:lnTo>
                  <a:lnTo>
                    <a:pt x="71" y="480"/>
                  </a:lnTo>
                  <a:lnTo>
                    <a:pt x="69" y="482"/>
                  </a:lnTo>
                  <a:lnTo>
                    <a:pt x="69" y="484"/>
                  </a:lnTo>
                  <a:lnTo>
                    <a:pt x="68" y="486"/>
                  </a:lnTo>
                  <a:lnTo>
                    <a:pt x="66" y="486"/>
                  </a:lnTo>
                  <a:lnTo>
                    <a:pt x="66" y="486"/>
                  </a:lnTo>
                  <a:lnTo>
                    <a:pt x="64" y="488"/>
                  </a:lnTo>
                  <a:lnTo>
                    <a:pt x="64" y="489"/>
                  </a:lnTo>
                  <a:lnTo>
                    <a:pt x="64" y="491"/>
                  </a:lnTo>
                  <a:lnTo>
                    <a:pt x="62" y="493"/>
                  </a:lnTo>
                  <a:lnTo>
                    <a:pt x="62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3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2" y="497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502"/>
                  </a:lnTo>
                  <a:lnTo>
                    <a:pt x="60" y="504"/>
                  </a:lnTo>
                  <a:lnTo>
                    <a:pt x="60" y="508"/>
                  </a:lnTo>
                  <a:lnTo>
                    <a:pt x="58" y="509"/>
                  </a:lnTo>
                  <a:lnTo>
                    <a:pt x="57" y="509"/>
                  </a:lnTo>
                  <a:lnTo>
                    <a:pt x="57" y="509"/>
                  </a:lnTo>
                  <a:lnTo>
                    <a:pt x="57" y="511"/>
                  </a:lnTo>
                  <a:lnTo>
                    <a:pt x="55" y="511"/>
                  </a:lnTo>
                  <a:lnTo>
                    <a:pt x="55" y="511"/>
                  </a:lnTo>
                  <a:lnTo>
                    <a:pt x="53" y="513"/>
                  </a:lnTo>
                  <a:lnTo>
                    <a:pt x="53" y="515"/>
                  </a:lnTo>
                  <a:lnTo>
                    <a:pt x="53" y="517"/>
                  </a:lnTo>
                  <a:lnTo>
                    <a:pt x="51" y="517"/>
                  </a:lnTo>
                  <a:lnTo>
                    <a:pt x="49" y="517"/>
                  </a:lnTo>
                  <a:lnTo>
                    <a:pt x="47" y="519"/>
                  </a:lnTo>
                  <a:lnTo>
                    <a:pt x="46" y="519"/>
                  </a:lnTo>
                  <a:lnTo>
                    <a:pt x="42" y="520"/>
                  </a:lnTo>
                  <a:lnTo>
                    <a:pt x="42" y="520"/>
                  </a:lnTo>
                  <a:lnTo>
                    <a:pt x="40" y="524"/>
                  </a:lnTo>
                  <a:lnTo>
                    <a:pt x="40" y="526"/>
                  </a:lnTo>
                  <a:lnTo>
                    <a:pt x="38" y="526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5" y="533"/>
                  </a:lnTo>
                  <a:lnTo>
                    <a:pt x="35" y="535"/>
                  </a:lnTo>
                  <a:lnTo>
                    <a:pt x="33" y="537"/>
                  </a:lnTo>
                  <a:lnTo>
                    <a:pt x="31" y="541"/>
                  </a:lnTo>
                  <a:lnTo>
                    <a:pt x="31" y="541"/>
                  </a:lnTo>
                  <a:lnTo>
                    <a:pt x="31" y="542"/>
                  </a:lnTo>
                  <a:lnTo>
                    <a:pt x="31" y="542"/>
                  </a:lnTo>
                  <a:lnTo>
                    <a:pt x="31" y="544"/>
                  </a:lnTo>
                  <a:lnTo>
                    <a:pt x="29" y="544"/>
                  </a:lnTo>
                  <a:lnTo>
                    <a:pt x="27" y="546"/>
                  </a:lnTo>
                  <a:lnTo>
                    <a:pt x="26" y="548"/>
                  </a:lnTo>
                  <a:lnTo>
                    <a:pt x="26" y="550"/>
                  </a:lnTo>
                  <a:lnTo>
                    <a:pt x="24" y="550"/>
                  </a:lnTo>
                  <a:lnTo>
                    <a:pt x="24" y="552"/>
                  </a:lnTo>
                  <a:lnTo>
                    <a:pt x="22" y="552"/>
                  </a:lnTo>
                  <a:lnTo>
                    <a:pt x="22" y="553"/>
                  </a:lnTo>
                  <a:lnTo>
                    <a:pt x="22" y="555"/>
                  </a:lnTo>
                  <a:lnTo>
                    <a:pt x="22" y="557"/>
                  </a:lnTo>
                  <a:lnTo>
                    <a:pt x="20" y="562"/>
                  </a:lnTo>
                  <a:lnTo>
                    <a:pt x="20" y="564"/>
                  </a:lnTo>
                  <a:lnTo>
                    <a:pt x="20" y="564"/>
                  </a:lnTo>
                  <a:lnTo>
                    <a:pt x="22" y="568"/>
                  </a:lnTo>
                  <a:lnTo>
                    <a:pt x="22" y="568"/>
                  </a:lnTo>
                  <a:lnTo>
                    <a:pt x="22" y="570"/>
                  </a:lnTo>
                  <a:lnTo>
                    <a:pt x="20" y="573"/>
                  </a:lnTo>
                  <a:lnTo>
                    <a:pt x="20" y="575"/>
                  </a:lnTo>
                  <a:lnTo>
                    <a:pt x="20" y="575"/>
                  </a:lnTo>
                  <a:lnTo>
                    <a:pt x="24" y="579"/>
                  </a:lnTo>
                  <a:lnTo>
                    <a:pt x="24" y="581"/>
                  </a:lnTo>
                  <a:lnTo>
                    <a:pt x="26" y="581"/>
                  </a:lnTo>
                  <a:lnTo>
                    <a:pt x="27" y="579"/>
                  </a:lnTo>
                  <a:lnTo>
                    <a:pt x="27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31" y="581"/>
                  </a:lnTo>
                  <a:lnTo>
                    <a:pt x="31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5" y="581"/>
                  </a:lnTo>
                  <a:lnTo>
                    <a:pt x="38" y="583"/>
                  </a:lnTo>
                  <a:lnTo>
                    <a:pt x="38" y="583"/>
                  </a:lnTo>
                  <a:lnTo>
                    <a:pt x="40" y="583"/>
                  </a:lnTo>
                  <a:lnTo>
                    <a:pt x="40" y="583"/>
                  </a:lnTo>
                  <a:lnTo>
                    <a:pt x="40" y="584"/>
                  </a:lnTo>
                  <a:lnTo>
                    <a:pt x="38" y="588"/>
                  </a:lnTo>
                  <a:lnTo>
                    <a:pt x="38" y="588"/>
                  </a:lnTo>
                  <a:lnTo>
                    <a:pt x="40" y="590"/>
                  </a:lnTo>
                  <a:lnTo>
                    <a:pt x="42" y="590"/>
                  </a:lnTo>
                  <a:lnTo>
                    <a:pt x="44" y="592"/>
                  </a:lnTo>
                  <a:lnTo>
                    <a:pt x="44" y="592"/>
                  </a:lnTo>
                  <a:lnTo>
                    <a:pt x="46" y="594"/>
                  </a:lnTo>
                  <a:lnTo>
                    <a:pt x="46" y="594"/>
                  </a:lnTo>
                  <a:lnTo>
                    <a:pt x="46" y="595"/>
                  </a:lnTo>
                  <a:lnTo>
                    <a:pt x="44" y="597"/>
                  </a:lnTo>
                  <a:lnTo>
                    <a:pt x="42" y="599"/>
                  </a:lnTo>
                  <a:lnTo>
                    <a:pt x="40" y="601"/>
                  </a:lnTo>
                  <a:lnTo>
                    <a:pt x="38" y="603"/>
                  </a:lnTo>
                  <a:lnTo>
                    <a:pt x="38" y="603"/>
                  </a:lnTo>
                  <a:lnTo>
                    <a:pt x="37" y="605"/>
                  </a:lnTo>
                  <a:lnTo>
                    <a:pt x="37" y="605"/>
                  </a:lnTo>
                  <a:lnTo>
                    <a:pt x="38" y="606"/>
                  </a:lnTo>
                  <a:lnTo>
                    <a:pt x="38" y="608"/>
                  </a:lnTo>
                  <a:lnTo>
                    <a:pt x="40" y="608"/>
                  </a:lnTo>
                  <a:lnTo>
                    <a:pt x="40" y="610"/>
                  </a:lnTo>
                  <a:lnTo>
                    <a:pt x="40" y="612"/>
                  </a:lnTo>
                  <a:lnTo>
                    <a:pt x="40" y="614"/>
                  </a:lnTo>
                  <a:lnTo>
                    <a:pt x="38" y="614"/>
                  </a:lnTo>
                  <a:lnTo>
                    <a:pt x="38" y="614"/>
                  </a:lnTo>
                  <a:lnTo>
                    <a:pt x="38" y="615"/>
                  </a:lnTo>
                  <a:lnTo>
                    <a:pt x="37" y="615"/>
                  </a:lnTo>
                  <a:lnTo>
                    <a:pt x="37" y="617"/>
                  </a:lnTo>
                  <a:lnTo>
                    <a:pt x="37" y="619"/>
                  </a:lnTo>
                  <a:lnTo>
                    <a:pt x="37" y="621"/>
                  </a:lnTo>
                  <a:lnTo>
                    <a:pt x="37" y="621"/>
                  </a:lnTo>
                  <a:lnTo>
                    <a:pt x="37" y="623"/>
                  </a:lnTo>
                  <a:lnTo>
                    <a:pt x="35" y="625"/>
                  </a:lnTo>
                  <a:lnTo>
                    <a:pt x="35" y="625"/>
                  </a:lnTo>
                  <a:lnTo>
                    <a:pt x="35" y="626"/>
                  </a:lnTo>
                  <a:lnTo>
                    <a:pt x="35" y="628"/>
                  </a:lnTo>
                  <a:lnTo>
                    <a:pt x="35" y="630"/>
                  </a:lnTo>
                  <a:lnTo>
                    <a:pt x="35" y="630"/>
                  </a:lnTo>
                  <a:lnTo>
                    <a:pt x="33" y="630"/>
                  </a:lnTo>
                  <a:lnTo>
                    <a:pt x="33" y="630"/>
                  </a:lnTo>
                  <a:lnTo>
                    <a:pt x="31" y="630"/>
                  </a:lnTo>
                  <a:lnTo>
                    <a:pt x="31" y="630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29" y="632"/>
                  </a:lnTo>
                  <a:lnTo>
                    <a:pt x="29" y="634"/>
                  </a:lnTo>
                  <a:lnTo>
                    <a:pt x="29" y="636"/>
                  </a:lnTo>
                  <a:lnTo>
                    <a:pt x="27" y="636"/>
                  </a:lnTo>
                  <a:lnTo>
                    <a:pt x="27" y="637"/>
                  </a:lnTo>
                  <a:lnTo>
                    <a:pt x="27" y="637"/>
                  </a:lnTo>
                  <a:lnTo>
                    <a:pt x="27" y="643"/>
                  </a:lnTo>
                  <a:lnTo>
                    <a:pt x="27" y="652"/>
                  </a:lnTo>
                  <a:lnTo>
                    <a:pt x="15" y="747"/>
                  </a:lnTo>
                  <a:lnTo>
                    <a:pt x="0" y="860"/>
                  </a:lnTo>
                  <a:lnTo>
                    <a:pt x="4" y="862"/>
                  </a:lnTo>
                  <a:lnTo>
                    <a:pt x="18" y="864"/>
                  </a:lnTo>
                  <a:lnTo>
                    <a:pt x="99" y="873"/>
                  </a:lnTo>
                  <a:lnTo>
                    <a:pt x="115" y="875"/>
                  </a:lnTo>
                  <a:lnTo>
                    <a:pt x="128" y="877"/>
                  </a:lnTo>
                  <a:lnTo>
                    <a:pt x="183" y="882"/>
                  </a:lnTo>
                  <a:lnTo>
                    <a:pt x="225" y="888"/>
                  </a:lnTo>
                  <a:lnTo>
                    <a:pt x="252" y="890"/>
                  </a:lnTo>
                  <a:lnTo>
                    <a:pt x="272" y="891"/>
                  </a:lnTo>
                  <a:lnTo>
                    <a:pt x="294" y="893"/>
                  </a:lnTo>
                  <a:lnTo>
                    <a:pt x="318" y="895"/>
                  </a:lnTo>
                  <a:lnTo>
                    <a:pt x="338" y="897"/>
                  </a:lnTo>
                  <a:lnTo>
                    <a:pt x="369" y="901"/>
                  </a:lnTo>
                  <a:lnTo>
                    <a:pt x="440" y="906"/>
                  </a:lnTo>
                  <a:lnTo>
                    <a:pt x="446" y="906"/>
                  </a:lnTo>
                  <a:lnTo>
                    <a:pt x="449" y="906"/>
                  </a:lnTo>
                  <a:lnTo>
                    <a:pt x="477" y="910"/>
                  </a:lnTo>
                  <a:lnTo>
                    <a:pt x="506" y="912"/>
                  </a:lnTo>
                  <a:lnTo>
                    <a:pt x="508" y="912"/>
                  </a:lnTo>
                  <a:lnTo>
                    <a:pt x="546" y="915"/>
                  </a:lnTo>
                  <a:lnTo>
                    <a:pt x="566" y="60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9"/>
            <p:cNvSpPr>
              <a:spLocks/>
            </p:cNvSpPr>
            <p:nvPr userDrawn="1"/>
          </p:nvSpPr>
          <p:spPr bwMode="auto">
            <a:xfrm>
              <a:off x="5926138" y="3595688"/>
              <a:ext cx="1484313" cy="1049338"/>
            </a:xfrm>
            <a:custGeom>
              <a:avLst/>
              <a:gdLst/>
              <a:ahLst/>
              <a:cxnLst>
                <a:cxn ang="0">
                  <a:pos x="837" y="318"/>
                </a:cxn>
                <a:cxn ang="0">
                  <a:pos x="875" y="374"/>
                </a:cxn>
                <a:cxn ang="0">
                  <a:pos x="888" y="391"/>
                </a:cxn>
                <a:cxn ang="0">
                  <a:pos x="919" y="440"/>
                </a:cxn>
                <a:cxn ang="0">
                  <a:pos x="932" y="519"/>
                </a:cxn>
                <a:cxn ang="0">
                  <a:pos x="928" y="585"/>
                </a:cxn>
                <a:cxn ang="0">
                  <a:pos x="924" y="627"/>
                </a:cxn>
                <a:cxn ang="0">
                  <a:pos x="917" y="632"/>
                </a:cxn>
                <a:cxn ang="0">
                  <a:pos x="901" y="643"/>
                </a:cxn>
                <a:cxn ang="0">
                  <a:pos x="842" y="650"/>
                </a:cxn>
                <a:cxn ang="0">
                  <a:pos x="853" y="634"/>
                </a:cxn>
                <a:cxn ang="0">
                  <a:pos x="846" y="608"/>
                </a:cxn>
                <a:cxn ang="0">
                  <a:pos x="818" y="597"/>
                </a:cxn>
                <a:cxn ang="0">
                  <a:pos x="795" y="583"/>
                </a:cxn>
                <a:cxn ang="0">
                  <a:pos x="771" y="581"/>
                </a:cxn>
                <a:cxn ang="0">
                  <a:pos x="758" y="572"/>
                </a:cxn>
                <a:cxn ang="0">
                  <a:pos x="738" y="541"/>
                </a:cxn>
                <a:cxn ang="0">
                  <a:pos x="714" y="524"/>
                </a:cxn>
                <a:cxn ang="0">
                  <a:pos x="720" y="510"/>
                </a:cxn>
                <a:cxn ang="0">
                  <a:pos x="692" y="477"/>
                </a:cxn>
                <a:cxn ang="0">
                  <a:pos x="680" y="470"/>
                </a:cxn>
                <a:cxn ang="0">
                  <a:pos x="680" y="491"/>
                </a:cxn>
                <a:cxn ang="0">
                  <a:pos x="658" y="475"/>
                </a:cxn>
                <a:cxn ang="0">
                  <a:pos x="634" y="442"/>
                </a:cxn>
                <a:cxn ang="0">
                  <a:pos x="630" y="415"/>
                </a:cxn>
                <a:cxn ang="0">
                  <a:pos x="619" y="409"/>
                </a:cxn>
                <a:cxn ang="0">
                  <a:pos x="634" y="376"/>
                </a:cxn>
                <a:cxn ang="0">
                  <a:pos x="614" y="362"/>
                </a:cxn>
                <a:cxn ang="0">
                  <a:pos x="608" y="373"/>
                </a:cxn>
                <a:cxn ang="0">
                  <a:pos x="594" y="382"/>
                </a:cxn>
                <a:cxn ang="0">
                  <a:pos x="585" y="369"/>
                </a:cxn>
                <a:cxn ang="0">
                  <a:pos x="583" y="325"/>
                </a:cxn>
                <a:cxn ang="0">
                  <a:pos x="583" y="283"/>
                </a:cxn>
                <a:cxn ang="0">
                  <a:pos x="579" y="265"/>
                </a:cxn>
                <a:cxn ang="0">
                  <a:pos x="561" y="234"/>
                </a:cxn>
                <a:cxn ang="0">
                  <a:pos x="524" y="225"/>
                </a:cxn>
                <a:cxn ang="0">
                  <a:pos x="504" y="205"/>
                </a:cxn>
                <a:cxn ang="0">
                  <a:pos x="462" y="173"/>
                </a:cxn>
                <a:cxn ang="0">
                  <a:pos x="409" y="142"/>
                </a:cxn>
                <a:cxn ang="0">
                  <a:pos x="371" y="150"/>
                </a:cxn>
                <a:cxn ang="0">
                  <a:pos x="360" y="164"/>
                </a:cxn>
                <a:cxn ang="0">
                  <a:pos x="318" y="195"/>
                </a:cxn>
                <a:cxn ang="0">
                  <a:pos x="267" y="221"/>
                </a:cxn>
                <a:cxn ang="0">
                  <a:pos x="247" y="188"/>
                </a:cxn>
                <a:cxn ang="0">
                  <a:pos x="247" y="183"/>
                </a:cxn>
                <a:cxn ang="0">
                  <a:pos x="232" y="172"/>
                </a:cxn>
                <a:cxn ang="0">
                  <a:pos x="226" y="150"/>
                </a:cxn>
                <a:cxn ang="0">
                  <a:pos x="214" y="163"/>
                </a:cxn>
                <a:cxn ang="0">
                  <a:pos x="153" y="152"/>
                </a:cxn>
                <a:cxn ang="0">
                  <a:pos x="152" y="141"/>
                </a:cxn>
                <a:cxn ang="0">
                  <a:pos x="120" y="152"/>
                </a:cxn>
                <a:cxn ang="0">
                  <a:pos x="95" y="161"/>
                </a:cxn>
                <a:cxn ang="0">
                  <a:pos x="82" y="159"/>
                </a:cxn>
                <a:cxn ang="0">
                  <a:pos x="69" y="144"/>
                </a:cxn>
                <a:cxn ang="0">
                  <a:pos x="60" y="150"/>
                </a:cxn>
                <a:cxn ang="0">
                  <a:pos x="51" y="175"/>
                </a:cxn>
                <a:cxn ang="0">
                  <a:pos x="18" y="135"/>
                </a:cxn>
                <a:cxn ang="0">
                  <a:pos x="588" y="7"/>
                </a:cxn>
                <a:cxn ang="0">
                  <a:pos x="647" y="14"/>
                </a:cxn>
                <a:cxn ang="0">
                  <a:pos x="674" y="73"/>
                </a:cxn>
                <a:cxn ang="0">
                  <a:pos x="702" y="124"/>
                </a:cxn>
                <a:cxn ang="0">
                  <a:pos x="744" y="177"/>
                </a:cxn>
                <a:cxn ang="0">
                  <a:pos x="780" y="219"/>
                </a:cxn>
              </a:cxnLst>
              <a:rect l="0" t="0" r="r" b="b"/>
              <a:pathLst>
                <a:path w="935" h="661">
                  <a:moveTo>
                    <a:pt x="791" y="258"/>
                  </a:moveTo>
                  <a:lnTo>
                    <a:pt x="791" y="258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3" y="259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5"/>
                  </a:lnTo>
                  <a:lnTo>
                    <a:pt x="795" y="265"/>
                  </a:lnTo>
                  <a:lnTo>
                    <a:pt x="797" y="265"/>
                  </a:lnTo>
                  <a:lnTo>
                    <a:pt x="797" y="265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9"/>
                  </a:lnTo>
                  <a:lnTo>
                    <a:pt x="797" y="269"/>
                  </a:lnTo>
                  <a:lnTo>
                    <a:pt x="798" y="269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800" y="270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4"/>
                  </a:lnTo>
                  <a:lnTo>
                    <a:pt x="802" y="274"/>
                  </a:lnTo>
                  <a:lnTo>
                    <a:pt x="802" y="274"/>
                  </a:lnTo>
                  <a:lnTo>
                    <a:pt x="802" y="276"/>
                  </a:lnTo>
                  <a:lnTo>
                    <a:pt x="802" y="276"/>
                  </a:lnTo>
                  <a:lnTo>
                    <a:pt x="804" y="276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9" y="283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3" y="289"/>
                  </a:lnTo>
                  <a:lnTo>
                    <a:pt x="813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6"/>
                  </a:lnTo>
                  <a:lnTo>
                    <a:pt x="818" y="296"/>
                  </a:lnTo>
                  <a:lnTo>
                    <a:pt x="818" y="296"/>
                  </a:lnTo>
                  <a:lnTo>
                    <a:pt x="818" y="298"/>
                  </a:lnTo>
                  <a:lnTo>
                    <a:pt x="818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300"/>
                  </a:lnTo>
                  <a:lnTo>
                    <a:pt x="820" y="300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4" y="301"/>
                  </a:lnTo>
                  <a:lnTo>
                    <a:pt x="824" y="301"/>
                  </a:lnTo>
                  <a:lnTo>
                    <a:pt x="824" y="303"/>
                  </a:lnTo>
                  <a:lnTo>
                    <a:pt x="824" y="303"/>
                  </a:lnTo>
                  <a:lnTo>
                    <a:pt x="826" y="303"/>
                  </a:lnTo>
                  <a:lnTo>
                    <a:pt x="826" y="303"/>
                  </a:lnTo>
                  <a:lnTo>
                    <a:pt x="826" y="305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3"/>
                  </a:lnTo>
                  <a:lnTo>
                    <a:pt x="835" y="323"/>
                  </a:lnTo>
                  <a:lnTo>
                    <a:pt x="835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0"/>
                  </a:lnTo>
                  <a:lnTo>
                    <a:pt x="839" y="320"/>
                  </a:lnTo>
                  <a:lnTo>
                    <a:pt x="839" y="320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40" y="321"/>
                  </a:lnTo>
                  <a:lnTo>
                    <a:pt x="840" y="321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6"/>
                  </a:lnTo>
                  <a:lnTo>
                    <a:pt x="853" y="336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40"/>
                  </a:lnTo>
                  <a:lnTo>
                    <a:pt x="855" y="340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5"/>
                  </a:lnTo>
                  <a:lnTo>
                    <a:pt x="857" y="345"/>
                  </a:lnTo>
                  <a:lnTo>
                    <a:pt x="857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9"/>
                  </a:lnTo>
                  <a:lnTo>
                    <a:pt x="859" y="349"/>
                  </a:lnTo>
                  <a:lnTo>
                    <a:pt x="860" y="349"/>
                  </a:lnTo>
                  <a:lnTo>
                    <a:pt x="860" y="349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3"/>
                  </a:lnTo>
                  <a:lnTo>
                    <a:pt x="862" y="353"/>
                  </a:lnTo>
                  <a:lnTo>
                    <a:pt x="862" y="353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6"/>
                  </a:lnTo>
                  <a:lnTo>
                    <a:pt x="862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2"/>
                  </a:lnTo>
                  <a:lnTo>
                    <a:pt x="866" y="362"/>
                  </a:lnTo>
                  <a:lnTo>
                    <a:pt x="868" y="362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70" y="365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1" y="367"/>
                  </a:lnTo>
                  <a:lnTo>
                    <a:pt x="871" y="367"/>
                  </a:lnTo>
                  <a:lnTo>
                    <a:pt x="871" y="369"/>
                  </a:lnTo>
                  <a:lnTo>
                    <a:pt x="871" y="369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4"/>
                  </a:lnTo>
                  <a:lnTo>
                    <a:pt x="875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8"/>
                  </a:lnTo>
                  <a:lnTo>
                    <a:pt x="879" y="378"/>
                  </a:lnTo>
                  <a:lnTo>
                    <a:pt x="879" y="378"/>
                  </a:lnTo>
                  <a:lnTo>
                    <a:pt x="879" y="380"/>
                  </a:lnTo>
                  <a:lnTo>
                    <a:pt x="879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2"/>
                  </a:lnTo>
                  <a:lnTo>
                    <a:pt x="881" y="382"/>
                  </a:lnTo>
                  <a:lnTo>
                    <a:pt x="882" y="382"/>
                  </a:lnTo>
                  <a:lnTo>
                    <a:pt x="882" y="382"/>
                  </a:lnTo>
                  <a:lnTo>
                    <a:pt x="882" y="384"/>
                  </a:lnTo>
                  <a:lnTo>
                    <a:pt x="884" y="384"/>
                  </a:lnTo>
                  <a:lnTo>
                    <a:pt x="884" y="384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6" y="385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8" y="387"/>
                  </a:lnTo>
                  <a:lnTo>
                    <a:pt x="888" y="387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90" y="389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87"/>
                  </a:lnTo>
                  <a:lnTo>
                    <a:pt x="884" y="387"/>
                  </a:lnTo>
                  <a:lnTo>
                    <a:pt x="884" y="387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7"/>
                  </a:lnTo>
                  <a:lnTo>
                    <a:pt x="879" y="387"/>
                  </a:lnTo>
                  <a:lnTo>
                    <a:pt x="877" y="387"/>
                  </a:lnTo>
                  <a:lnTo>
                    <a:pt x="877" y="385"/>
                  </a:lnTo>
                  <a:lnTo>
                    <a:pt x="877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91"/>
                  </a:lnTo>
                  <a:lnTo>
                    <a:pt x="879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4" y="396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2" y="395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93"/>
                  </a:lnTo>
                  <a:lnTo>
                    <a:pt x="888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3" y="395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8"/>
                  </a:lnTo>
                  <a:lnTo>
                    <a:pt x="895" y="398"/>
                  </a:lnTo>
                  <a:lnTo>
                    <a:pt x="897" y="398"/>
                  </a:lnTo>
                  <a:lnTo>
                    <a:pt x="897" y="398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9" y="400"/>
                  </a:lnTo>
                  <a:lnTo>
                    <a:pt x="899" y="402"/>
                  </a:lnTo>
                  <a:lnTo>
                    <a:pt x="899" y="402"/>
                  </a:lnTo>
                  <a:lnTo>
                    <a:pt x="901" y="402"/>
                  </a:lnTo>
                  <a:lnTo>
                    <a:pt x="901" y="404"/>
                  </a:lnTo>
                  <a:lnTo>
                    <a:pt x="901" y="404"/>
                  </a:lnTo>
                  <a:lnTo>
                    <a:pt x="901" y="406"/>
                  </a:lnTo>
                  <a:lnTo>
                    <a:pt x="901" y="406"/>
                  </a:lnTo>
                  <a:lnTo>
                    <a:pt x="902" y="406"/>
                  </a:lnTo>
                  <a:lnTo>
                    <a:pt x="902" y="407"/>
                  </a:lnTo>
                  <a:lnTo>
                    <a:pt x="902" y="407"/>
                  </a:lnTo>
                  <a:lnTo>
                    <a:pt x="904" y="407"/>
                  </a:lnTo>
                  <a:lnTo>
                    <a:pt x="904" y="409"/>
                  </a:lnTo>
                  <a:lnTo>
                    <a:pt x="904" y="409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8" y="413"/>
                  </a:lnTo>
                  <a:lnTo>
                    <a:pt x="908" y="413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10" y="415"/>
                  </a:lnTo>
                  <a:lnTo>
                    <a:pt x="908" y="417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7"/>
                  </a:lnTo>
                  <a:lnTo>
                    <a:pt x="906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7"/>
                  </a:lnTo>
                  <a:lnTo>
                    <a:pt x="904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8"/>
                  </a:lnTo>
                  <a:lnTo>
                    <a:pt x="908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3" y="426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31"/>
                  </a:lnTo>
                  <a:lnTo>
                    <a:pt x="915" y="431"/>
                  </a:lnTo>
                  <a:lnTo>
                    <a:pt x="917" y="431"/>
                  </a:lnTo>
                  <a:lnTo>
                    <a:pt x="917" y="431"/>
                  </a:lnTo>
                  <a:lnTo>
                    <a:pt x="917" y="433"/>
                  </a:lnTo>
                  <a:lnTo>
                    <a:pt x="917" y="435"/>
                  </a:lnTo>
                  <a:lnTo>
                    <a:pt x="917" y="435"/>
                  </a:lnTo>
                  <a:lnTo>
                    <a:pt x="919" y="437"/>
                  </a:lnTo>
                  <a:lnTo>
                    <a:pt x="919" y="437"/>
                  </a:lnTo>
                  <a:lnTo>
                    <a:pt x="919" y="438"/>
                  </a:lnTo>
                  <a:lnTo>
                    <a:pt x="919" y="438"/>
                  </a:lnTo>
                  <a:lnTo>
                    <a:pt x="919" y="440"/>
                  </a:lnTo>
                  <a:lnTo>
                    <a:pt x="919" y="440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4"/>
                  </a:lnTo>
                  <a:lnTo>
                    <a:pt x="921" y="444"/>
                  </a:lnTo>
                  <a:lnTo>
                    <a:pt x="921" y="444"/>
                  </a:lnTo>
                  <a:lnTo>
                    <a:pt x="921" y="446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3" y="451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7"/>
                  </a:lnTo>
                  <a:lnTo>
                    <a:pt x="923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9"/>
                  </a:lnTo>
                  <a:lnTo>
                    <a:pt x="924" y="460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8"/>
                  </a:lnTo>
                  <a:lnTo>
                    <a:pt x="926" y="468"/>
                  </a:lnTo>
                  <a:lnTo>
                    <a:pt x="926" y="468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1"/>
                  </a:lnTo>
                  <a:lnTo>
                    <a:pt x="926" y="471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8" y="480"/>
                  </a:lnTo>
                  <a:lnTo>
                    <a:pt x="926" y="482"/>
                  </a:lnTo>
                  <a:lnTo>
                    <a:pt x="928" y="482"/>
                  </a:lnTo>
                  <a:lnTo>
                    <a:pt x="926" y="484"/>
                  </a:lnTo>
                  <a:lnTo>
                    <a:pt x="928" y="484"/>
                  </a:lnTo>
                  <a:lnTo>
                    <a:pt x="928" y="484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90"/>
                  </a:lnTo>
                  <a:lnTo>
                    <a:pt x="928" y="490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3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7"/>
                  </a:lnTo>
                  <a:lnTo>
                    <a:pt x="930" y="497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6"/>
                  </a:lnTo>
                  <a:lnTo>
                    <a:pt x="930" y="506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2"/>
                  </a:lnTo>
                  <a:lnTo>
                    <a:pt x="930" y="513"/>
                  </a:lnTo>
                  <a:lnTo>
                    <a:pt x="930" y="513"/>
                  </a:lnTo>
                  <a:lnTo>
                    <a:pt x="932" y="513"/>
                  </a:lnTo>
                  <a:lnTo>
                    <a:pt x="932" y="513"/>
                  </a:lnTo>
                  <a:lnTo>
                    <a:pt x="932" y="515"/>
                  </a:lnTo>
                  <a:lnTo>
                    <a:pt x="932" y="515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4" y="523"/>
                  </a:lnTo>
                  <a:lnTo>
                    <a:pt x="934" y="523"/>
                  </a:lnTo>
                  <a:lnTo>
                    <a:pt x="934" y="524"/>
                  </a:lnTo>
                  <a:lnTo>
                    <a:pt x="934" y="524"/>
                  </a:lnTo>
                  <a:lnTo>
                    <a:pt x="934" y="526"/>
                  </a:lnTo>
                  <a:lnTo>
                    <a:pt x="934" y="528"/>
                  </a:lnTo>
                  <a:lnTo>
                    <a:pt x="934" y="528"/>
                  </a:lnTo>
                  <a:lnTo>
                    <a:pt x="934" y="530"/>
                  </a:lnTo>
                  <a:lnTo>
                    <a:pt x="934" y="530"/>
                  </a:lnTo>
                  <a:lnTo>
                    <a:pt x="934" y="532"/>
                  </a:lnTo>
                  <a:lnTo>
                    <a:pt x="935" y="532"/>
                  </a:lnTo>
                  <a:lnTo>
                    <a:pt x="935" y="533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9"/>
                  </a:lnTo>
                  <a:lnTo>
                    <a:pt x="935" y="539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4"/>
                  </a:lnTo>
                  <a:lnTo>
                    <a:pt x="934" y="544"/>
                  </a:lnTo>
                  <a:lnTo>
                    <a:pt x="934" y="546"/>
                  </a:lnTo>
                  <a:lnTo>
                    <a:pt x="934" y="546"/>
                  </a:lnTo>
                  <a:lnTo>
                    <a:pt x="934" y="548"/>
                  </a:lnTo>
                  <a:lnTo>
                    <a:pt x="934" y="550"/>
                  </a:lnTo>
                  <a:lnTo>
                    <a:pt x="934" y="550"/>
                  </a:lnTo>
                  <a:lnTo>
                    <a:pt x="934" y="552"/>
                  </a:lnTo>
                  <a:lnTo>
                    <a:pt x="934" y="552"/>
                  </a:lnTo>
                  <a:lnTo>
                    <a:pt x="934" y="554"/>
                  </a:lnTo>
                  <a:lnTo>
                    <a:pt x="934" y="555"/>
                  </a:lnTo>
                  <a:lnTo>
                    <a:pt x="934" y="555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2" y="563"/>
                  </a:lnTo>
                  <a:lnTo>
                    <a:pt x="932" y="565"/>
                  </a:lnTo>
                  <a:lnTo>
                    <a:pt x="932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4"/>
                  </a:lnTo>
                  <a:lnTo>
                    <a:pt x="930" y="574"/>
                  </a:lnTo>
                  <a:lnTo>
                    <a:pt x="930" y="576"/>
                  </a:lnTo>
                  <a:lnTo>
                    <a:pt x="930" y="576"/>
                  </a:lnTo>
                  <a:lnTo>
                    <a:pt x="928" y="576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30" y="577"/>
                  </a:lnTo>
                  <a:lnTo>
                    <a:pt x="930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3"/>
                  </a:lnTo>
                  <a:lnTo>
                    <a:pt x="926" y="583"/>
                  </a:lnTo>
                  <a:lnTo>
                    <a:pt x="926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8" y="596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5"/>
                  </a:lnTo>
                  <a:lnTo>
                    <a:pt x="930" y="605"/>
                  </a:lnTo>
                  <a:lnTo>
                    <a:pt x="930" y="607"/>
                  </a:lnTo>
                  <a:lnTo>
                    <a:pt x="930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10"/>
                  </a:lnTo>
                  <a:lnTo>
                    <a:pt x="934" y="610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2" y="612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8"/>
                  </a:lnTo>
                  <a:lnTo>
                    <a:pt x="930" y="618"/>
                  </a:lnTo>
                  <a:lnTo>
                    <a:pt x="928" y="618"/>
                  </a:lnTo>
                  <a:lnTo>
                    <a:pt x="928" y="618"/>
                  </a:lnTo>
                  <a:lnTo>
                    <a:pt x="928" y="619"/>
                  </a:lnTo>
                  <a:lnTo>
                    <a:pt x="928" y="619"/>
                  </a:lnTo>
                  <a:lnTo>
                    <a:pt x="930" y="619"/>
                  </a:lnTo>
                  <a:lnTo>
                    <a:pt x="930" y="619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3"/>
                  </a:lnTo>
                  <a:lnTo>
                    <a:pt x="926" y="623"/>
                  </a:lnTo>
                  <a:lnTo>
                    <a:pt x="928" y="623"/>
                  </a:lnTo>
                  <a:lnTo>
                    <a:pt x="928" y="623"/>
                  </a:lnTo>
                  <a:lnTo>
                    <a:pt x="928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6" y="634"/>
                  </a:lnTo>
                  <a:lnTo>
                    <a:pt x="926" y="634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1" y="634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7" y="636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5" y="632"/>
                  </a:lnTo>
                  <a:lnTo>
                    <a:pt x="915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2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5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0"/>
                  </a:lnTo>
                  <a:lnTo>
                    <a:pt x="913" y="630"/>
                  </a:lnTo>
                  <a:lnTo>
                    <a:pt x="912" y="630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08" y="632"/>
                  </a:lnTo>
                  <a:lnTo>
                    <a:pt x="908" y="632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6"/>
                  </a:lnTo>
                  <a:lnTo>
                    <a:pt x="908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4"/>
                  </a:lnTo>
                  <a:lnTo>
                    <a:pt x="910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5" y="636"/>
                  </a:lnTo>
                  <a:lnTo>
                    <a:pt x="915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8"/>
                  </a:lnTo>
                  <a:lnTo>
                    <a:pt x="908" y="638"/>
                  </a:lnTo>
                  <a:lnTo>
                    <a:pt x="908" y="638"/>
                  </a:lnTo>
                  <a:lnTo>
                    <a:pt x="908" y="639"/>
                  </a:lnTo>
                  <a:lnTo>
                    <a:pt x="908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41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2" y="639"/>
                  </a:lnTo>
                  <a:lnTo>
                    <a:pt x="901" y="639"/>
                  </a:lnTo>
                  <a:lnTo>
                    <a:pt x="901" y="639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4" y="641"/>
                  </a:lnTo>
                  <a:lnTo>
                    <a:pt x="904" y="641"/>
                  </a:lnTo>
                  <a:lnTo>
                    <a:pt x="904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5"/>
                  </a:lnTo>
                  <a:lnTo>
                    <a:pt x="902" y="645"/>
                  </a:lnTo>
                  <a:lnTo>
                    <a:pt x="902" y="647"/>
                  </a:lnTo>
                  <a:lnTo>
                    <a:pt x="902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5"/>
                  </a:lnTo>
                  <a:lnTo>
                    <a:pt x="901" y="645"/>
                  </a:lnTo>
                  <a:lnTo>
                    <a:pt x="902" y="645"/>
                  </a:lnTo>
                  <a:lnTo>
                    <a:pt x="902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5"/>
                  </a:lnTo>
                  <a:lnTo>
                    <a:pt x="899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9"/>
                  </a:lnTo>
                  <a:lnTo>
                    <a:pt x="897" y="649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5"/>
                  </a:lnTo>
                  <a:lnTo>
                    <a:pt x="893" y="645"/>
                  </a:lnTo>
                  <a:lnTo>
                    <a:pt x="893" y="645"/>
                  </a:lnTo>
                  <a:lnTo>
                    <a:pt x="893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9"/>
                  </a:lnTo>
                  <a:lnTo>
                    <a:pt x="893" y="649"/>
                  </a:lnTo>
                  <a:lnTo>
                    <a:pt x="892" y="649"/>
                  </a:lnTo>
                  <a:lnTo>
                    <a:pt x="892" y="649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50"/>
                  </a:lnTo>
                  <a:lnTo>
                    <a:pt x="890" y="650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88" y="647"/>
                  </a:lnTo>
                  <a:lnTo>
                    <a:pt x="888" y="649"/>
                  </a:lnTo>
                  <a:lnTo>
                    <a:pt x="886" y="649"/>
                  </a:lnTo>
                  <a:lnTo>
                    <a:pt x="888" y="649"/>
                  </a:lnTo>
                  <a:lnTo>
                    <a:pt x="886" y="650"/>
                  </a:lnTo>
                  <a:lnTo>
                    <a:pt x="886" y="649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9"/>
                  </a:lnTo>
                  <a:lnTo>
                    <a:pt x="884" y="649"/>
                  </a:lnTo>
                  <a:lnTo>
                    <a:pt x="882" y="649"/>
                  </a:lnTo>
                  <a:lnTo>
                    <a:pt x="882" y="647"/>
                  </a:lnTo>
                  <a:lnTo>
                    <a:pt x="881" y="647"/>
                  </a:lnTo>
                  <a:lnTo>
                    <a:pt x="879" y="647"/>
                  </a:lnTo>
                  <a:lnTo>
                    <a:pt x="879" y="649"/>
                  </a:lnTo>
                  <a:lnTo>
                    <a:pt x="877" y="649"/>
                  </a:lnTo>
                  <a:lnTo>
                    <a:pt x="877" y="650"/>
                  </a:lnTo>
                  <a:lnTo>
                    <a:pt x="877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2"/>
                  </a:lnTo>
                  <a:lnTo>
                    <a:pt x="875" y="652"/>
                  </a:lnTo>
                  <a:lnTo>
                    <a:pt x="875" y="654"/>
                  </a:lnTo>
                  <a:lnTo>
                    <a:pt x="873" y="654"/>
                  </a:lnTo>
                  <a:lnTo>
                    <a:pt x="873" y="654"/>
                  </a:lnTo>
                  <a:lnTo>
                    <a:pt x="871" y="654"/>
                  </a:lnTo>
                  <a:lnTo>
                    <a:pt x="871" y="654"/>
                  </a:lnTo>
                  <a:lnTo>
                    <a:pt x="871" y="656"/>
                  </a:lnTo>
                  <a:lnTo>
                    <a:pt x="870" y="656"/>
                  </a:lnTo>
                  <a:lnTo>
                    <a:pt x="870" y="656"/>
                  </a:lnTo>
                  <a:lnTo>
                    <a:pt x="868" y="656"/>
                  </a:lnTo>
                  <a:lnTo>
                    <a:pt x="868" y="656"/>
                  </a:lnTo>
                  <a:lnTo>
                    <a:pt x="866" y="656"/>
                  </a:lnTo>
                  <a:lnTo>
                    <a:pt x="866" y="658"/>
                  </a:lnTo>
                  <a:lnTo>
                    <a:pt x="866" y="658"/>
                  </a:lnTo>
                  <a:lnTo>
                    <a:pt x="864" y="660"/>
                  </a:lnTo>
                  <a:lnTo>
                    <a:pt x="862" y="660"/>
                  </a:lnTo>
                  <a:lnTo>
                    <a:pt x="862" y="660"/>
                  </a:lnTo>
                  <a:lnTo>
                    <a:pt x="860" y="660"/>
                  </a:lnTo>
                  <a:lnTo>
                    <a:pt x="859" y="660"/>
                  </a:lnTo>
                  <a:lnTo>
                    <a:pt x="859" y="660"/>
                  </a:lnTo>
                  <a:lnTo>
                    <a:pt x="857" y="661"/>
                  </a:lnTo>
                  <a:lnTo>
                    <a:pt x="855" y="661"/>
                  </a:lnTo>
                  <a:lnTo>
                    <a:pt x="855" y="661"/>
                  </a:lnTo>
                  <a:lnTo>
                    <a:pt x="853" y="661"/>
                  </a:lnTo>
                  <a:lnTo>
                    <a:pt x="853" y="660"/>
                  </a:lnTo>
                  <a:lnTo>
                    <a:pt x="851" y="660"/>
                  </a:lnTo>
                  <a:lnTo>
                    <a:pt x="851" y="658"/>
                  </a:lnTo>
                  <a:lnTo>
                    <a:pt x="850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6"/>
                  </a:lnTo>
                  <a:lnTo>
                    <a:pt x="848" y="656"/>
                  </a:lnTo>
                  <a:lnTo>
                    <a:pt x="848" y="654"/>
                  </a:lnTo>
                  <a:lnTo>
                    <a:pt x="846" y="654"/>
                  </a:lnTo>
                  <a:lnTo>
                    <a:pt x="846" y="652"/>
                  </a:lnTo>
                  <a:lnTo>
                    <a:pt x="844" y="652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49"/>
                  </a:lnTo>
                  <a:lnTo>
                    <a:pt x="842" y="649"/>
                  </a:lnTo>
                  <a:lnTo>
                    <a:pt x="842" y="647"/>
                  </a:lnTo>
                  <a:lnTo>
                    <a:pt x="842" y="647"/>
                  </a:lnTo>
                  <a:lnTo>
                    <a:pt x="842" y="645"/>
                  </a:lnTo>
                  <a:lnTo>
                    <a:pt x="844" y="645"/>
                  </a:lnTo>
                  <a:lnTo>
                    <a:pt x="844" y="645"/>
                  </a:lnTo>
                  <a:lnTo>
                    <a:pt x="842" y="645"/>
                  </a:lnTo>
                  <a:lnTo>
                    <a:pt x="842" y="645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8"/>
                  </a:lnTo>
                  <a:lnTo>
                    <a:pt x="844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50" y="639"/>
                  </a:lnTo>
                  <a:lnTo>
                    <a:pt x="850" y="641"/>
                  </a:lnTo>
                  <a:lnTo>
                    <a:pt x="851" y="641"/>
                  </a:lnTo>
                  <a:lnTo>
                    <a:pt x="851" y="641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3" y="643"/>
                  </a:lnTo>
                  <a:lnTo>
                    <a:pt x="853" y="645"/>
                  </a:lnTo>
                  <a:lnTo>
                    <a:pt x="853" y="645"/>
                  </a:lnTo>
                  <a:lnTo>
                    <a:pt x="853" y="647"/>
                  </a:lnTo>
                  <a:lnTo>
                    <a:pt x="855" y="647"/>
                  </a:lnTo>
                  <a:lnTo>
                    <a:pt x="855" y="647"/>
                  </a:lnTo>
                  <a:lnTo>
                    <a:pt x="857" y="647"/>
                  </a:lnTo>
                  <a:lnTo>
                    <a:pt x="857" y="647"/>
                  </a:lnTo>
                  <a:lnTo>
                    <a:pt x="859" y="647"/>
                  </a:lnTo>
                  <a:lnTo>
                    <a:pt x="860" y="647"/>
                  </a:lnTo>
                  <a:lnTo>
                    <a:pt x="860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4" y="647"/>
                  </a:lnTo>
                  <a:lnTo>
                    <a:pt x="864" y="647"/>
                  </a:lnTo>
                  <a:lnTo>
                    <a:pt x="864" y="649"/>
                  </a:lnTo>
                  <a:lnTo>
                    <a:pt x="866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5"/>
                  </a:lnTo>
                  <a:lnTo>
                    <a:pt x="868" y="645"/>
                  </a:lnTo>
                  <a:lnTo>
                    <a:pt x="870" y="645"/>
                  </a:lnTo>
                  <a:lnTo>
                    <a:pt x="870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0" y="638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68" y="639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2" y="629"/>
                  </a:lnTo>
                  <a:lnTo>
                    <a:pt x="840" y="629"/>
                  </a:lnTo>
                  <a:lnTo>
                    <a:pt x="840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39" y="627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7" y="625"/>
                  </a:lnTo>
                  <a:lnTo>
                    <a:pt x="837" y="623"/>
                  </a:lnTo>
                  <a:lnTo>
                    <a:pt x="837" y="623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3" y="621"/>
                  </a:lnTo>
                  <a:lnTo>
                    <a:pt x="833" y="621"/>
                  </a:lnTo>
                  <a:lnTo>
                    <a:pt x="831" y="619"/>
                  </a:lnTo>
                  <a:lnTo>
                    <a:pt x="831" y="619"/>
                  </a:lnTo>
                  <a:lnTo>
                    <a:pt x="829" y="619"/>
                  </a:lnTo>
                  <a:lnTo>
                    <a:pt x="829" y="618"/>
                  </a:lnTo>
                  <a:lnTo>
                    <a:pt x="829" y="616"/>
                  </a:lnTo>
                  <a:lnTo>
                    <a:pt x="829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7" y="610"/>
                  </a:lnTo>
                  <a:lnTo>
                    <a:pt x="837" y="610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0"/>
                  </a:lnTo>
                  <a:lnTo>
                    <a:pt x="839" y="610"/>
                  </a:lnTo>
                  <a:lnTo>
                    <a:pt x="839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6" y="610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6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0"/>
                  </a:lnTo>
                  <a:lnTo>
                    <a:pt x="850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7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50" y="608"/>
                  </a:lnTo>
                  <a:lnTo>
                    <a:pt x="850" y="607"/>
                  </a:lnTo>
                  <a:lnTo>
                    <a:pt x="850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8"/>
                  </a:lnTo>
                  <a:lnTo>
                    <a:pt x="844" y="608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39" y="607"/>
                  </a:lnTo>
                  <a:lnTo>
                    <a:pt x="839" y="607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8"/>
                  </a:lnTo>
                  <a:lnTo>
                    <a:pt x="835" y="608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1" y="612"/>
                  </a:lnTo>
                  <a:lnTo>
                    <a:pt x="831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6" y="610"/>
                  </a:lnTo>
                  <a:lnTo>
                    <a:pt x="826" y="610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6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5"/>
                  </a:lnTo>
                  <a:lnTo>
                    <a:pt x="820" y="605"/>
                  </a:lnTo>
                  <a:lnTo>
                    <a:pt x="818" y="605"/>
                  </a:lnTo>
                  <a:lnTo>
                    <a:pt x="818" y="605"/>
                  </a:lnTo>
                  <a:lnTo>
                    <a:pt x="818" y="603"/>
                  </a:lnTo>
                  <a:lnTo>
                    <a:pt x="818" y="603"/>
                  </a:lnTo>
                  <a:lnTo>
                    <a:pt x="820" y="603"/>
                  </a:lnTo>
                  <a:lnTo>
                    <a:pt x="820" y="601"/>
                  </a:lnTo>
                  <a:lnTo>
                    <a:pt x="820" y="601"/>
                  </a:lnTo>
                  <a:lnTo>
                    <a:pt x="818" y="601"/>
                  </a:lnTo>
                  <a:lnTo>
                    <a:pt x="818" y="599"/>
                  </a:lnTo>
                  <a:lnTo>
                    <a:pt x="818" y="601"/>
                  </a:lnTo>
                  <a:lnTo>
                    <a:pt x="818" y="601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8" y="597"/>
                  </a:lnTo>
                  <a:lnTo>
                    <a:pt x="818" y="597"/>
                  </a:lnTo>
                  <a:lnTo>
                    <a:pt x="820" y="597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2" y="596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6"/>
                  </a:lnTo>
                  <a:lnTo>
                    <a:pt x="828" y="596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6"/>
                  </a:lnTo>
                  <a:lnTo>
                    <a:pt x="826" y="596"/>
                  </a:lnTo>
                  <a:lnTo>
                    <a:pt x="826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0" y="590"/>
                  </a:lnTo>
                  <a:lnTo>
                    <a:pt x="820" y="590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90"/>
                  </a:lnTo>
                  <a:lnTo>
                    <a:pt x="818" y="590"/>
                  </a:lnTo>
                  <a:lnTo>
                    <a:pt x="817" y="590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8" y="586"/>
                  </a:lnTo>
                  <a:lnTo>
                    <a:pt x="818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5" y="585"/>
                  </a:lnTo>
                  <a:lnTo>
                    <a:pt x="815" y="586"/>
                  </a:lnTo>
                  <a:lnTo>
                    <a:pt x="813" y="586"/>
                  </a:lnTo>
                  <a:lnTo>
                    <a:pt x="813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3"/>
                  </a:lnTo>
                  <a:lnTo>
                    <a:pt x="809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6" y="581"/>
                  </a:lnTo>
                  <a:lnTo>
                    <a:pt x="807" y="581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5"/>
                  </a:lnTo>
                  <a:lnTo>
                    <a:pt x="806" y="585"/>
                  </a:lnTo>
                  <a:lnTo>
                    <a:pt x="804" y="585"/>
                  </a:lnTo>
                  <a:lnTo>
                    <a:pt x="804" y="585"/>
                  </a:lnTo>
                  <a:lnTo>
                    <a:pt x="804" y="583"/>
                  </a:lnTo>
                  <a:lnTo>
                    <a:pt x="802" y="583"/>
                  </a:lnTo>
                  <a:lnTo>
                    <a:pt x="802" y="583"/>
                  </a:lnTo>
                  <a:lnTo>
                    <a:pt x="800" y="583"/>
                  </a:lnTo>
                  <a:lnTo>
                    <a:pt x="800" y="583"/>
                  </a:lnTo>
                  <a:lnTo>
                    <a:pt x="798" y="583"/>
                  </a:lnTo>
                  <a:lnTo>
                    <a:pt x="798" y="583"/>
                  </a:lnTo>
                  <a:lnTo>
                    <a:pt x="797" y="583"/>
                  </a:lnTo>
                  <a:lnTo>
                    <a:pt x="795" y="583"/>
                  </a:lnTo>
                  <a:lnTo>
                    <a:pt x="795" y="583"/>
                  </a:lnTo>
                  <a:lnTo>
                    <a:pt x="795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3" y="583"/>
                  </a:lnTo>
                  <a:lnTo>
                    <a:pt x="795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81"/>
                  </a:lnTo>
                  <a:lnTo>
                    <a:pt x="787" y="581"/>
                  </a:lnTo>
                  <a:lnTo>
                    <a:pt x="787" y="583"/>
                  </a:lnTo>
                  <a:lnTo>
                    <a:pt x="787" y="581"/>
                  </a:lnTo>
                  <a:lnTo>
                    <a:pt x="786" y="581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4" y="581"/>
                  </a:lnTo>
                  <a:lnTo>
                    <a:pt x="784" y="581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7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0" y="577"/>
                  </a:lnTo>
                  <a:lnTo>
                    <a:pt x="780" y="577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6" y="583"/>
                  </a:lnTo>
                  <a:lnTo>
                    <a:pt x="776" y="583"/>
                  </a:lnTo>
                  <a:lnTo>
                    <a:pt x="776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3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6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1" y="577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69" y="579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7" y="583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4" y="581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0" y="585"/>
                  </a:lnTo>
                  <a:lnTo>
                    <a:pt x="760" y="583"/>
                  </a:lnTo>
                  <a:lnTo>
                    <a:pt x="760" y="583"/>
                  </a:lnTo>
                  <a:lnTo>
                    <a:pt x="760" y="581"/>
                  </a:lnTo>
                  <a:lnTo>
                    <a:pt x="758" y="581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7"/>
                  </a:lnTo>
                  <a:lnTo>
                    <a:pt x="758" y="579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2" y="579"/>
                  </a:lnTo>
                  <a:lnTo>
                    <a:pt x="762" y="579"/>
                  </a:lnTo>
                  <a:lnTo>
                    <a:pt x="764" y="579"/>
                  </a:lnTo>
                  <a:lnTo>
                    <a:pt x="764" y="581"/>
                  </a:lnTo>
                  <a:lnTo>
                    <a:pt x="764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7" y="577"/>
                  </a:lnTo>
                  <a:lnTo>
                    <a:pt x="767" y="577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4"/>
                  </a:lnTo>
                  <a:lnTo>
                    <a:pt x="767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6"/>
                  </a:lnTo>
                  <a:lnTo>
                    <a:pt x="764" y="576"/>
                  </a:lnTo>
                  <a:lnTo>
                    <a:pt x="764" y="576"/>
                  </a:lnTo>
                  <a:lnTo>
                    <a:pt x="762" y="576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4" y="576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2" y="574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4"/>
                  </a:lnTo>
                  <a:lnTo>
                    <a:pt x="760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70"/>
                  </a:lnTo>
                  <a:lnTo>
                    <a:pt x="758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3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5"/>
                  </a:lnTo>
                  <a:lnTo>
                    <a:pt x="751" y="565"/>
                  </a:lnTo>
                  <a:lnTo>
                    <a:pt x="749" y="565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7" y="559"/>
                  </a:lnTo>
                  <a:lnTo>
                    <a:pt x="747" y="559"/>
                  </a:lnTo>
                  <a:lnTo>
                    <a:pt x="747" y="561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7" y="566"/>
                  </a:lnTo>
                  <a:lnTo>
                    <a:pt x="747" y="566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5" y="561"/>
                  </a:lnTo>
                  <a:lnTo>
                    <a:pt x="745" y="561"/>
                  </a:lnTo>
                  <a:lnTo>
                    <a:pt x="745" y="559"/>
                  </a:lnTo>
                  <a:lnTo>
                    <a:pt x="744" y="557"/>
                  </a:lnTo>
                  <a:lnTo>
                    <a:pt x="744" y="557"/>
                  </a:lnTo>
                  <a:lnTo>
                    <a:pt x="745" y="557"/>
                  </a:lnTo>
                  <a:lnTo>
                    <a:pt x="745" y="555"/>
                  </a:lnTo>
                  <a:lnTo>
                    <a:pt x="745" y="555"/>
                  </a:lnTo>
                  <a:lnTo>
                    <a:pt x="744" y="555"/>
                  </a:lnTo>
                  <a:lnTo>
                    <a:pt x="744" y="557"/>
                  </a:lnTo>
                  <a:lnTo>
                    <a:pt x="744" y="555"/>
                  </a:lnTo>
                  <a:lnTo>
                    <a:pt x="744" y="555"/>
                  </a:lnTo>
                  <a:lnTo>
                    <a:pt x="744" y="554"/>
                  </a:lnTo>
                  <a:lnTo>
                    <a:pt x="744" y="554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48"/>
                  </a:lnTo>
                  <a:lnTo>
                    <a:pt x="742" y="548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4"/>
                  </a:lnTo>
                  <a:lnTo>
                    <a:pt x="742" y="544"/>
                  </a:lnTo>
                  <a:lnTo>
                    <a:pt x="742" y="543"/>
                  </a:lnTo>
                  <a:lnTo>
                    <a:pt x="742" y="543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1"/>
                  </a:lnTo>
                  <a:lnTo>
                    <a:pt x="740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1"/>
                  </a:lnTo>
                  <a:lnTo>
                    <a:pt x="736" y="541"/>
                  </a:lnTo>
                  <a:lnTo>
                    <a:pt x="736" y="541"/>
                  </a:lnTo>
                  <a:lnTo>
                    <a:pt x="736" y="539"/>
                  </a:lnTo>
                  <a:lnTo>
                    <a:pt x="736" y="539"/>
                  </a:lnTo>
                  <a:lnTo>
                    <a:pt x="736" y="537"/>
                  </a:lnTo>
                  <a:lnTo>
                    <a:pt x="734" y="537"/>
                  </a:lnTo>
                  <a:lnTo>
                    <a:pt x="734" y="537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2"/>
                  </a:lnTo>
                  <a:lnTo>
                    <a:pt x="734" y="532"/>
                  </a:lnTo>
                  <a:lnTo>
                    <a:pt x="734" y="532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3"/>
                  </a:lnTo>
                  <a:lnTo>
                    <a:pt x="731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3"/>
                  </a:lnTo>
                  <a:lnTo>
                    <a:pt x="727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31" y="524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18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2" y="524"/>
                  </a:lnTo>
                  <a:lnTo>
                    <a:pt x="712" y="524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2" y="517"/>
                  </a:lnTo>
                  <a:lnTo>
                    <a:pt x="722" y="517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2"/>
                  </a:lnTo>
                  <a:lnTo>
                    <a:pt x="722" y="512"/>
                  </a:lnTo>
                  <a:lnTo>
                    <a:pt x="723" y="512"/>
                  </a:lnTo>
                  <a:lnTo>
                    <a:pt x="723" y="510"/>
                  </a:lnTo>
                  <a:lnTo>
                    <a:pt x="723" y="508"/>
                  </a:lnTo>
                  <a:lnTo>
                    <a:pt x="723" y="508"/>
                  </a:lnTo>
                  <a:lnTo>
                    <a:pt x="723" y="506"/>
                  </a:lnTo>
                  <a:lnTo>
                    <a:pt x="723" y="504"/>
                  </a:lnTo>
                  <a:lnTo>
                    <a:pt x="723" y="504"/>
                  </a:lnTo>
                  <a:lnTo>
                    <a:pt x="723" y="502"/>
                  </a:lnTo>
                  <a:lnTo>
                    <a:pt x="723" y="502"/>
                  </a:lnTo>
                  <a:lnTo>
                    <a:pt x="723" y="501"/>
                  </a:lnTo>
                  <a:lnTo>
                    <a:pt x="723" y="501"/>
                  </a:lnTo>
                  <a:lnTo>
                    <a:pt x="725" y="501"/>
                  </a:lnTo>
                  <a:lnTo>
                    <a:pt x="725" y="499"/>
                  </a:lnTo>
                  <a:lnTo>
                    <a:pt x="727" y="499"/>
                  </a:lnTo>
                  <a:lnTo>
                    <a:pt x="727" y="497"/>
                  </a:lnTo>
                  <a:lnTo>
                    <a:pt x="727" y="497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7" y="493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5" y="495"/>
                  </a:lnTo>
                  <a:lnTo>
                    <a:pt x="725" y="497"/>
                  </a:lnTo>
                  <a:lnTo>
                    <a:pt x="725" y="497"/>
                  </a:lnTo>
                  <a:lnTo>
                    <a:pt x="723" y="497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0" y="502"/>
                  </a:lnTo>
                  <a:lnTo>
                    <a:pt x="720" y="502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6"/>
                  </a:lnTo>
                  <a:lnTo>
                    <a:pt x="720" y="506"/>
                  </a:lnTo>
                  <a:lnTo>
                    <a:pt x="722" y="506"/>
                  </a:lnTo>
                  <a:lnTo>
                    <a:pt x="722" y="508"/>
                  </a:lnTo>
                  <a:lnTo>
                    <a:pt x="722" y="508"/>
                  </a:lnTo>
                  <a:lnTo>
                    <a:pt x="720" y="508"/>
                  </a:lnTo>
                  <a:lnTo>
                    <a:pt x="720" y="508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18" y="515"/>
                  </a:lnTo>
                  <a:lnTo>
                    <a:pt x="718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9"/>
                  </a:lnTo>
                  <a:lnTo>
                    <a:pt x="716" y="519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5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2" y="517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7"/>
                  </a:lnTo>
                  <a:lnTo>
                    <a:pt x="707" y="517"/>
                  </a:lnTo>
                  <a:lnTo>
                    <a:pt x="707" y="517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7"/>
                  </a:lnTo>
                  <a:lnTo>
                    <a:pt x="705" y="517"/>
                  </a:lnTo>
                  <a:lnTo>
                    <a:pt x="705" y="517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2"/>
                  </a:lnTo>
                  <a:lnTo>
                    <a:pt x="705" y="512"/>
                  </a:lnTo>
                  <a:lnTo>
                    <a:pt x="705" y="512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08"/>
                  </a:lnTo>
                  <a:lnTo>
                    <a:pt x="705" y="508"/>
                  </a:lnTo>
                  <a:lnTo>
                    <a:pt x="703" y="508"/>
                  </a:lnTo>
                  <a:lnTo>
                    <a:pt x="703" y="506"/>
                  </a:lnTo>
                  <a:lnTo>
                    <a:pt x="702" y="506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7"/>
                  </a:lnTo>
                  <a:lnTo>
                    <a:pt x="700" y="497"/>
                  </a:lnTo>
                  <a:lnTo>
                    <a:pt x="700" y="495"/>
                  </a:lnTo>
                  <a:lnTo>
                    <a:pt x="700" y="493"/>
                  </a:lnTo>
                  <a:lnTo>
                    <a:pt x="700" y="491"/>
                  </a:lnTo>
                  <a:lnTo>
                    <a:pt x="700" y="490"/>
                  </a:lnTo>
                  <a:lnTo>
                    <a:pt x="700" y="490"/>
                  </a:lnTo>
                  <a:lnTo>
                    <a:pt x="700" y="488"/>
                  </a:lnTo>
                  <a:lnTo>
                    <a:pt x="700" y="488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698" y="484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0"/>
                  </a:lnTo>
                  <a:lnTo>
                    <a:pt x="698" y="480"/>
                  </a:lnTo>
                  <a:lnTo>
                    <a:pt x="698" y="479"/>
                  </a:lnTo>
                  <a:lnTo>
                    <a:pt x="698" y="479"/>
                  </a:lnTo>
                  <a:lnTo>
                    <a:pt x="696" y="479"/>
                  </a:lnTo>
                  <a:lnTo>
                    <a:pt x="694" y="479"/>
                  </a:lnTo>
                  <a:lnTo>
                    <a:pt x="694" y="479"/>
                  </a:lnTo>
                  <a:lnTo>
                    <a:pt x="692" y="479"/>
                  </a:lnTo>
                  <a:lnTo>
                    <a:pt x="692" y="477"/>
                  </a:lnTo>
                  <a:lnTo>
                    <a:pt x="692" y="477"/>
                  </a:lnTo>
                  <a:lnTo>
                    <a:pt x="692" y="475"/>
                  </a:lnTo>
                  <a:lnTo>
                    <a:pt x="692" y="475"/>
                  </a:lnTo>
                  <a:lnTo>
                    <a:pt x="692" y="473"/>
                  </a:lnTo>
                  <a:lnTo>
                    <a:pt x="694" y="473"/>
                  </a:lnTo>
                  <a:lnTo>
                    <a:pt x="694" y="471"/>
                  </a:lnTo>
                  <a:lnTo>
                    <a:pt x="696" y="471"/>
                  </a:lnTo>
                  <a:lnTo>
                    <a:pt x="696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700" y="470"/>
                  </a:lnTo>
                  <a:lnTo>
                    <a:pt x="702" y="468"/>
                  </a:lnTo>
                  <a:lnTo>
                    <a:pt x="702" y="468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3" y="462"/>
                  </a:lnTo>
                  <a:lnTo>
                    <a:pt x="703" y="462"/>
                  </a:lnTo>
                  <a:lnTo>
                    <a:pt x="703" y="460"/>
                  </a:lnTo>
                  <a:lnTo>
                    <a:pt x="703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8"/>
                  </a:lnTo>
                  <a:lnTo>
                    <a:pt x="700" y="468"/>
                  </a:lnTo>
                  <a:lnTo>
                    <a:pt x="698" y="468"/>
                  </a:lnTo>
                  <a:lnTo>
                    <a:pt x="698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4" y="468"/>
                  </a:lnTo>
                  <a:lnTo>
                    <a:pt x="694" y="468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2" y="470"/>
                  </a:lnTo>
                  <a:lnTo>
                    <a:pt x="692" y="470"/>
                  </a:lnTo>
                  <a:lnTo>
                    <a:pt x="691" y="470"/>
                  </a:lnTo>
                  <a:lnTo>
                    <a:pt x="691" y="471"/>
                  </a:lnTo>
                  <a:lnTo>
                    <a:pt x="691" y="471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3"/>
                  </a:lnTo>
                  <a:lnTo>
                    <a:pt x="678" y="473"/>
                  </a:lnTo>
                  <a:lnTo>
                    <a:pt x="678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68"/>
                  </a:lnTo>
                  <a:lnTo>
                    <a:pt x="672" y="468"/>
                  </a:lnTo>
                  <a:lnTo>
                    <a:pt x="672" y="470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2" y="470"/>
                  </a:lnTo>
                  <a:lnTo>
                    <a:pt x="672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71"/>
                  </a:lnTo>
                  <a:lnTo>
                    <a:pt x="674" y="471"/>
                  </a:lnTo>
                  <a:lnTo>
                    <a:pt x="674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7"/>
                  </a:lnTo>
                  <a:lnTo>
                    <a:pt x="681" y="477"/>
                  </a:lnTo>
                  <a:lnTo>
                    <a:pt x="683" y="477"/>
                  </a:lnTo>
                  <a:lnTo>
                    <a:pt x="683" y="477"/>
                  </a:lnTo>
                  <a:lnTo>
                    <a:pt x="683" y="479"/>
                  </a:lnTo>
                  <a:lnTo>
                    <a:pt x="685" y="479"/>
                  </a:lnTo>
                  <a:lnTo>
                    <a:pt x="685" y="480"/>
                  </a:lnTo>
                  <a:lnTo>
                    <a:pt x="685" y="480"/>
                  </a:lnTo>
                  <a:lnTo>
                    <a:pt x="685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90"/>
                  </a:lnTo>
                  <a:lnTo>
                    <a:pt x="691" y="490"/>
                  </a:lnTo>
                  <a:lnTo>
                    <a:pt x="691" y="491"/>
                  </a:lnTo>
                  <a:lnTo>
                    <a:pt x="689" y="491"/>
                  </a:lnTo>
                  <a:lnTo>
                    <a:pt x="689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9" y="490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5" y="488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1"/>
                  </a:lnTo>
                  <a:lnTo>
                    <a:pt x="683" y="491"/>
                  </a:lnTo>
                  <a:lnTo>
                    <a:pt x="683" y="491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88"/>
                  </a:lnTo>
                  <a:lnTo>
                    <a:pt x="683" y="488"/>
                  </a:lnTo>
                  <a:lnTo>
                    <a:pt x="681" y="488"/>
                  </a:lnTo>
                  <a:lnTo>
                    <a:pt x="681" y="488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78" y="491"/>
                  </a:lnTo>
                  <a:lnTo>
                    <a:pt x="678" y="490"/>
                  </a:lnTo>
                  <a:lnTo>
                    <a:pt x="680" y="490"/>
                  </a:lnTo>
                  <a:lnTo>
                    <a:pt x="678" y="490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4" y="484"/>
                  </a:lnTo>
                  <a:lnTo>
                    <a:pt x="674" y="484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2" y="482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0" y="488"/>
                  </a:lnTo>
                  <a:lnTo>
                    <a:pt x="670" y="486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2" y="490"/>
                  </a:lnTo>
                  <a:lnTo>
                    <a:pt x="672" y="490"/>
                  </a:lnTo>
                  <a:lnTo>
                    <a:pt x="670" y="490"/>
                  </a:lnTo>
                  <a:lnTo>
                    <a:pt x="669" y="488"/>
                  </a:lnTo>
                  <a:lnTo>
                    <a:pt x="669" y="488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7" y="486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70" y="486"/>
                  </a:lnTo>
                  <a:lnTo>
                    <a:pt x="670" y="486"/>
                  </a:lnTo>
                  <a:lnTo>
                    <a:pt x="669" y="486"/>
                  </a:lnTo>
                  <a:lnTo>
                    <a:pt x="669" y="484"/>
                  </a:lnTo>
                  <a:lnTo>
                    <a:pt x="669" y="484"/>
                  </a:lnTo>
                  <a:lnTo>
                    <a:pt x="667" y="484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7"/>
                  </a:lnTo>
                  <a:lnTo>
                    <a:pt x="663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5"/>
                  </a:lnTo>
                  <a:lnTo>
                    <a:pt x="661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5"/>
                  </a:lnTo>
                  <a:lnTo>
                    <a:pt x="659" y="475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9"/>
                  </a:lnTo>
                  <a:lnTo>
                    <a:pt x="661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0"/>
                  </a:lnTo>
                  <a:lnTo>
                    <a:pt x="661" y="480"/>
                  </a:lnTo>
                  <a:lnTo>
                    <a:pt x="661" y="479"/>
                  </a:lnTo>
                  <a:lnTo>
                    <a:pt x="659" y="479"/>
                  </a:lnTo>
                  <a:lnTo>
                    <a:pt x="659" y="477"/>
                  </a:lnTo>
                  <a:lnTo>
                    <a:pt x="658" y="477"/>
                  </a:lnTo>
                  <a:lnTo>
                    <a:pt x="658" y="475"/>
                  </a:lnTo>
                  <a:lnTo>
                    <a:pt x="656" y="473"/>
                  </a:lnTo>
                  <a:lnTo>
                    <a:pt x="656" y="473"/>
                  </a:lnTo>
                  <a:lnTo>
                    <a:pt x="654" y="471"/>
                  </a:lnTo>
                  <a:lnTo>
                    <a:pt x="652" y="470"/>
                  </a:lnTo>
                  <a:lnTo>
                    <a:pt x="650" y="470"/>
                  </a:lnTo>
                  <a:lnTo>
                    <a:pt x="650" y="468"/>
                  </a:lnTo>
                  <a:lnTo>
                    <a:pt x="649" y="466"/>
                  </a:lnTo>
                  <a:lnTo>
                    <a:pt x="649" y="466"/>
                  </a:lnTo>
                  <a:lnTo>
                    <a:pt x="649" y="464"/>
                  </a:lnTo>
                  <a:lnTo>
                    <a:pt x="649" y="464"/>
                  </a:lnTo>
                  <a:lnTo>
                    <a:pt x="649" y="462"/>
                  </a:lnTo>
                  <a:lnTo>
                    <a:pt x="647" y="462"/>
                  </a:lnTo>
                  <a:lnTo>
                    <a:pt x="647" y="462"/>
                  </a:lnTo>
                  <a:lnTo>
                    <a:pt x="645" y="460"/>
                  </a:lnTo>
                  <a:lnTo>
                    <a:pt x="645" y="460"/>
                  </a:lnTo>
                  <a:lnTo>
                    <a:pt x="645" y="459"/>
                  </a:lnTo>
                  <a:lnTo>
                    <a:pt x="643" y="459"/>
                  </a:lnTo>
                  <a:lnTo>
                    <a:pt x="643" y="457"/>
                  </a:lnTo>
                  <a:lnTo>
                    <a:pt x="641" y="455"/>
                  </a:lnTo>
                  <a:lnTo>
                    <a:pt x="639" y="453"/>
                  </a:lnTo>
                  <a:lnTo>
                    <a:pt x="639" y="453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41" y="451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6"/>
                  </a:lnTo>
                  <a:lnTo>
                    <a:pt x="636" y="446"/>
                  </a:lnTo>
                  <a:lnTo>
                    <a:pt x="636" y="444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6" y="449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4" y="448"/>
                  </a:lnTo>
                  <a:lnTo>
                    <a:pt x="634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2"/>
                  </a:lnTo>
                  <a:lnTo>
                    <a:pt x="630" y="442"/>
                  </a:lnTo>
                  <a:lnTo>
                    <a:pt x="630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2" y="442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3"/>
                  </a:lnTo>
                  <a:lnTo>
                    <a:pt x="628" y="433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7" y="431"/>
                  </a:lnTo>
                  <a:lnTo>
                    <a:pt x="627" y="429"/>
                  </a:lnTo>
                  <a:lnTo>
                    <a:pt x="627" y="429"/>
                  </a:lnTo>
                  <a:lnTo>
                    <a:pt x="627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3" y="426"/>
                  </a:lnTo>
                  <a:lnTo>
                    <a:pt x="621" y="427"/>
                  </a:lnTo>
                  <a:lnTo>
                    <a:pt x="619" y="426"/>
                  </a:lnTo>
                  <a:lnTo>
                    <a:pt x="617" y="426"/>
                  </a:lnTo>
                  <a:lnTo>
                    <a:pt x="617" y="424"/>
                  </a:lnTo>
                  <a:lnTo>
                    <a:pt x="616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2" y="422"/>
                  </a:lnTo>
                  <a:lnTo>
                    <a:pt x="614" y="422"/>
                  </a:lnTo>
                  <a:lnTo>
                    <a:pt x="614" y="422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2"/>
                  </a:lnTo>
                  <a:lnTo>
                    <a:pt x="616" y="422"/>
                  </a:lnTo>
                  <a:lnTo>
                    <a:pt x="617" y="422"/>
                  </a:lnTo>
                  <a:lnTo>
                    <a:pt x="616" y="422"/>
                  </a:lnTo>
                  <a:lnTo>
                    <a:pt x="616" y="420"/>
                  </a:lnTo>
                  <a:lnTo>
                    <a:pt x="616" y="420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18"/>
                  </a:lnTo>
                  <a:lnTo>
                    <a:pt x="614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4" y="417"/>
                  </a:lnTo>
                  <a:lnTo>
                    <a:pt x="614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7" y="417"/>
                  </a:lnTo>
                  <a:lnTo>
                    <a:pt x="617" y="417"/>
                  </a:lnTo>
                  <a:lnTo>
                    <a:pt x="619" y="417"/>
                  </a:lnTo>
                  <a:lnTo>
                    <a:pt x="619" y="417"/>
                  </a:lnTo>
                  <a:lnTo>
                    <a:pt x="619" y="418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7"/>
                  </a:lnTo>
                  <a:lnTo>
                    <a:pt x="628" y="417"/>
                  </a:lnTo>
                  <a:lnTo>
                    <a:pt x="630" y="417"/>
                  </a:lnTo>
                  <a:lnTo>
                    <a:pt x="630" y="418"/>
                  </a:lnTo>
                  <a:lnTo>
                    <a:pt x="630" y="417"/>
                  </a:lnTo>
                  <a:lnTo>
                    <a:pt x="630" y="417"/>
                  </a:lnTo>
                  <a:lnTo>
                    <a:pt x="632" y="417"/>
                  </a:lnTo>
                  <a:lnTo>
                    <a:pt x="632" y="418"/>
                  </a:lnTo>
                  <a:lnTo>
                    <a:pt x="632" y="418"/>
                  </a:lnTo>
                  <a:lnTo>
                    <a:pt x="634" y="418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2" y="415"/>
                  </a:lnTo>
                  <a:lnTo>
                    <a:pt x="632" y="417"/>
                  </a:lnTo>
                  <a:lnTo>
                    <a:pt x="630" y="417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5"/>
                  </a:lnTo>
                  <a:lnTo>
                    <a:pt x="632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38" y="413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09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2" y="411"/>
                  </a:lnTo>
                  <a:lnTo>
                    <a:pt x="632" y="411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7" y="415"/>
                  </a:lnTo>
                  <a:lnTo>
                    <a:pt x="627" y="415"/>
                  </a:lnTo>
                  <a:lnTo>
                    <a:pt x="625" y="415"/>
                  </a:lnTo>
                  <a:lnTo>
                    <a:pt x="623" y="415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3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9" y="415"/>
                  </a:lnTo>
                  <a:lnTo>
                    <a:pt x="619" y="413"/>
                  </a:lnTo>
                  <a:lnTo>
                    <a:pt x="619" y="413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1"/>
                  </a:lnTo>
                  <a:lnTo>
                    <a:pt x="621" y="411"/>
                  </a:lnTo>
                  <a:lnTo>
                    <a:pt x="623" y="411"/>
                  </a:lnTo>
                  <a:lnTo>
                    <a:pt x="623" y="411"/>
                  </a:lnTo>
                  <a:lnTo>
                    <a:pt x="621" y="409"/>
                  </a:lnTo>
                  <a:lnTo>
                    <a:pt x="623" y="409"/>
                  </a:lnTo>
                  <a:lnTo>
                    <a:pt x="623" y="409"/>
                  </a:lnTo>
                  <a:lnTo>
                    <a:pt x="623" y="407"/>
                  </a:lnTo>
                  <a:lnTo>
                    <a:pt x="625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19" y="409"/>
                  </a:lnTo>
                  <a:lnTo>
                    <a:pt x="619" y="411"/>
                  </a:lnTo>
                  <a:lnTo>
                    <a:pt x="619" y="411"/>
                  </a:lnTo>
                  <a:lnTo>
                    <a:pt x="617" y="411"/>
                  </a:lnTo>
                  <a:lnTo>
                    <a:pt x="617" y="413"/>
                  </a:lnTo>
                  <a:lnTo>
                    <a:pt x="617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09"/>
                  </a:lnTo>
                  <a:lnTo>
                    <a:pt x="617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3" y="404"/>
                  </a:lnTo>
                  <a:lnTo>
                    <a:pt x="623" y="406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5"/>
                  </a:lnTo>
                  <a:lnTo>
                    <a:pt x="623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6"/>
                  </a:lnTo>
                  <a:lnTo>
                    <a:pt x="625" y="395"/>
                  </a:lnTo>
                  <a:lnTo>
                    <a:pt x="627" y="395"/>
                  </a:lnTo>
                  <a:lnTo>
                    <a:pt x="627" y="395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1"/>
                  </a:lnTo>
                  <a:lnTo>
                    <a:pt x="625" y="391"/>
                  </a:lnTo>
                  <a:lnTo>
                    <a:pt x="627" y="391"/>
                  </a:lnTo>
                  <a:lnTo>
                    <a:pt x="627" y="391"/>
                  </a:lnTo>
                  <a:lnTo>
                    <a:pt x="627" y="389"/>
                  </a:lnTo>
                  <a:lnTo>
                    <a:pt x="627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7"/>
                  </a:lnTo>
                  <a:lnTo>
                    <a:pt x="632" y="387"/>
                  </a:lnTo>
                  <a:lnTo>
                    <a:pt x="630" y="387"/>
                  </a:lnTo>
                  <a:lnTo>
                    <a:pt x="630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2" y="384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2" y="380"/>
                  </a:lnTo>
                  <a:lnTo>
                    <a:pt x="632" y="380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6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6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1"/>
                  </a:lnTo>
                  <a:lnTo>
                    <a:pt x="634" y="371"/>
                  </a:lnTo>
                  <a:lnTo>
                    <a:pt x="632" y="371"/>
                  </a:lnTo>
                  <a:lnTo>
                    <a:pt x="632" y="371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0" y="367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4"/>
                  </a:lnTo>
                  <a:lnTo>
                    <a:pt x="623" y="364"/>
                  </a:lnTo>
                  <a:lnTo>
                    <a:pt x="623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7"/>
                  </a:lnTo>
                  <a:lnTo>
                    <a:pt x="621" y="367"/>
                  </a:lnTo>
                  <a:lnTo>
                    <a:pt x="623" y="367"/>
                  </a:lnTo>
                  <a:lnTo>
                    <a:pt x="623" y="367"/>
                  </a:lnTo>
                  <a:lnTo>
                    <a:pt x="623" y="369"/>
                  </a:lnTo>
                  <a:lnTo>
                    <a:pt x="623" y="369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5" y="373"/>
                  </a:lnTo>
                  <a:lnTo>
                    <a:pt x="625" y="373"/>
                  </a:lnTo>
                  <a:lnTo>
                    <a:pt x="625" y="374"/>
                  </a:lnTo>
                  <a:lnTo>
                    <a:pt x="627" y="374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3" y="376"/>
                  </a:lnTo>
                  <a:lnTo>
                    <a:pt x="623" y="376"/>
                  </a:lnTo>
                  <a:lnTo>
                    <a:pt x="621" y="376"/>
                  </a:lnTo>
                  <a:lnTo>
                    <a:pt x="621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69"/>
                  </a:lnTo>
                  <a:lnTo>
                    <a:pt x="617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0"/>
                  </a:lnTo>
                  <a:lnTo>
                    <a:pt x="612" y="360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0" y="362"/>
                  </a:lnTo>
                  <a:lnTo>
                    <a:pt x="610" y="362"/>
                  </a:lnTo>
                  <a:lnTo>
                    <a:pt x="610" y="360"/>
                  </a:lnTo>
                  <a:lnTo>
                    <a:pt x="608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5" y="362"/>
                  </a:lnTo>
                  <a:lnTo>
                    <a:pt x="605" y="362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8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2" y="360"/>
                  </a:lnTo>
                  <a:lnTo>
                    <a:pt x="612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08" y="360"/>
                  </a:lnTo>
                  <a:lnTo>
                    <a:pt x="608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58"/>
                  </a:lnTo>
                  <a:lnTo>
                    <a:pt x="605" y="360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6"/>
                  </a:lnTo>
                  <a:lnTo>
                    <a:pt x="605" y="356"/>
                  </a:lnTo>
                  <a:lnTo>
                    <a:pt x="603" y="356"/>
                  </a:lnTo>
                  <a:lnTo>
                    <a:pt x="603" y="356"/>
                  </a:lnTo>
                  <a:lnTo>
                    <a:pt x="603" y="358"/>
                  </a:lnTo>
                  <a:lnTo>
                    <a:pt x="603" y="358"/>
                  </a:lnTo>
                  <a:lnTo>
                    <a:pt x="603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599" y="356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599" y="358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7" y="354"/>
                  </a:lnTo>
                  <a:lnTo>
                    <a:pt x="597" y="356"/>
                  </a:lnTo>
                  <a:lnTo>
                    <a:pt x="597" y="356"/>
                  </a:lnTo>
                  <a:lnTo>
                    <a:pt x="596" y="356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4" y="354"/>
                  </a:lnTo>
                  <a:lnTo>
                    <a:pt x="594" y="354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9" y="358"/>
                  </a:lnTo>
                  <a:lnTo>
                    <a:pt x="597" y="360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6" y="362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6" y="364"/>
                  </a:lnTo>
                  <a:lnTo>
                    <a:pt x="596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9" y="364"/>
                  </a:lnTo>
                  <a:lnTo>
                    <a:pt x="599" y="364"/>
                  </a:lnTo>
                  <a:lnTo>
                    <a:pt x="601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4"/>
                  </a:lnTo>
                  <a:lnTo>
                    <a:pt x="603" y="364"/>
                  </a:lnTo>
                  <a:lnTo>
                    <a:pt x="601" y="364"/>
                  </a:lnTo>
                  <a:lnTo>
                    <a:pt x="599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4" y="367"/>
                  </a:lnTo>
                  <a:lnTo>
                    <a:pt x="594" y="367"/>
                  </a:lnTo>
                  <a:lnTo>
                    <a:pt x="594" y="369"/>
                  </a:lnTo>
                  <a:lnTo>
                    <a:pt x="596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9" y="371"/>
                  </a:lnTo>
                  <a:lnTo>
                    <a:pt x="599" y="369"/>
                  </a:lnTo>
                  <a:lnTo>
                    <a:pt x="599" y="369"/>
                  </a:lnTo>
                  <a:lnTo>
                    <a:pt x="599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3" y="369"/>
                  </a:lnTo>
                  <a:lnTo>
                    <a:pt x="603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3"/>
                  </a:lnTo>
                  <a:lnTo>
                    <a:pt x="606" y="373"/>
                  </a:lnTo>
                  <a:lnTo>
                    <a:pt x="606" y="373"/>
                  </a:lnTo>
                  <a:lnTo>
                    <a:pt x="608" y="373"/>
                  </a:lnTo>
                  <a:lnTo>
                    <a:pt x="610" y="373"/>
                  </a:lnTo>
                  <a:lnTo>
                    <a:pt x="610" y="373"/>
                  </a:lnTo>
                  <a:lnTo>
                    <a:pt x="612" y="373"/>
                  </a:lnTo>
                  <a:lnTo>
                    <a:pt x="612" y="371"/>
                  </a:lnTo>
                  <a:lnTo>
                    <a:pt x="612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3"/>
                  </a:lnTo>
                  <a:lnTo>
                    <a:pt x="612" y="373"/>
                  </a:lnTo>
                  <a:lnTo>
                    <a:pt x="612" y="373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08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2" y="376"/>
                  </a:lnTo>
                  <a:lnTo>
                    <a:pt x="612" y="376"/>
                  </a:lnTo>
                  <a:lnTo>
                    <a:pt x="612" y="378"/>
                  </a:lnTo>
                  <a:lnTo>
                    <a:pt x="612" y="378"/>
                  </a:lnTo>
                  <a:lnTo>
                    <a:pt x="610" y="378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6" y="376"/>
                  </a:lnTo>
                  <a:lnTo>
                    <a:pt x="606" y="378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80"/>
                  </a:lnTo>
                  <a:lnTo>
                    <a:pt x="612" y="378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2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08" y="380"/>
                  </a:lnTo>
                  <a:lnTo>
                    <a:pt x="608" y="380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2" y="382"/>
                  </a:lnTo>
                  <a:lnTo>
                    <a:pt x="612" y="384"/>
                  </a:lnTo>
                  <a:lnTo>
                    <a:pt x="612" y="384"/>
                  </a:lnTo>
                  <a:lnTo>
                    <a:pt x="610" y="384"/>
                  </a:lnTo>
                  <a:lnTo>
                    <a:pt x="610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08" y="391"/>
                  </a:lnTo>
                  <a:lnTo>
                    <a:pt x="610" y="391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2" y="393"/>
                  </a:lnTo>
                  <a:lnTo>
                    <a:pt x="612" y="393"/>
                  </a:lnTo>
                  <a:lnTo>
                    <a:pt x="612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1"/>
                  </a:lnTo>
                  <a:lnTo>
                    <a:pt x="603" y="391"/>
                  </a:lnTo>
                  <a:lnTo>
                    <a:pt x="603" y="393"/>
                  </a:lnTo>
                  <a:lnTo>
                    <a:pt x="601" y="393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599" y="391"/>
                  </a:lnTo>
                  <a:lnTo>
                    <a:pt x="597" y="391"/>
                  </a:lnTo>
                  <a:lnTo>
                    <a:pt x="599" y="389"/>
                  </a:lnTo>
                  <a:lnTo>
                    <a:pt x="597" y="389"/>
                  </a:lnTo>
                  <a:lnTo>
                    <a:pt x="597" y="389"/>
                  </a:lnTo>
                  <a:lnTo>
                    <a:pt x="596" y="387"/>
                  </a:lnTo>
                  <a:lnTo>
                    <a:pt x="596" y="387"/>
                  </a:lnTo>
                  <a:lnTo>
                    <a:pt x="596" y="385"/>
                  </a:lnTo>
                  <a:lnTo>
                    <a:pt x="596" y="385"/>
                  </a:lnTo>
                  <a:lnTo>
                    <a:pt x="596" y="384"/>
                  </a:lnTo>
                  <a:lnTo>
                    <a:pt x="596" y="384"/>
                  </a:lnTo>
                  <a:lnTo>
                    <a:pt x="596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4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4"/>
                  </a:lnTo>
                  <a:lnTo>
                    <a:pt x="594" y="384"/>
                  </a:lnTo>
                  <a:lnTo>
                    <a:pt x="594" y="384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3"/>
                  </a:lnTo>
                  <a:lnTo>
                    <a:pt x="597" y="393"/>
                  </a:lnTo>
                  <a:lnTo>
                    <a:pt x="599" y="393"/>
                  </a:lnTo>
                  <a:lnTo>
                    <a:pt x="599" y="393"/>
                  </a:lnTo>
                  <a:lnTo>
                    <a:pt x="599" y="395"/>
                  </a:lnTo>
                  <a:lnTo>
                    <a:pt x="601" y="395"/>
                  </a:lnTo>
                  <a:lnTo>
                    <a:pt x="601" y="395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398"/>
                  </a:lnTo>
                  <a:lnTo>
                    <a:pt x="599" y="398"/>
                  </a:lnTo>
                  <a:lnTo>
                    <a:pt x="599" y="396"/>
                  </a:lnTo>
                  <a:lnTo>
                    <a:pt x="599" y="396"/>
                  </a:lnTo>
                  <a:lnTo>
                    <a:pt x="599" y="395"/>
                  </a:lnTo>
                  <a:lnTo>
                    <a:pt x="597" y="395"/>
                  </a:lnTo>
                  <a:lnTo>
                    <a:pt x="597" y="393"/>
                  </a:lnTo>
                  <a:lnTo>
                    <a:pt x="596" y="391"/>
                  </a:lnTo>
                  <a:lnTo>
                    <a:pt x="596" y="391"/>
                  </a:lnTo>
                  <a:lnTo>
                    <a:pt x="594" y="389"/>
                  </a:lnTo>
                  <a:lnTo>
                    <a:pt x="594" y="389"/>
                  </a:lnTo>
                  <a:lnTo>
                    <a:pt x="592" y="387"/>
                  </a:lnTo>
                  <a:lnTo>
                    <a:pt x="590" y="387"/>
                  </a:lnTo>
                  <a:lnTo>
                    <a:pt x="588" y="387"/>
                  </a:lnTo>
                  <a:lnTo>
                    <a:pt x="586" y="385"/>
                  </a:lnTo>
                  <a:lnTo>
                    <a:pt x="586" y="385"/>
                  </a:lnTo>
                  <a:lnTo>
                    <a:pt x="586" y="384"/>
                  </a:lnTo>
                  <a:lnTo>
                    <a:pt x="585" y="384"/>
                  </a:lnTo>
                  <a:lnTo>
                    <a:pt x="585" y="382"/>
                  </a:lnTo>
                  <a:lnTo>
                    <a:pt x="583" y="382"/>
                  </a:lnTo>
                  <a:lnTo>
                    <a:pt x="583" y="380"/>
                  </a:lnTo>
                  <a:lnTo>
                    <a:pt x="583" y="380"/>
                  </a:lnTo>
                  <a:lnTo>
                    <a:pt x="583" y="378"/>
                  </a:lnTo>
                  <a:lnTo>
                    <a:pt x="581" y="376"/>
                  </a:lnTo>
                  <a:lnTo>
                    <a:pt x="583" y="374"/>
                  </a:lnTo>
                  <a:lnTo>
                    <a:pt x="583" y="373"/>
                  </a:lnTo>
                  <a:lnTo>
                    <a:pt x="581" y="373"/>
                  </a:lnTo>
                  <a:lnTo>
                    <a:pt x="583" y="371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5" y="369"/>
                  </a:lnTo>
                  <a:lnTo>
                    <a:pt x="583" y="369"/>
                  </a:lnTo>
                  <a:lnTo>
                    <a:pt x="583" y="371"/>
                  </a:lnTo>
                  <a:lnTo>
                    <a:pt x="583" y="371"/>
                  </a:lnTo>
                  <a:lnTo>
                    <a:pt x="583" y="373"/>
                  </a:lnTo>
                  <a:lnTo>
                    <a:pt x="583" y="373"/>
                  </a:lnTo>
                  <a:lnTo>
                    <a:pt x="583" y="374"/>
                  </a:lnTo>
                  <a:lnTo>
                    <a:pt x="583" y="374"/>
                  </a:lnTo>
                  <a:lnTo>
                    <a:pt x="583" y="376"/>
                  </a:lnTo>
                  <a:lnTo>
                    <a:pt x="583" y="376"/>
                  </a:lnTo>
                  <a:lnTo>
                    <a:pt x="583" y="378"/>
                  </a:lnTo>
                  <a:lnTo>
                    <a:pt x="583" y="378"/>
                  </a:lnTo>
                  <a:lnTo>
                    <a:pt x="585" y="378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4"/>
                  </a:lnTo>
                  <a:lnTo>
                    <a:pt x="585" y="374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1"/>
                  </a:lnTo>
                  <a:lnTo>
                    <a:pt x="585" y="369"/>
                  </a:lnTo>
                  <a:lnTo>
                    <a:pt x="585" y="369"/>
                  </a:lnTo>
                  <a:lnTo>
                    <a:pt x="585" y="367"/>
                  </a:lnTo>
                  <a:lnTo>
                    <a:pt x="585" y="367"/>
                  </a:lnTo>
                  <a:lnTo>
                    <a:pt x="585" y="365"/>
                  </a:lnTo>
                  <a:lnTo>
                    <a:pt x="585" y="365"/>
                  </a:lnTo>
                  <a:lnTo>
                    <a:pt x="586" y="364"/>
                  </a:lnTo>
                  <a:lnTo>
                    <a:pt x="586" y="364"/>
                  </a:lnTo>
                  <a:lnTo>
                    <a:pt x="585" y="362"/>
                  </a:lnTo>
                  <a:lnTo>
                    <a:pt x="585" y="360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6"/>
                  </a:lnTo>
                  <a:lnTo>
                    <a:pt x="585" y="356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6" y="353"/>
                  </a:lnTo>
                  <a:lnTo>
                    <a:pt x="586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1"/>
                  </a:lnTo>
                  <a:lnTo>
                    <a:pt x="585" y="351"/>
                  </a:lnTo>
                  <a:lnTo>
                    <a:pt x="585" y="349"/>
                  </a:lnTo>
                  <a:lnTo>
                    <a:pt x="585" y="349"/>
                  </a:lnTo>
                  <a:lnTo>
                    <a:pt x="583" y="347"/>
                  </a:lnTo>
                  <a:lnTo>
                    <a:pt x="583" y="345"/>
                  </a:lnTo>
                  <a:lnTo>
                    <a:pt x="581" y="345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3" y="343"/>
                  </a:lnTo>
                  <a:lnTo>
                    <a:pt x="583" y="343"/>
                  </a:lnTo>
                  <a:lnTo>
                    <a:pt x="585" y="343"/>
                  </a:lnTo>
                  <a:lnTo>
                    <a:pt x="585" y="345"/>
                  </a:lnTo>
                  <a:lnTo>
                    <a:pt x="585" y="345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5" y="342"/>
                  </a:lnTo>
                  <a:lnTo>
                    <a:pt x="585" y="342"/>
                  </a:lnTo>
                  <a:lnTo>
                    <a:pt x="585" y="343"/>
                  </a:lnTo>
                  <a:lnTo>
                    <a:pt x="583" y="343"/>
                  </a:lnTo>
                  <a:lnTo>
                    <a:pt x="583" y="342"/>
                  </a:lnTo>
                  <a:lnTo>
                    <a:pt x="583" y="342"/>
                  </a:lnTo>
                  <a:lnTo>
                    <a:pt x="581" y="342"/>
                  </a:lnTo>
                  <a:lnTo>
                    <a:pt x="581" y="340"/>
                  </a:lnTo>
                  <a:lnTo>
                    <a:pt x="581" y="340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4"/>
                  </a:lnTo>
                  <a:lnTo>
                    <a:pt x="583" y="334"/>
                  </a:lnTo>
                  <a:lnTo>
                    <a:pt x="585" y="334"/>
                  </a:lnTo>
                  <a:lnTo>
                    <a:pt x="585" y="336"/>
                  </a:lnTo>
                  <a:lnTo>
                    <a:pt x="585" y="336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3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3" y="332"/>
                  </a:lnTo>
                  <a:lnTo>
                    <a:pt x="583" y="331"/>
                  </a:lnTo>
                  <a:lnTo>
                    <a:pt x="583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29"/>
                  </a:lnTo>
                  <a:lnTo>
                    <a:pt x="585" y="329"/>
                  </a:lnTo>
                  <a:lnTo>
                    <a:pt x="583" y="329"/>
                  </a:lnTo>
                  <a:lnTo>
                    <a:pt x="583" y="329"/>
                  </a:lnTo>
                  <a:lnTo>
                    <a:pt x="583" y="327"/>
                  </a:lnTo>
                  <a:lnTo>
                    <a:pt x="583" y="327"/>
                  </a:lnTo>
                  <a:lnTo>
                    <a:pt x="585" y="329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1"/>
                  </a:lnTo>
                  <a:lnTo>
                    <a:pt x="583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18"/>
                  </a:lnTo>
                  <a:lnTo>
                    <a:pt x="585" y="318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4"/>
                  </a:lnTo>
                  <a:lnTo>
                    <a:pt x="585" y="314"/>
                  </a:lnTo>
                  <a:lnTo>
                    <a:pt x="583" y="312"/>
                  </a:lnTo>
                  <a:lnTo>
                    <a:pt x="583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6" y="312"/>
                  </a:lnTo>
                  <a:lnTo>
                    <a:pt x="586" y="311"/>
                  </a:lnTo>
                  <a:lnTo>
                    <a:pt x="585" y="311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5"/>
                  </a:lnTo>
                  <a:lnTo>
                    <a:pt x="586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6" y="296"/>
                  </a:lnTo>
                  <a:lnTo>
                    <a:pt x="586" y="296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89"/>
                  </a:lnTo>
                  <a:lnTo>
                    <a:pt x="586" y="289"/>
                  </a:lnTo>
                  <a:lnTo>
                    <a:pt x="586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3" y="287"/>
                  </a:lnTo>
                  <a:lnTo>
                    <a:pt x="583" y="287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5" y="285"/>
                  </a:lnTo>
                  <a:lnTo>
                    <a:pt x="585" y="285"/>
                  </a:lnTo>
                  <a:lnTo>
                    <a:pt x="585" y="283"/>
                  </a:lnTo>
                  <a:lnTo>
                    <a:pt x="585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3" y="279"/>
                  </a:lnTo>
                  <a:lnTo>
                    <a:pt x="583" y="279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4"/>
                  </a:lnTo>
                  <a:lnTo>
                    <a:pt x="583" y="274"/>
                  </a:lnTo>
                  <a:lnTo>
                    <a:pt x="581" y="274"/>
                  </a:lnTo>
                  <a:lnTo>
                    <a:pt x="581" y="274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79" y="267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7" y="269"/>
                  </a:lnTo>
                  <a:lnTo>
                    <a:pt x="577" y="269"/>
                  </a:lnTo>
                  <a:lnTo>
                    <a:pt x="577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5" y="267"/>
                  </a:lnTo>
                  <a:lnTo>
                    <a:pt x="575" y="267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81" y="265"/>
                  </a:lnTo>
                  <a:lnTo>
                    <a:pt x="581" y="265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7"/>
                  </a:lnTo>
                  <a:lnTo>
                    <a:pt x="568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3" y="241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1" y="243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3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6"/>
                  </a:lnTo>
                  <a:lnTo>
                    <a:pt x="554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3"/>
                  </a:lnTo>
                  <a:lnTo>
                    <a:pt x="552" y="223"/>
                  </a:lnTo>
                  <a:lnTo>
                    <a:pt x="552" y="221"/>
                  </a:lnTo>
                  <a:lnTo>
                    <a:pt x="552" y="221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6" y="225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4" y="225"/>
                  </a:lnTo>
                  <a:lnTo>
                    <a:pt x="544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3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2" y="225"/>
                  </a:lnTo>
                  <a:lnTo>
                    <a:pt x="532" y="225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28" y="226"/>
                  </a:lnTo>
                  <a:lnTo>
                    <a:pt x="528" y="226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6" y="228"/>
                  </a:lnTo>
                  <a:lnTo>
                    <a:pt x="526" y="228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4" y="226"/>
                  </a:lnTo>
                  <a:lnTo>
                    <a:pt x="524" y="226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6" y="225"/>
                  </a:lnTo>
                  <a:lnTo>
                    <a:pt x="524" y="225"/>
                  </a:lnTo>
                  <a:lnTo>
                    <a:pt x="524" y="223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6"/>
                  </a:lnTo>
                  <a:lnTo>
                    <a:pt x="519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6"/>
                  </a:lnTo>
                  <a:lnTo>
                    <a:pt x="515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7"/>
                  </a:lnTo>
                  <a:lnTo>
                    <a:pt x="511" y="216"/>
                  </a:lnTo>
                  <a:lnTo>
                    <a:pt x="510" y="216"/>
                  </a:lnTo>
                  <a:lnTo>
                    <a:pt x="511" y="216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0"/>
                  </a:lnTo>
                  <a:lnTo>
                    <a:pt x="515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08"/>
                  </a:lnTo>
                  <a:lnTo>
                    <a:pt x="508" y="210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4" y="208"/>
                  </a:lnTo>
                  <a:lnTo>
                    <a:pt x="506" y="206"/>
                  </a:lnTo>
                  <a:lnTo>
                    <a:pt x="506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2" y="205"/>
                  </a:lnTo>
                  <a:lnTo>
                    <a:pt x="502" y="206"/>
                  </a:lnTo>
                  <a:lnTo>
                    <a:pt x="502" y="206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1"/>
                  </a:lnTo>
                  <a:lnTo>
                    <a:pt x="501" y="203"/>
                  </a:lnTo>
                  <a:lnTo>
                    <a:pt x="501" y="203"/>
                  </a:lnTo>
                  <a:lnTo>
                    <a:pt x="501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7" y="201"/>
                  </a:lnTo>
                  <a:lnTo>
                    <a:pt x="497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3" y="203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0" y="199"/>
                  </a:lnTo>
                  <a:lnTo>
                    <a:pt x="490" y="199"/>
                  </a:lnTo>
                  <a:lnTo>
                    <a:pt x="490" y="197"/>
                  </a:lnTo>
                  <a:lnTo>
                    <a:pt x="490" y="197"/>
                  </a:lnTo>
                  <a:lnTo>
                    <a:pt x="488" y="197"/>
                  </a:lnTo>
                  <a:lnTo>
                    <a:pt x="488" y="199"/>
                  </a:lnTo>
                  <a:lnTo>
                    <a:pt x="488" y="197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6" y="195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79" y="195"/>
                  </a:lnTo>
                  <a:lnTo>
                    <a:pt x="479" y="194"/>
                  </a:lnTo>
                  <a:lnTo>
                    <a:pt x="479" y="194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0"/>
                  </a:lnTo>
                  <a:lnTo>
                    <a:pt x="479" y="190"/>
                  </a:lnTo>
                  <a:lnTo>
                    <a:pt x="477" y="190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9" y="186"/>
                  </a:lnTo>
                  <a:lnTo>
                    <a:pt x="479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3"/>
                  </a:lnTo>
                  <a:lnTo>
                    <a:pt x="477" y="183"/>
                  </a:lnTo>
                  <a:lnTo>
                    <a:pt x="475" y="183"/>
                  </a:lnTo>
                  <a:lnTo>
                    <a:pt x="475" y="183"/>
                  </a:lnTo>
                  <a:lnTo>
                    <a:pt x="477" y="183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79"/>
                  </a:lnTo>
                  <a:lnTo>
                    <a:pt x="475" y="179"/>
                  </a:lnTo>
                  <a:lnTo>
                    <a:pt x="475" y="177"/>
                  </a:lnTo>
                  <a:lnTo>
                    <a:pt x="475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1" y="177"/>
                  </a:lnTo>
                  <a:lnTo>
                    <a:pt x="471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8" y="175"/>
                  </a:lnTo>
                  <a:lnTo>
                    <a:pt x="468" y="175"/>
                  </a:lnTo>
                  <a:lnTo>
                    <a:pt x="468" y="177"/>
                  </a:lnTo>
                  <a:lnTo>
                    <a:pt x="466" y="175"/>
                  </a:lnTo>
                  <a:lnTo>
                    <a:pt x="466" y="175"/>
                  </a:lnTo>
                  <a:lnTo>
                    <a:pt x="464" y="175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58" y="173"/>
                  </a:lnTo>
                  <a:lnTo>
                    <a:pt x="458" y="173"/>
                  </a:lnTo>
                  <a:lnTo>
                    <a:pt x="458" y="172"/>
                  </a:lnTo>
                  <a:lnTo>
                    <a:pt x="457" y="172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1" y="168"/>
                  </a:lnTo>
                  <a:lnTo>
                    <a:pt x="451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49" y="163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5"/>
                  </a:lnTo>
                  <a:lnTo>
                    <a:pt x="442" y="155"/>
                  </a:lnTo>
                  <a:lnTo>
                    <a:pt x="442" y="155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5" y="152"/>
                  </a:lnTo>
                  <a:lnTo>
                    <a:pt x="435" y="152"/>
                  </a:lnTo>
                  <a:lnTo>
                    <a:pt x="435" y="150"/>
                  </a:lnTo>
                  <a:lnTo>
                    <a:pt x="433" y="150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1" y="152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7" y="150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6" y="148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3" y="144"/>
                  </a:lnTo>
                  <a:lnTo>
                    <a:pt x="411" y="144"/>
                  </a:lnTo>
                  <a:lnTo>
                    <a:pt x="411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11" y="144"/>
                  </a:lnTo>
                  <a:lnTo>
                    <a:pt x="411" y="142"/>
                  </a:lnTo>
                  <a:lnTo>
                    <a:pt x="411" y="142"/>
                  </a:lnTo>
                  <a:lnTo>
                    <a:pt x="409" y="142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2"/>
                  </a:lnTo>
                  <a:lnTo>
                    <a:pt x="409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6" y="142"/>
                  </a:lnTo>
                  <a:lnTo>
                    <a:pt x="406" y="142"/>
                  </a:lnTo>
                  <a:lnTo>
                    <a:pt x="406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4" y="141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400" y="137"/>
                  </a:lnTo>
                  <a:lnTo>
                    <a:pt x="400" y="137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6" y="139"/>
                  </a:lnTo>
                  <a:lnTo>
                    <a:pt x="396" y="139"/>
                  </a:lnTo>
                  <a:lnTo>
                    <a:pt x="395" y="139"/>
                  </a:lnTo>
                  <a:lnTo>
                    <a:pt x="395" y="139"/>
                  </a:lnTo>
                  <a:lnTo>
                    <a:pt x="393" y="141"/>
                  </a:lnTo>
                  <a:lnTo>
                    <a:pt x="391" y="141"/>
                  </a:lnTo>
                  <a:lnTo>
                    <a:pt x="391" y="142"/>
                  </a:lnTo>
                  <a:lnTo>
                    <a:pt x="389" y="141"/>
                  </a:lnTo>
                  <a:lnTo>
                    <a:pt x="389" y="141"/>
                  </a:lnTo>
                  <a:lnTo>
                    <a:pt x="387" y="141"/>
                  </a:lnTo>
                  <a:lnTo>
                    <a:pt x="387" y="141"/>
                  </a:lnTo>
                  <a:lnTo>
                    <a:pt x="389" y="141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4" y="144"/>
                  </a:lnTo>
                  <a:lnTo>
                    <a:pt x="384" y="146"/>
                  </a:lnTo>
                  <a:lnTo>
                    <a:pt x="384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0" y="146"/>
                  </a:lnTo>
                  <a:lnTo>
                    <a:pt x="380" y="144"/>
                  </a:lnTo>
                  <a:lnTo>
                    <a:pt x="382" y="144"/>
                  </a:lnTo>
                  <a:lnTo>
                    <a:pt x="382" y="144"/>
                  </a:lnTo>
                  <a:lnTo>
                    <a:pt x="382" y="142"/>
                  </a:lnTo>
                  <a:lnTo>
                    <a:pt x="382" y="142"/>
                  </a:lnTo>
                  <a:lnTo>
                    <a:pt x="380" y="142"/>
                  </a:lnTo>
                  <a:lnTo>
                    <a:pt x="380" y="142"/>
                  </a:lnTo>
                  <a:lnTo>
                    <a:pt x="380" y="144"/>
                  </a:lnTo>
                  <a:lnTo>
                    <a:pt x="380" y="144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6" y="141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6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6"/>
                  </a:lnTo>
                  <a:lnTo>
                    <a:pt x="371" y="146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2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2"/>
                  </a:lnTo>
                  <a:lnTo>
                    <a:pt x="365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2" y="152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3" y="155"/>
                  </a:lnTo>
                  <a:lnTo>
                    <a:pt x="363" y="155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0" y="155"/>
                  </a:lnTo>
                  <a:lnTo>
                    <a:pt x="360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3"/>
                  </a:lnTo>
                  <a:lnTo>
                    <a:pt x="367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3" y="163"/>
                  </a:lnTo>
                  <a:lnTo>
                    <a:pt x="363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0" y="161"/>
                  </a:lnTo>
                  <a:lnTo>
                    <a:pt x="360" y="163"/>
                  </a:lnTo>
                  <a:lnTo>
                    <a:pt x="358" y="163"/>
                  </a:lnTo>
                  <a:lnTo>
                    <a:pt x="358" y="163"/>
                  </a:lnTo>
                  <a:lnTo>
                    <a:pt x="358" y="161"/>
                  </a:lnTo>
                  <a:lnTo>
                    <a:pt x="358" y="161"/>
                  </a:lnTo>
                  <a:lnTo>
                    <a:pt x="356" y="161"/>
                  </a:lnTo>
                  <a:lnTo>
                    <a:pt x="354" y="159"/>
                  </a:lnTo>
                  <a:lnTo>
                    <a:pt x="354" y="159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3"/>
                  </a:lnTo>
                  <a:lnTo>
                    <a:pt x="356" y="163"/>
                  </a:lnTo>
                  <a:lnTo>
                    <a:pt x="356" y="163"/>
                  </a:lnTo>
                  <a:lnTo>
                    <a:pt x="356" y="161"/>
                  </a:lnTo>
                  <a:lnTo>
                    <a:pt x="356" y="161"/>
                  </a:lnTo>
                  <a:lnTo>
                    <a:pt x="356" y="163"/>
                  </a:lnTo>
                  <a:lnTo>
                    <a:pt x="358" y="163"/>
                  </a:lnTo>
                  <a:lnTo>
                    <a:pt x="358" y="164"/>
                  </a:lnTo>
                  <a:lnTo>
                    <a:pt x="358" y="164"/>
                  </a:lnTo>
                  <a:lnTo>
                    <a:pt x="356" y="164"/>
                  </a:lnTo>
                  <a:lnTo>
                    <a:pt x="356" y="164"/>
                  </a:lnTo>
                  <a:lnTo>
                    <a:pt x="356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60" y="166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9" y="164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9" y="170"/>
                  </a:lnTo>
                  <a:lnTo>
                    <a:pt x="369" y="170"/>
                  </a:lnTo>
                  <a:lnTo>
                    <a:pt x="369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5" y="173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2" y="173"/>
                  </a:lnTo>
                  <a:lnTo>
                    <a:pt x="362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2" y="172"/>
                  </a:lnTo>
                  <a:lnTo>
                    <a:pt x="362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3" y="170"/>
                  </a:lnTo>
                  <a:lnTo>
                    <a:pt x="362" y="170"/>
                  </a:lnTo>
                  <a:lnTo>
                    <a:pt x="360" y="170"/>
                  </a:lnTo>
                  <a:lnTo>
                    <a:pt x="358" y="170"/>
                  </a:lnTo>
                  <a:lnTo>
                    <a:pt x="358" y="170"/>
                  </a:lnTo>
                  <a:lnTo>
                    <a:pt x="356" y="170"/>
                  </a:lnTo>
                  <a:lnTo>
                    <a:pt x="356" y="170"/>
                  </a:lnTo>
                  <a:lnTo>
                    <a:pt x="354" y="170"/>
                  </a:lnTo>
                  <a:lnTo>
                    <a:pt x="354" y="170"/>
                  </a:lnTo>
                  <a:lnTo>
                    <a:pt x="354" y="172"/>
                  </a:lnTo>
                  <a:lnTo>
                    <a:pt x="354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7" y="175"/>
                  </a:lnTo>
                  <a:lnTo>
                    <a:pt x="347" y="175"/>
                  </a:lnTo>
                  <a:lnTo>
                    <a:pt x="345" y="177"/>
                  </a:lnTo>
                  <a:lnTo>
                    <a:pt x="343" y="179"/>
                  </a:lnTo>
                  <a:lnTo>
                    <a:pt x="343" y="181"/>
                  </a:lnTo>
                  <a:lnTo>
                    <a:pt x="342" y="181"/>
                  </a:lnTo>
                  <a:lnTo>
                    <a:pt x="342" y="181"/>
                  </a:lnTo>
                  <a:lnTo>
                    <a:pt x="340" y="181"/>
                  </a:lnTo>
                  <a:lnTo>
                    <a:pt x="340" y="183"/>
                  </a:lnTo>
                  <a:lnTo>
                    <a:pt x="340" y="183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36" y="184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4" y="186"/>
                  </a:lnTo>
                  <a:lnTo>
                    <a:pt x="332" y="188"/>
                  </a:lnTo>
                  <a:lnTo>
                    <a:pt x="332" y="190"/>
                  </a:lnTo>
                  <a:lnTo>
                    <a:pt x="331" y="190"/>
                  </a:lnTo>
                  <a:lnTo>
                    <a:pt x="331" y="192"/>
                  </a:lnTo>
                  <a:lnTo>
                    <a:pt x="329" y="194"/>
                  </a:lnTo>
                  <a:lnTo>
                    <a:pt x="329" y="194"/>
                  </a:lnTo>
                  <a:lnTo>
                    <a:pt x="327" y="195"/>
                  </a:lnTo>
                  <a:lnTo>
                    <a:pt x="327" y="195"/>
                  </a:lnTo>
                  <a:lnTo>
                    <a:pt x="325" y="197"/>
                  </a:lnTo>
                  <a:lnTo>
                    <a:pt x="323" y="197"/>
                  </a:lnTo>
                  <a:lnTo>
                    <a:pt x="321" y="197"/>
                  </a:lnTo>
                  <a:lnTo>
                    <a:pt x="321" y="199"/>
                  </a:lnTo>
                  <a:lnTo>
                    <a:pt x="321" y="199"/>
                  </a:lnTo>
                  <a:lnTo>
                    <a:pt x="320" y="199"/>
                  </a:lnTo>
                  <a:lnTo>
                    <a:pt x="320" y="201"/>
                  </a:lnTo>
                  <a:lnTo>
                    <a:pt x="320" y="201"/>
                  </a:lnTo>
                  <a:lnTo>
                    <a:pt x="318" y="203"/>
                  </a:lnTo>
                  <a:lnTo>
                    <a:pt x="318" y="203"/>
                  </a:lnTo>
                  <a:lnTo>
                    <a:pt x="318" y="205"/>
                  </a:lnTo>
                  <a:lnTo>
                    <a:pt x="316" y="205"/>
                  </a:lnTo>
                  <a:lnTo>
                    <a:pt x="316" y="205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1"/>
                  </a:lnTo>
                  <a:lnTo>
                    <a:pt x="316" y="201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20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6" y="194"/>
                  </a:lnTo>
                  <a:lnTo>
                    <a:pt x="318" y="195"/>
                  </a:lnTo>
                  <a:lnTo>
                    <a:pt x="316" y="195"/>
                  </a:lnTo>
                  <a:lnTo>
                    <a:pt x="316" y="194"/>
                  </a:lnTo>
                  <a:lnTo>
                    <a:pt x="314" y="194"/>
                  </a:lnTo>
                  <a:lnTo>
                    <a:pt x="314" y="194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6" y="195"/>
                  </a:lnTo>
                  <a:lnTo>
                    <a:pt x="316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2" y="197"/>
                  </a:lnTo>
                  <a:lnTo>
                    <a:pt x="312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9"/>
                  </a:lnTo>
                  <a:lnTo>
                    <a:pt x="310" y="199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09" y="201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5" y="205"/>
                  </a:lnTo>
                  <a:lnTo>
                    <a:pt x="305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3" y="208"/>
                  </a:lnTo>
                  <a:lnTo>
                    <a:pt x="301" y="208"/>
                  </a:lnTo>
                  <a:lnTo>
                    <a:pt x="301" y="210"/>
                  </a:lnTo>
                  <a:lnTo>
                    <a:pt x="301" y="210"/>
                  </a:lnTo>
                  <a:lnTo>
                    <a:pt x="300" y="210"/>
                  </a:lnTo>
                  <a:lnTo>
                    <a:pt x="300" y="210"/>
                  </a:lnTo>
                  <a:lnTo>
                    <a:pt x="300" y="208"/>
                  </a:lnTo>
                  <a:lnTo>
                    <a:pt x="298" y="208"/>
                  </a:lnTo>
                  <a:lnTo>
                    <a:pt x="298" y="208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4" y="210"/>
                  </a:lnTo>
                  <a:lnTo>
                    <a:pt x="292" y="210"/>
                  </a:lnTo>
                  <a:lnTo>
                    <a:pt x="290" y="212"/>
                  </a:lnTo>
                  <a:lnTo>
                    <a:pt x="287" y="212"/>
                  </a:lnTo>
                  <a:lnTo>
                    <a:pt x="287" y="214"/>
                  </a:lnTo>
                  <a:lnTo>
                    <a:pt x="285" y="214"/>
                  </a:lnTo>
                  <a:lnTo>
                    <a:pt x="285" y="214"/>
                  </a:lnTo>
                  <a:lnTo>
                    <a:pt x="283" y="214"/>
                  </a:lnTo>
                  <a:lnTo>
                    <a:pt x="283" y="214"/>
                  </a:lnTo>
                  <a:lnTo>
                    <a:pt x="281" y="216"/>
                  </a:lnTo>
                  <a:lnTo>
                    <a:pt x="281" y="216"/>
                  </a:lnTo>
                  <a:lnTo>
                    <a:pt x="279" y="216"/>
                  </a:lnTo>
                  <a:lnTo>
                    <a:pt x="279" y="216"/>
                  </a:lnTo>
                  <a:lnTo>
                    <a:pt x="278" y="216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81" y="216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78" y="217"/>
                  </a:lnTo>
                  <a:lnTo>
                    <a:pt x="276" y="217"/>
                  </a:lnTo>
                  <a:lnTo>
                    <a:pt x="274" y="217"/>
                  </a:lnTo>
                  <a:lnTo>
                    <a:pt x="272" y="217"/>
                  </a:lnTo>
                  <a:lnTo>
                    <a:pt x="270" y="219"/>
                  </a:lnTo>
                  <a:lnTo>
                    <a:pt x="270" y="219"/>
                  </a:lnTo>
                  <a:lnTo>
                    <a:pt x="268" y="221"/>
                  </a:lnTo>
                  <a:lnTo>
                    <a:pt x="268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19"/>
                  </a:lnTo>
                  <a:lnTo>
                    <a:pt x="265" y="219"/>
                  </a:lnTo>
                  <a:lnTo>
                    <a:pt x="265" y="217"/>
                  </a:lnTo>
                  <a:lnTo>
                    <a:pt x="263" y="217"/>
                  </a:lnTo>
                  <a:lnTo>
                    <a:pt x="263" y="216"/>
                  </a:lnTo>
                  <a:lnTo>
                    <a:pt x="263" y="216"/>
                  </a:lnTo>
                  <a:lnTo>
                    <a:pt x="261" y="214"/>
                  </a:lnTo>
                  <a:lnTo>
                    <a:pt x="261" y="212"/>
                  </a:lnTo>
                  <a:lnTo>
                    <a:pt x="259" y="210"/>
                  </a:lnTo>
                  <a:lnTo>
                    <a:pt x="259" y="206"/>
                  </a:lnTo>
                  <a:lnTo>
                    <a:pt x="258" y="205"/>
                  </a:lnTo>
                  <a:lnTo>
                    <a:pt x="258" y="203"/>
                  </a:lnTo>
                  <a:lnTo>
                    <a:pt x="258" y="201"/>
                  </a:lnTo>
                  <a:lnTo>
                    <a:pt x="258" y="199"/>
                  </a:lnTo>
                  <a:lnTo>
                    <a:pt x="258" y="197"/>
                  </a:lnTo>
                  <a:lnTo>
                    <a:pt x="258" y="197"/>
                  </a:lnTo>
                  <a:lnTo>
                    <a:pt x="259" y="197"/>
                  </a:lnTo>
                  <a:lnTo>
                    <a:pt x="259" y="197"/>
                  </a:lnTo>
                  <a:lnTo>
                    <a:pt x="259" y="199"/>
                  </a:lnTo>
                  <a:lnTo>
                    <a:pt x="259" y="199"/>
                  </a:lnTo>
                  <a:lnTo>
                    <a:pt x="258" y="201"/>
                  </a:lnTo>
                  <a:lnTo>
                    <a:pt x="259" y="201"/>
                  </a:lnTo>
                  <a:lnTo>
                    <a:pt x="259" y="203"/>
                  </a:lnTo>
                  <a:lnTo>
                    <a:pt x="258" y="203"/>
                  </a:lnTo>
                  <a:lnTo>
                    <a:pt x="259" y="205"/>
                  </a:lnTo>
                  <a:lnTo>
                    <a:pt x="259" y="206"/>
                  </a:lnTo>
                  <a:lnTo>
                    <a:pt x="259" y="208"/>
                  </a:lnTo>
                  <a:lnTo>
                    <a:pt x="261" y="210"/>
                  </a:lnTo>
                  <a:lnTo>
                    <a:pt x="261" y="210"/>
                  </a:lnTo>
                  <a:lnTo>
                    <a:pt x="263" y="212"/>
                  </a:lnTo>
                  <a:lnTo>
                    <a:pt x="263" y="212"/>
                  </a:lnTo>
                  <a:lnTo>
                    <a:pt x="263" y="214"/>
                  </a:lnTo>
                  <a:lnTo>
                    <a:pt x="263" y="214"/>
                  </a:lnTo>
                  <a:lnTo>
                    <a:pt x="263" y="216"/>
                  </a:lnTo>
                  <a:lnTo>
                    <a:pt x="265" y="216"/>
                  </a:lnTo>
                  <a:lnTo>
                    <a:pt x="265" y="217"/>
                  </a:lnTo>
                  <a:lnTo>
                    <a:pt x="265" y="217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8" y="219"/>
                  </a:lnTo>
                  <a:lnTo>
                    <a:pt x="268" y="219"/>
                  </a:lnTo>
                  <a:lnTo>
                    <a:pt x="268" y="217"/>
                  </a:lnTo>
                  <a:lnTo>
                    <a:pt x="270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4"/>
                  </a:lnTo>
                  <a:lnTo>
                    <a:pt x="272" y="214"/>
                  </a:lnTo>
                  <a:lnTo>
                    <a:pt x="272" y="212"/>
                  </a:lnTo>
                  <a:lnTo>
                    <a:pt x="272" y="212"/>
                  </a:lnTo>
                  <a:lnTo>
                    <a:pt x="272" y="210"/>
                  </a:lnTo>
                  <a:lnTo>
                    <a:pt x="270" y="210"/>
                  </a:lnTo>
                  <a:lnTo>
                    <a:pt x="270" y="210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6"/>
                  </a:lnTo>
                  <a:lnTo>
                    <a:pt x="270" y="206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3"/>
                  </a:lnTo>
                  <a:lnTo>
                    <a:pt x="270" y="203"/>
                  </a:lnTo>
                  <a:lnTo>
                    <a:pt x="268" y="203"/>
                  </a:lnTo>
                  <a:lnTo>
                    <a:pt x="268" y="201"/>
                  </a:lnTo>
                  <a:lnTo>
                    <a:pt x="268" y="201"/>
                  </a:lnTo>
                  <a:lnTo>
                    <a:pt x="268" y="199"/>
                  </a:lnTo>
                  <a:lnTo>
                    <a:pt x="267" y="199"/>
                  </a:lnTo>
                  <a:lnTo>
                    <a:pt x="267" y="199"/>
                  </a:lnTo>
                  <a:lnTo>
                    <a:pt x="265" y="199"/>
                  </a:lnTo>
                  <a:lnTo>
                    <a:pt x="265" y="199"/>
                  </a:lnTo>
                  <a:lnTo>
                    <a:pt x="265" y="197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2"/>
                  </a:lnTo>
                  <a:lnTo>
                    <a:pt x="259" y="192"/>
                  </a:lnTo>
                  <a:lnTo>
                    <a:pt x="258" y="192"/>
                  </a:lnTo>
                  <a:lnTo>
                    <a:pt x="258" y="190"/>
                  </a:lnTo>
                  <a:lnTo>
                    <a:pt x="256" y="190"/>
                  </a:lnTo>
                  <a:lnTo>
                    <a:pt x="254" y="190"/>
                  </a:lnTo>
                  <a:lnTo>
                    <a:pt x="254" y="188"/>
                  </a:lnTo>
                  <a:lnTo>
                    <a:pt x="252" y="188"/>
                  </a:lnTo>
                  <a:lnTo>
                    <a:pt x="252" y="188"/>
                  </a:lnTo>
                  <a:lnTo>
                    <a:pt x="250" y="188"/>
                  </a:lnTo>
                  <a:lnTo>
                    <a:pt x="248" y="188"/>
                  </a:lnTo>
                  <a:lnTo>
                    <a:pt x="248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5" y="188"/>
                  </a:lnTo>
                  <a:lnTo>
                    <a:pt x="243" y="188"/>
                  </a:lnTo>
                  <a:lnTo>
                    <a:pt x="243" y="186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39" y="186"/>
                  </a:lnTo>
                  <a:lnTo>
                    <a:pt x="239" y="184"/>
                  </a:lnTo>
                  <a:lnTo>
                    <a:pt x="237" y="183"/>
                  </a:lnTo>
                  <a:lnTo>
                    <a:pt x="236" y="183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9" y="184"/>
                  </a:lnTo>
                  <a:lnTo>
                    <a:pt x="239" y="184"/>
                  </a:lnTo>
                  <a:lnTo>
                    <a:pt x="241" y="184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43" y="186"/>
                  </a:lnTo>
                  <a:lnTo>
                    <a:pt x="243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6" y="181"/>
                  </a:lnTo>
                  <a:lnTo>
                    <a:pt x="236" y="179"/>
                  </a:lnTo>
                  <a:lnTo>
                    <a:pt x="236" y="179"/>
                  </a:lnTo>
                  <a:lnTo>
                    <a:pt x="234" y="179"/>
                  </a:lnTo>
                  <a:lnTo>
                    <a:pt x="234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0" y="179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5" y="175"/>
                  </a:lnTo>
                  <a:lnTo>
                    <a:pt x="225" y="175"/>
                  </a:lnTo>
                  <a:lnTo>
                    <a:pt x="223" y="175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1" y="172"/>
                  </a:lnTo>
                  <a:lnTo>
                    <a:pt x="221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3"/>
                  </a:lnTo>
                  <a:lnTo>
                    <a:pt x="225" y="173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8" y="172"/>
                  </a:lnTo>
                  <a:lnTo>
                    <a:pt x="228" y="172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34" y="173"/>
                  </a:lnTo>
                  <a:lnTo>
                    <a:pt x="234" y="173"/>
                  </a:lnTo>
                  <a:lnTo>
                    <a:pt x="236" y="173"/>
                  </a:lnTo>
                  <a:lnTo>
                    <a:pt x="236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9" y="175"/>
                  </a:lnTo>
                  <a:lnTo>
                    <a:pt x="239" y="175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41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1"/>
                  </a:lnTo>
                  <a:lnTo>
                    <a:pt x="248" y="181"/>
                  </a:lnTo>
                  <a:lnTo>
                    <a:pt x="248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8" y="173"/>
                  </a:lnTo>
                  <a:lnTo>
                    <a:pt x="248" y="173"/>
                  </a:lnTo>
                  <a:lnTo>
                    <a:pt x="248" y="175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9"/>
                  </a:lnTo>
                  <a:lnTo>
                    <a:pt x="248" y="179"/>
                  </a:lnTo>
                  <a:lnTo>
                    <a:pt x="247" y="179"/>
                  </a:lnTo>
                  <a:lnTo>
                    <a:pt x="247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7"/>
                  </a:lnTo>
                  <a:lnTo>
                    <a:pt x="245" y="177"/>
                  </a:lnTo>
                  <a:lnTo>
                    <a:pt x="245" y="175"/>
                  </a:lnTo>
                  <a:lnTo>
                    <a:pt x="245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5" y="173"/>
                  </a:lnTo>
                  <a:lnTo>
                    <a:pt x="245" y="173"/>
                  </a:lnTo>
                  <a:lnTo>
                    <a:pt x="243" y="173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39" y="173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0" y="172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5" y="170"/>
                  </a:lnTo>
                  <a:lnTo>
                    <a:pt x="225" y="170"/>
                  </a:lnTo>
                  <a:lnTo>
                    <a:pt x="225" y="168"/>
                  </a:lnTo>
                  <a:lnTo>
                    <a:pt x="225" y="170"/>
                  </a:lnTo>
                  <a:lnTo>
                    <a:pt x="223" y="168"/>
                  </a:lnTo>
                  <a:lnTo>
                    <a:pt x="223" y="168"/>
                  </a:lnTo>
                  <a:lnTo>
                    <a:pt x="221" y="168"/>
                  </a:lnTo>
                  <a:lnTo>
                    <a:pt x="221" y="168"/>
                  </a:lnTo>
                  <a:lnTo>
                    <a:pt x="219" y="168"/>
                  </a:lnTo>
                  <a:lnTo>
                    <a:pt x="219" y="168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4"/>
                  </a:lnTo>
                  <a:lnTo>
                    <a:pt x="217" y="164"/>
                  </a:lnTo>
                  <a:lnTo>
                    <a:pt x="219" y="164"/>
                  </a:lnTo>
                  <a:lnTo>
                    <a:pt x="219" y="164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7" y="163"/>
                  </a:lnTo>
                  <a:lnTo>
                    <a:pt x="217" y="163"/>
                  </a:lnTo>
                  <a:lnTo>
                    <a:pt x="217" y="161"/>
                  </a:lnTo>
                  <a:lnTo>
                    <a:pt x="219" y="161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1"/>
                  </a:lnTo>
                  <a:lnTo>
                    <a:pt x="221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59"/>
                  </a:lnTo>
                  <a:lnTo>
                    <a:pt x="221" y="159"/>
                  </a:lnTo>
                  <a:lnTo>
                    <a:pt x="221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3" y="157"/>
                  </a:lnTo>
                  <a:lnTo>
                    <a:pt x="223" y="157"/>
                  </a:lnTo>
                  <a:lnTo>
                    <a:pt x="225" y="155"/>
                  </a:lnTo>
                  <a:lnTo>
                    <a:pt x="225" y="155"/>
                  </a:lnTo>
                  <a:lnTo>
                    <a:pt x="225" y="157"/>
                  </a:lnTo>
                  <a:lnTo>
                    <a:pt x="225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8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3"/>
                  </a:lnTo>
                  <a:lnTo>
                    <a:pt x="226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6" y="146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1" y="152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19" y="153"/>
                  </a:lnTo>
                  <a:lnTo>
                    <a:pt x="219" y="153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5" y="159"/>
                  </a:lnTo>
                  <a:lnTo>
                    <a:pt x="215" y="159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59"/>
                  </a:lnTo>
                  <a:lnTo>
                    <a:pt x="214" y="159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0" y="155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3"/>
                  </a:lnTo>
                  <a:lnTo>
                    <a:pt x="208" y="153"/>
                  </a:lnTo>
                  <a:lnTo>
                    <a:pt x="208" y="155"/>
                  </a:lnTo>
                  <a:lnTo>
                    <a:pt x="208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7"/>
                  </a:lnTo>
                  <a:lnTo>
                    <a:pt x="203" y="157"/>
                  </a:lnTo>
                  <a:lnTo>
                    <a:pt x="203" y="157"/>
                  </a:lnTo>
                  <a:lnTo>
                    <a:pt x="201" y="157"/>
                  </a:lnTo>
                  <a:lnTo>
                    <a:pt x="201" y="157"/>
                  </a:lnTo>
                  <a:lnTo>
                    <a:pt x="201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197" y="155"/>
                  </a:lnTo>
                  <a:lnTo>
                    <a:pt x="197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201" y="157"/>
                  </a:lnTo>
                  <a:lnTo>
                    <a:pt x="201" y="159"/>
                  </a:lnTo>
                  <a:lnTo>
                    <a:pt x="201" y="159"/>
                  </a:lnTo>
                  <a:lnTo>
                    <a:pt x="201" y="161"/>
                  </a:lnTo>
                  <a:lnTo>
                    <a:pt x="201" y="163"/>
                  </a:lnTo>
                  <a:lnTo>
                    <a:pt x="203" y="163"/>
                  </a:lnTo>
                  <a:lnTo>
                    <a:pt x="205" y="163"/>
                  </a:lnTo>
                  <a:lnTo>
                    <a:pt x="205" y="164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8" y="161"/>
                  </a:lnTo>
                  <a:lnTo>
                    <a:pt x="208" y="161"/>
                  </a:lnTo>
                  <a:lnTo>
                    <a:pt x="210" y="161"/>
                  </a:lnTo>
                  <a:lnTo>
                    <a:pt x="210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4"/>
                  </a:lnTo>
                  <a:lnTo>
                    <a:pt x="214" y="164"/>
                  </a:lnTo>
                  <a:lnTo>
                    <a:pt x="214" y="166"/>
                  </a:lnTo>
                  <a:lnTo>
                    <a:pt x="214" y="166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7" y="168"/>
                  </a:lnTo>
                  <a:lnTo>
                    <a:pt x="217" y="170"/>
                  </a:lnTo>
                  <a:lnTo>
                    <a:pt x="217" y="170"/>
                  </a:lnTo>
                  <a:lnTo>
                    <a:pt x="219" y="170"/>
                  </a:lnTo>
                  <a:lnTo>
                    <a:pt x="219" y="170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4" y="172"/>
                  </a:lnTo>
                  <a:lnTo>
                    <a:pt x="214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5" y="173"/>
                  </a:lnTo>
                  <a:lnTo>
                    <a:pt x="215" y="173"/>
                  </a:lnTo>
                  <a:lnTo>
                    <a:pt x="214" y="172"/>
                  </a:lnTo>
                  <a:lnTo>
                    <a:pt x="212" y="172"/>
                  </a:lnTo>
                  <a:lnTo>
                    <a:pt x="210" y="170"/>
                  </a:lnTo>
                  <a:lnTo>
                    <a:pt x="206" y="168"/>
                  </a:lnTo>
                  <a:lnTo>
                    <a:pt x="205" y="168"/>
                  </a:lnTo>
                  <a:lnTo>
                    <a:pt x="201" y="166"/>
                  </a:lnTo>
                  <a:lnTo>
                    <a:pt x="199" y="166"/>
                  </a:lnTo>
                  <a:lnTo>
                    <a:pt x="197" y="164"/>
                  </a:lnTo>
                  <a:lnTo>
                    <a:pt x="194" y="164"/>
                  </a:lnTo>
                  <a:lnTo>
                    <a:pt x="188" y="163"/>
                  </a:lnTo>
                  <a:lnTo>
                    <a:pt x="186" y="163"/>
                  </a:lnTo>
                  <a:lnTo>
                    <a:pt x="183" y="161"/>
                  </a:lnTo>
                  <a:lnTo>
                    <a:pt x="181" y="161"/>
                  </a:lnTo>
                  <a:lnTo>
                    <a:pt x="177" y="159"/>
                  </a:lnTo>
                  <a:lnTo>
                    <a:pt x="170" y="159"/>
                  </a:lnTo>
                  <a:lnTo>
                    <a:pt x="164" y="157"/>
                  </a:lnTo>
                  <a:lnTo>
                    <a:pt x="157" y="157"/>
                  </a:lnTo>
                  <a:lnTo>
                    <a:pt x="155" y="157"/>
                  </a:lnTo>
                  <a:lnTo>
                    <a:pt x="150" y="157"/>
                  </a:lnTo>
                  <a:lnTo>
                    <a:pt x="146" y="157"/>
                  </a:lnTo>
                  <a:lnTo>
                    <a:pt x="141" y="157"/>
                  </a:lnTo>
                  <a:lnTo>
                    <a:pt x="137" y="157"/>
                  </a:lnTo>
                  <a:lnTo>
                    <a:pt x="135" y="157"/>
                  </a:lnTo>
                  <a:lnTo>
                    <a:pt x="133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0" y="157"/>
                  </a:lnTo>
                  <a:lnTo>
                    <a:pt x="130" y="157"/>
                  </a:lnTo>
                  <a:lnTo>
                    <a:pt x="128" y="15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1" y="155"/>
                  </a:lnTo>
                  <a:lnTo>
                    <a:pt x="130" y="153"/>
                  </a:lnTo>
                  <a:lnTo>
                    <a:pt x="131" y="153"/>
                  </a:lnTo>
                  <a:lnTo>
                    <a:pt x="131" y="153"/>
                  </a:lnTo>
                  <a:lnTo>
                    <a:pt x="133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7" y="153"/>
                  </a:lnTo>
                  <a:lnTo>
                    <a:pt x="137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1" y="153"/>
                  </a:lnTo>
                  <a:lnTo>
                    <a:pt x="144" y="155"/>
                  </a:lnTo>
                  <a:lnTo>
                    <a:pt x="146" y="155"/>
                  </a:lnTo>
                  <a:lnTo>
                    <a:pt x="146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0"/>
                  </a:lnTo>
                  <a:lnTo>
                    <a:pt x="148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3"/>
                  </a:lnTo>
                  <a:lnTo>
                    <a:pt x="152" y="153"/>
                  </a:lnTo>
                  <a:lnTo>
                    <a:pt x="152" y="152"/>
                  </a:lnTo>
                  <a:lnTo>
                    <a:pt x="153" y="152"/>
                  </a:lnTo>
                  <a:lnTo>
                    <a:pt x="153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9" y="150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0"/>
                  </a:lnTo>
                  <a:lnTo>
                    <a:pt x="155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7" y="148"/>
                  </a:lnTo>
                  <a:lnTo>
                    <a:pt x="157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61" y="148"/>
                  </a:lnTo>
                  <a:lnTo>
                    <a:pt x="161" y="150"/>
                  </a:lnTo>
                  <a:lnTo>
                    <a:pt x="162" y="150"/>
                  </a:lnTo>
                  <a:lnTo>
                    <a:pt x="164" y="150"/>
                  </a:lnTo>
                  <a:lnTo>
                    <a:pt x="164" y="150"/>
                  </a:lnTo>
                  <a:lnTo>
                    <a:pt x="166" y="152"/>
                  </a:lnTo>
                  <a:lnTo>
                    <a:pt x="168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6" y="142"/>
                  </a:lnTo>
                  <a:lnTo>
                    <a:pt x="166" y="141"/>
                  </a:lnTo>
                  <a:lnTo>
                    <a:pt x="166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6" y="141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2" y="141"/>
                  </a:lnTo>
                  <a:lnTo>
                    <a:pt x="162" y="141"/>
                  </a:lnTo>
                  <a:lnTo>
                    <a:pt x="162" y="142"/>
                  </a:lnTo>
                  <a:lnTo>
                    <a:pt x="162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59" y="141"/>
                  </a:lnTo>
                  <a:lnTo>
                    <a:pt x="159" y="141"/>
                  </a:lnTo>
                  <a:lnTo>
                    <a:pt x="157" y="141"/>
                  </a:lnTo>
                  <a:lnTo>
                    <a:pt x="159" y="141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7" y="139"/>
                  </a:lnTo>
                  <a:lnTo>
                    <a:pt x="157" y="139"/>
                  </a:lnTo>
                  <a:lnTo>
                    <a:pt x="157" y="141"/>
                  </a:lnTo>
                  <a:lnTo>
                    <a:pt x="157" y="141"/>
                  </a:lnTo>
                  <a:lnTo>
                    <a:pt x="155" y="141"/>
                  </a:lnTo>
                  <a:lnTo>
                    <a:pt x="155" y="141"/>
                  </a:lnTo>
                  <a:lnTo>
                    <a:pt x="153" y="141"/>
                  </a:lnTo>
                  <a:lnTo>
                    <a:pt x="153" y="141"/>
                  </a:lnTo>
                  <a:lnTo>
                    <a:pt x="152" y="141"/>
                  </a:lnTo>
                  <a:lnTo>
                    <a:pt x="152" y="141"/>
                  </a:lnTo>
                  <a:lnTo>
                    <a:pt x="150" y="141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2" y="144"/>
                  </a:lnTo>
                  <a:lnTo>
                    <a:pt x="142" y="144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7" y="146"/>
                  </a:lnTo>
                  <a:lnTo>
                    <a:pt x="137" y="146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5" y="148"/>
                  </a:lnTo>
                  <a:lnTo>
                    <a:pt x="135" y="146"/>
                  </a:lnTo>
                  <a:lnTo>
                    <a:pt x="133" y="146"/>
                  </a:lnTo>
                  <a:lnTo>
                    <a:pt x="133" y="144"/>
                  </a:lnTo>
                  <a:lnTo>
                    <a:pt x="133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7" y="142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3" y="141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6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2" y="152"/>
                  </a:lnTo>
                  <a:lnTo>
                    <a:pt x="122" y="152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19" y="153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0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48"/>
                  </a:lnTo>
                  <a:lnTo>
                    <a:pt x="119" y="148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7" y="157"/>
                  </a:lnTo>
                  <a:lnTo>
                    <a:pt x="115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1" y="157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3"/>
                  </a:lnTo>
                  <a:lnTo>
                    <a:pt x="95" y="161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6" y="164"/>
                  </a:lnTo>
                  <a:lnTo>
                    <a:pt x="84" y="164"/>
                  </a:lnTo>
                  <a:lnTo>
                    <a:pt x="84" y="164"/>
                  </a:lnTo>
                  <a:lnTo>
                    <a:pt x="84" y="166"/>
                  </a:lnTo>
                  <a:lnTo>
                    <a:pt x="82" y="166"/>
                  </a:lnTo>
                  <a:lnTo>
                    <a:pt x="82" y="166"/>
                  </a:lnTo>
                  <a:lnTo>
                    <a:pt x="80" y="166"/>
                  </a:lnTo>
                  <a:lnTo>
                    <a:pt x="80" y="166"/>
                  </a:lnTo>
                  <a:lnTo>
                    <a:pt x="80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7" y="168"/>
                  </a:lnTo>
                  <a:lnTo>
                    <a:pt x="77" y="168"/>
                  </a:lnTo>
                  <a:lnTo>
                    <a:pt x="75" y="168"/>
                  </a:lnTo>
                  <a:lnTo>
                    <a:pt x="75" y="168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58" y="175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7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58" y="173"/>
                  </a:lnTo>
                  <a:lnTo>
                    <a:pt x="58" y="175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6" y="170"/>
                  </a:lnTo>
                  <a:lnTo>
                    <a:pt x="66" y="168"/>
                  </a:lnTo>
                  <a:lnTo>
                    <a:pt x="67" y="168"/>
                  </a:lnTo>
                  <a:lnTo>
                    <a:pt x="67" y="168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71" y="168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4"/>
                  </a:lnTo>
                  <a:lnTo>
                    <a:pt x="78" y="163"/>
                  </a:lnTo>
                  <a:lnTo>
                    <a:pt x="78" y="163"/>
                  </a:lnTo>
                  <a:lnTo>
                    <a:pt x="80" y="161"/>
                  </a:lnTo>
                  <a:lnTo>
                    <a:pt x="80" y="161"/>
                  </a:lnTo>
                  <a:lnTo>
                    <a:pt x="82" y="161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6" y="159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6" y="159"/>
                  </a:lnTo>
                  <a:lnTo>
                    <a:pt x="86" y="159"/>
                  </a:lnTo>
                  <a:lnTo>
                    <a:pt x="86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0" y="157"/>
                  </a:lnTo>
                  <a:lnTo>
                    <a:pt x="80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5" y="155"/>
                  </a:lnTo>
                  <a:lnTo>
                    <a:pt x="75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1" y="153"/>
                  </a:lnTo>
                  <a:lnTo>
                    <a:pt x="71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5" y="146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7"/>
                  </a:lnTo>
                  <a:lnTo>
                    <a:pt x="69" y="157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61"/>
                  </a:lnTo>
                  <a:lnTo>
                    <a:pt x="67" y="161"/>
                  </a:lnTo>
                  <a:lnTo>
                    <a:pt x="69" y="161"/>
                  </a:lnTo>
                  <a:lnTo>
                    <a:pt x="69" y="161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1"/>
                  </a:lnTo>
                  <a:lnTo>
                    <a:pt x="66" y="161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7"/>
                  </a:lnTo>
                  <a:lnTo>
                    <a:pt x="64" y="157"/>
                  </a:lnTo>
                  <a:lnTo>
                    <a:pt x="64" y="157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2" y="152"/>
                  </a:lnTo>
                  <a:lnTo>
                    <a:pt x="62" y="152"/>
                  </a:lnTo>
                  <a:lnTo>
                    <a:pt x="62" y="150"/>
                  </a:lnTo>
                  <a:lnTo>
                    <a:pt x="62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7" y="155"/>
                  </a:lnTo>
                  <a:lnTo>
                    <a:pt x="58" y="155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61"/>
                  </a:lnTo>
                  <a:lnTo>
                    <a:pt x="58" y="161"/>
                  </a:lnTo>
                  <a:lnTo>
                    <a:pt x="58" y="163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7" y="164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3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6" y="177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7"/>
                  </a:lnTo>
                  <a:lnTo>
                    <a:pt x="51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6" y="179"/>
                  </a:lnTo>
                  <a:lnTo>
                    <a:pt x="46" y="179"/>
                  </a:lnTo>
                  <a:lnTo>
                    <a:pt x="44" y="179"/>
                  </a:lnTo>
                  <a:lnTo>
                    <a:pt x="46" y="179"/>
                  </a:lnTo>
                  <a:lnTo>
                    <a:pt x="44" y="181"/>
                  </a:lnTo>
                  <a:lnTo>
                    <a:pt x="44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0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6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40" y="184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2" y="183"/>
                  </a:lnTo>
                  <a:lnTo>
                    <a:pt x="44" y="183"/>
                  </a:lnTo>
                  <a:lnTo>
                    <a:pt x="44" y="183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3"/>
                  </a:lnTo>
                  <a:lnTo>
                    <a:pt x="44" y="183"/>
                  </a:lnTo>
                  <a:lnTo>
                    <a:pt x="44" y="184"/>
                  </a:lnTo>
                  <a:lnTo>
                    <a:pt x="42" y="184"/>
                  </a:lnTo>
                  <a:lnTo>
                    <a:pt x="42" y="184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38" y="186"/>
                  </a:lnTo>
                  <a:lnTo>
                    <a:pt x="36" y="186"/>
                  </a:lnTo>
                  <a:lnTo>
                    <a:pt x="35" y="186"/>
                  </a:lnTo>
                  <a:lnTo>
                    <a:pt x="33" y="188"/>
                  </a:lnTo>
                  <a:lnTo>
                    <a:pt x="33" y="188"/>
                  </a:lnTo>
                  <a:lnTo>
                    <a:pt x="31" y="188"/>
                  </a:lnTo>
                  <a:lnTo>
                    <a:pt x="31" y="188"/>
                  </a:lnTo>
                  <a:lnTo>
                    <a:pt x="29" y="190"/>
                  </a:lnTo>
                  <a:lnTo>
                    <a:pt x="29" y="190"/>
                  </a:lnTo>
                  <a:lnTo>
                    <a:pt x="27" y="190"/>
                  </a:lnTo>
                  <a:lnTo>
                    <a:pt x="25" y="188"/>
                  </a:lnTo>
                  <a:lnTo>
                    <a:pt x="31" y="186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27" y="184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4"/>
                  </a:lnTo>
                  <a:lnTo>
                    <a:pt x="25" y="184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9" y="183"/>
                  </a:lnTo>
                  <a:lnTo>
                    <a:pt x="29" y="181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31" y="179"/>
                  </a:lnTo>
                  <a:lnTo>
                    <a:pt x="31" y="179"/>
                  </a:lnTo>
                  <a:lnTo>
                    <a:pt x="31" y="177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3" y="172"/>
                  </a:lnTo>
                  <a:lnTo>
                    <a:pt x="35" y="172"/>
                  </a:lnTo>
                  <a:lnTo>
                    <a:pt x="35" y="172"/>
                  </a:lnTo>
                  <a:lnTo>
                    <a:pt x="36" y="170"/>
                  </a:lnTo>
                  <a:lnTo>
                    <a:pt x="36" y="170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3" y="166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29" y="161"/>
                  </a:lnTo>
                  <a:lnTo>
                    <a:pt x="29" y="161"/>
                  </a:lnTo>
                  <a:lnTo>
                    <a:pt x="27" y="159"/>
                  </a:lnTo>
                  <a:lnTo>
                    <a:pt x="27" y="159"/>
                  </a:lnTo>
                  <a:lnTo>
                    <a:pt x="27" y="157"/>
                  </a:lnTo>
                  <a:lnTo>
                    <a:pt x="27" y="157"/>
                  </a:lnTo>
                  <a:lnTo>
                    <a:pt x="27" y="155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29" y="153"/>
                  </a:lnTo>
                  <a:lnTo>
                    <a:pt x="31" y="152"/>
                  </a:lnTo>
                  <a:lnTo>
                    <a:pt x="29" y="152"/>
                  </a:lnTo>
                  <a:lnTo>
                    <a:pt x="29" y="150"/>
                  </a:lnTo>
                  <a:lnTo>
                    <a:pt x="31" y="146"/>
                  </a:lnTo>
                  <a:lnTo>
                    <a:pt x="29" y="144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29" y="142"/>
                  </a:lnTo>
                  <a:lnTo>
                    <a:pt x="29" y="141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18" y="137"/>
                  </a:lnTo>
                  <a:lnTo>
                    <a:pt x="18" y="135"/>
                  </a:lnTo>
                  <a:lnTo>
                    <a:pt x="16" y="135"/>
                  </a:lnTo>
                  <a:lnTo>
                    <a:pt x="16" y="133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3" y="133"/>
                  </a:lnTo>
                  <a:lnTo>
                    <a:pt x="11" y="131"/>
                  </a:lnTo>
                  <a:lnTo>
                    <a:pt x="11" y="130"/>
                  </a:lnTo>
                  <a:lnTo>
                    <a:pt x="11" y="128"/>
                  </a:lnTo>
                  <a:lnTo>
                    <a:pt x="7" y="128"/>
                  </a:lnTo>
                  <a:lnTo>
                    <a:pt x="4" y="124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7"/>
                  </a:lnTo>
                  <a:lnTo>
                    <a:pt x="2" y="115"/>
                  </a:lnTo>
                  <a:lnTo>
                    <a:pt x="2" y="113"/>
                  </a:lnTo>
                  <a:lnTo>
                    <a:pt x="2" y="111"/>
                  </a:lnTo>
                  <a:lnTo>
                    <a:pt x="2" y="110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6"/>
                  </a:lnTo>
                  <a:lnTo>
                    <a:pt x="0" y="10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46" y="97"/>
                  </a:lnTo>
                  <a:lnTo>
                    <a:pt x="46" y="97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95" y="88"/>
                  </a:lnTo>
                  <a:lnTo>
                    <a:pt x="128" y="80"/>
                  </a:lnTo>
                  <a:lnTo>
                    <a:pt x="128" y="80"/>
                  </a:lnTo>
                  <a:lnTo>
                    <a:pt x="148" y="77"/>
                  </a:lnTo>
                  <a:lnTo>
                    <a:pt x="164" y="75"/>
                  </a:lnTo>
                  <a:lnTo>
                    <a:pt x="164" y="75"/>
                  </a:lnTo>
                  <a:lnTo>
                    <a:pt x="221" y="62"/>
                  </a:lnTo>
                  <a:lnTo>
                    <a:pt x="272" y="51"/>
                  </a:lnTo>
                  <a:lnTo>
                    <a:pt x="272" y="55"/>
                  </a:lnTo>
                  <a:lnTo>
                    <a:pt x="272" y="55"/>
                  </a:lnTo>
                  <a:lnTo>
                    <a:pt x="274" y="57"/>
                  </a:lnTo>
                  <a:lnTo>
                    <a:pt x="276" y="57"/>
                  </a:lnTo>
                  <a:lnTo>
                    <a:pt x="276" y="58"/>
                  </a:lnTo>
                  <a:lnTo>
                    <a:pt x="276" y="58"/>
                  </a:lnTo>
                  <a:lnTo>
                    <a:pt x="278" y="60"/>
                  </a:lnTo>
                  <a:lnTo>
                    <a:pt x="278" y="60"/>
                  </a:lnTo>
                  <a:lnTo>
                    <a:pt x="279" y="64"/>
                  </a:lnTo>
                  <a:lnTo>
                    <a:pt x="281" y="66"/>
                  </a:lnTo>
                  <a:lnTo>
                    <a:pt x="283" y="66"/>
                  </a:lnTo>
                  <a:lnTo>
                    <a:pt x="283" y="67"/>
                  </a:lnTo>
                  <a:lnTo>
                    <a:pt x="283" y="71"/>
                  </a:lnTo>
                  <a:lnTo>
                    <a:pt x="285" y="77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90" y="80"/>
                  </a:lnTo>
                  <a:lnTo>
                    <a:pt x="290" y="80"/>
                  </a:lnTo>
                  <a:lnTo>
                    <a:pt x="292" y="82"/>
                  </a:lnTo>
                  <a:lnTo>
                    <a:pt x="292" y="84"/>
                  </a:lnTo>
                  <a:lnTo>
                    <a:pt x="345" y="75"/>
                  </a:lnTo>
                  <a:lnTo>
                    <a:pt x="353" y="73"/>
                  </a:lnTo>
                  <a:lnTo>
                    <a:pt x="376" y="69"/>
                  </a:lnTo>
                  <a:lnTo>
                    <a:pt x="385" y="69"/>
                  </a:lnTo>
                  <a:lnTo>
                    <a:pt x="413" y="64"/>
                  </a:lnTo>
                  <a:lnTo>
                    <a:pt x="426" y="62"/>
                  </a:lnTo>
                  <a:lnTo>
                    <a:pt x="458" y="58"/>
                  </a:lnTo>
                  <a:lnTo>
                    <a:pt x="477" y="55"/>
                  </a:lnTo>
                  <a:lnTo>
                    <a:pt x="522" y="47"/>
                  </a:lnTo>
                  <a:lnTo>
                    <a:pt x="535" y="46"/>
                  </a:lnTo>
                  <a:lnTo>
                    <a:pt x="548" y="44"/>
                  </a:lnTo>
                  <a:lnTo>
                    <a:pt x="552" y="42"/>
                  </a:lnTo>
                  <a:lnTo>
                    <a:pt x="574" y="38"/>
                  </a:lnTo>
                  <a:lnTo>
                    <a:pt x="572" y="40"/>
                  </a:lnTo>
                  <a:lnTo>
                    <a:pt x="572" y="40"/>
                  </a:lnTo>
                  <a:lnTo>
                    <a:pt x="572" y="42"/>
                  </a:lnTo>
                  <a:lnTo>
                    <a:pt x="572" y="42"/>
                  </a:lnTo>
                  <a:lnTo>
                    <a:pt x="574" y="44"/>
                  </a:lnTo>
                  <a:lnTo>
                    <a:pt x="575" y="46"/>
                  </a:lnTo>
                  <a:lnTo>
                    <a:pt x="575" y="46"/>
                  </a:lnTo>
                  <a:lnTo>
                    <a:pt x="577" y="47"/>
                  </a:lnTo>
                  <a:lnTo>
                    <a:pt x="577" y="47"/>
                  </a:lnTo>
                  <a:lnTo>
                    <a:pt x="577" y="49"/>
                  </a:lnTo>
                  <a:lnTo>
                    <a:pt x="579" y="53"/>
                  </a:lnTo>
                  <a:lnTo>
                    <a:pt x="579" y="55"/>
                  </a:lnTo>
                  <a:lnTo>
                    <a:pt x="579" y="55"/>
                  </a:lnTo>
                  <a:lnTo>
                    <a:pt x="579" y="57"/>
                  </a:lnTo>
                  <a:lnTo>
                    <a:pt x="581" y="60"/>
                  </a:lnTo>
                  <a:lnTo>
                    <a:pt x="583" y="60"/>
                  </a:lnTo>
                  <a:lnTo>
                    <a:pt x="583" y="62"/>
                  </a:lnTo>
                  <a:lnTo>
                    <a:pt x="585" y="62"/>
                  </a:lnTo>
                  <a:lnTo>
                    <a:pt x="585" y="62"/>
                  </a:lnTo>
                  <a:lnTo>
                    <a:pt x="588" y="60"/>
                  </a:lnTo>
                  <a:lnTo>
                    <a:pt x="590" y="60"/>
                  </a:lnTo>
                  <a:lnTo>
                    <a:pt x="592" y="60"/>
                  </a:lnTo>
                  <a:lnTo>
                    <a:pt x="594" y="60"/>
                  </a:lnTo>
                  <a:lnTo>
                    <a:pt x="596" y="60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6" y="53"/>
                  </a:lnTo>
                  <a:lnTo>
                    <a:pt x="596" y="51"/>
                  </a:lnTo>
                  <a:lnTo>
                    <a:pt x="596" y="46"/>
                  </a:lnTo>
                  <a:lnTo>
                    <a:pt x="596" y="42"/>
                  </a:lnTo>
                  <a:lnTo>
                    <a:pt x="596" y="35"/>
                  </a:lnTo>
                  <a:lnTo>
                    <a:pt x="596" y="33"/>
                  </a:lnTo>
                  <a:lnTo>
                    <a:pt x="594" y="31"/>
                  </a:lnTo>
                  <a:lnTo>
                    <a:pt x="592" y="29"/>
                  </a:lnTo>
                  <a:lnTo>
                    <a:pt x="592" y="27"/>
                  </a:lnTo>
                  <a:lnTo>
                    <a:pt x="588" y="24"/>
                  </a:lnTo>
                  <a:lnTo>
                    <a:pt x="588" y="20"/>
                  </a:lnTo>
                  <a:lnTo>
                    <a:pt x="588" y="18"/>
                  </a:lnTo>
                  <a:lnTo>
                    <a:pt x="588" y="16"/>
                  </a:lnTo>
                  <a:lnTo>
                    <a:pt x="586" y="14"/>
                  </a:lnTo>
                  <a:lnTo>
                    <a:pt x="586" y="13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9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90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5"/>
                  </a:lnTo>
                  <a:lnTo>
                    <a:pt x="594" y="5"/>
                  </a:lnTo>
                  <a:lnTo>
                    <a:pt x="594" y="4"/>
                  </a:lnTo>
                  <a:lnTo>
                    <a:pt x="594" y="2"/>
                  </a:lnTo>
                  <a:lnTo>
                    <a:pt x="594" y="2"/>
                  </a:lnTo>
                  <a:lnTo>
                    <a:pt x="596" y="2"/>
                  </a:lnTo>
                  <a:lnTo>
                    <a:pt x="597" y="2"/>
                  </a:lnTo>
                  <a:lnTo>
                    <a:pt x="599" y="2"/>
                  </a:lnTo>
                  <a:lnTo>
                    <a:pt x="599" y="2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5" y="4"/>
                  </a:lnTo>
                  <a:lnTo>
                    <a:pt x="605" y="4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8" y="2"/>
                  </a:lnTo>
                  <a:lnTo>
                    <a:pt x="610" y="2"/>
                  </a:lnTo>
                  <a:lnTo>
                    <a:pt x="612" y="2"/>
                  </a:lnTo>
                  <a:lnTo>
                    <a:pt x="612" y="4"/>
                  </a:lnTo>
                  <a:lnTo>
                    <a:pt x="614" y="5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6" y="2"/>
                  </a:lnTo>
                  <a:lnTo>
                    <a:pt x="616" y="2"/>
                  </a:lnTo>
                  <a:lnTo>
                    <a:pt x="616" y="4"/>
                  </a:lnTo>
                  <a:lnTo>
                    <a:pt x="617" y="4"/>
                  </a:lnTo>
                  <a:lnTo>
                    <a:pt x="617" y="4"/>
                  </a:lnTo>
                  <a:lnTo>
                    <a:pt x="619" y="4"/>
                  </a:lnTo>
                  <a:lnTo>
                    <a:pt x="619" y="5"/>
                  </a:lnTo>
                  <a:lnTo>
                    <a:pt x="621" y="5"/>
                  </a:lnTo>
                  <a:lnTo>
                    <a:pt x="623" y="4"/>
                  </a:lnTo>
                  <a:lnTo>
                    <a:pt x="625" y="4"/>
                  </a:lnTo>
                  <a:lnTo>
                    <a:pt x="627" y="4"/>
                  </a:lnTo>
                  <a:lnTo>
                    <a:pt x="628" y="5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6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6" y="7"/>
                  </a:lnTo>
                  <a:lnTo>
                    <a:pt x="636" y="7"/>
                  </a:lnTo>
                  <a:lnTo>
                    <a:pt x="638" y="5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1" y="9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3" y="11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6"/>
                  </a:lnTo>
                  <a:lnTo>
                    <a:pt x="645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2"/>
                  </a:lnTo>
                  <a:lnTo>
                    <a:pt x="647" y="24"/>
                  </a:lnTo>
                  <a:lnTo>
                    <a:pt x="647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50" y="24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4" y="29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6" y="33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8"/>
                  </a:lnTo>
                  <a:lnTo>
                    <a:pt x="656" y="38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8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9" y="44"/>
                  </a:lnTo>
                  <a:lnTo>
                    <a:pt x="659" y="44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7"/>
                  </a:lnTo>
                  <a:lnTo>
                    <a:pt x="661" y="47"/>
                  </a:lnTo>
                  <a:lnTo>
                    <a:pt x="661" y="47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3" y="49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5"/>
                  </a:lnTo>
                  <a:lnTo>
                    <a:pt x="663" y="55"/>
                  </a:lnTo>
                  <a:lnTo>
                    <a:pt x="665" y="55"/>
                  </a:lnTo>
                  <a:lnTo>
                    <a:pt x="665" y="55"/>
                  </a:lnTo>
                  <a:lnTo>
                    <a:pt x="663" y="57"/>
                  </a:lnTo>
                  <a:lnTo>
                    <a:pt x="663" y="57"/>
                  </a:lnTo>
                  <a:lnTo>
                    <a:pt x="663" y="58"/>
                  </a:lnTo>
                  <a:lnTo>
                    <a:pt x="665" y="58"/>
                  </a:lnTo>
                  <a:lnTo>
                    <a:pt x="665" y="58"/>
                  </a:lnTo>
                  <a:lnTo>
                    <a:pt x="665" y="60"/>
                  </a:lnTo>
                  <a:lnTo>
                    <a:pt x="665" y="60"/>
                  </a:lnTo>
                  <a:lnTo>
                    <a:pt x="667" y="60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9"/>
                  </a:lnTo>
                  <a:lnTo>
                    <a:pt x="670" y="69"/>
                  </a:lnTo>
                  <a:lnTo>
                    <a:pt x="672" y="69"/>
                  </a:lnTo>
                  <a:lnTo>
                    <a:pt x="672" y="69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4" y="71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5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8" y="80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80" y="82"/>
                  </a:lnTo>
                  <a:lnTo>
                    <a:pt x="678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3" y="88"/>
                  </a:lnTo>
                  <a:lnTo>
                    <a:pt x="683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3" y="88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5" y="89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7" y="91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9" y="100"/>
                  </a:lnTo>
                  <a:lnTo>
                    <a:pt x="689" y="100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4"/>
                  </a:lnTo>
                  <a:lnTo>
                    <a:pt x="691" y="104"/>
                  </a:lnTo>
                  <a:lnTo>
                    <a:pt x="691" y="104"/>
                  </a:lnTo>
                  <a:lnTo>
                    <a:pt x="689" y="104"/>
                  </a:lnTo>
                  <a:lnTo>
                    <a:pt x="689" y="106"/>
                  </a:lnTo>
                  <a:lnTo>
                    <a:pt x="689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2" y="106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4" y="108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8" y="111"/>
                  </a:lnTo>
                  <a:lnTo>
                    <a:pt x="698" y="111"/>
                  </a:lnTo>
                  <a:lnTo>
                    <a:pt x="698" y="113"/>
                  </a:lnTo>
                  <a:lnTo>
                    <a:pt x="698" y="113"/>
                  </a:lnTo>
                  <a:lnTo>
                    <a:pt x="700" y="113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2" y="119"/>
                  </a:lnTo>
                  <a:lnTo>
                    <a:pt x="702" y="119"/>
                  </a:lnTo>
                  <a:lnTo>
                    <a:pt x="703" y="119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5" y="124"/>
                  </a:lnTo>
                  <a:lnTo>
                    <a:pt x="705" y="126"/>
                  </a:lnTo>
                  <a:lnTo>
                    <a:pt x="705" y="126"/>
                  </a:lnTo>
                  <a:lnTo>
                    <a:pt x="705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9"/>
                  </a:lnTo>
                  <a:lnTo>
                    <a:pt x="716" y="139"/>
                  </a:lnTo>
                  <a:lnTo>
                    <a:pt x="716" y="139"/>
                  </a:lnTo>
                  <a:lnTo>
                    <a:pt x="716" y="141"/>
                  </a:lnTo>
                  <a:lnTo>
                    <a:pt x="718" y="141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4"/>
                  </a:lnTo>
                  <a:lnTo>
                    <a:pt x="720" y="144"/>
                  </a:lnTo>
                  <a:lnTo>
                    <a:pt x="720" y="144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3"/>
                  </a:lnTo>
                  <a:lnTo>
                    <a:pt x="725" y="153"/>
                  </a:lnTo>
                  <a:lnTo>
                    <a:pt x="725" y="153"/>
                  </a:lnTo>
                  <a:lnTo>
                    <a:pt x="725" y="155"/>
                  </a:lnTo>
                  <a:lnTo>
                    <a:pt x="725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5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9"/>
                  </a:lnTo>
                  <a:lnTo>
                    <a:pt x="729" y="159"/>
                  </a:lnTo>
                  <a:lnTo>
                    <a:pt x="731" y="159"/>
                  </a:lnTo>
                  <a:lnTo>
                    <a:pt x="731" y="159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6" y="166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3"/>
                  </a:lnTo>
                  <a:lnTo>
                    <a:pt x="740" y="173"/>
                  </a:lnTo>
                  <a:lnTo>
                    <a:pt x="742" y="173"/>
                  </a:lnTo>
                  <a:lnTo>
                    <a:pt x="742" y="173"/>
                  </a:lnTo>
                  <a:lnTo>
                    <a:pt x="742" y="175"/>
                  </a:lnTo>
                  <a:lnTo>
                    <a:pt x="742" y="175"/>
                  </a:lnTo>
                  <a:lnTo>
                    <a:pt x="744" y="175"/>
                  </a:lnTo>
                  <a:lnTo>
                    <a:pt x="744" y="175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7" y="179"/>
                  </a:lnTo>
                  <a:lnTo>
                    <a:pt x="747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51" y="183"/>
                  </a:lnTo>
                  <a:lnTo>
                    <a:pt x="751" y="184"/>
                  </a:lnTo>
                  <a:lnTo>
                    <a:pt x="753" y="184"/>
                  </a:lnTo>
                  <a:lnTo>
                    <a:pt x="753" y="184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4" y="186"/>
                  </a:lnTo>
                  <a:lnTo>
                    <a:pt x="754" y="186"/>
                  </a:lnTo>
                  <a:lnTo>
                    <a:pt x="754" y="188"/>
                  </a:lnTo>
                  <a:lnTo>
                    <a:pt x="754" y="188"/>
                  </a:lnTo>
                  <a:lnTo>
                    <a:pt x="756" y="188"/>
                  </a:lnTo>
                  <a:lnTo>
                    <a:pt x="756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8" y="194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60" y="195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3"/>
                  </a:lnTo>
                  <a:lnTo>
                    <a:pt x="764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5"/>
                  </a:lnTo>
                  <a:lnTo>
                    <a:pt x="765" y="205"/>
                  </a:lnTo>
                  <a:lnTo>
                    <a:pt x="767" y="205"/>
                  </a:lnTo>
                  <a:lnTo>
                    <a:pt x="767" y="206"/>
                  </a:lnTo>
                  <a:lnTo>
                    <a:pt x="767" y="206"/>
                  </a:lnTo>
                  <a:lnTo>
                    <a:pt x="769" y="206"/>
                  </a:lnTo>
                  <a:lnTo>
                    <a:pt x="769" y="206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2"/>
                  </a:lnTo>
                  <a:lnTo>
                    <a:pt x="771" y="212"/>
                  </a:lnTo>
                  <a:lnTo>
                    <a:pt x="773" y="212"/>
                  </a:lnTo>
                  <a:lnTo>
                    <a:pt x="773" y="214"/>
                  </a:lnTo>
                  <a:lnTo>
                    <a:pt x="773" y="214"/>
                  </a:lnTo>
                  <a:lnTo>
                    <a:pt x="775" y="214"/>
                  </a:lnTo>
                  <a:lnTo>
                    <a:pt x="775" y="214"/>
                  </a:lnTo>
                  <a:lnTo>
                    <a:pt x="775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21"/>
                  </a:lnTo>
                  <a:lnTo>
                    <a:pt x="782" y="221"/>
                  </a:lnTo>
                  <a:lnTo>
                    <a:pt x="782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8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6" y="219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3" y="217"/>
                  </a:lnTo>
                  <a:lnTo>
                    <a:pt x="773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3"/>
                  </a:lnTo>
                  <a:lnTo>
                    <a:pt x="773" y="223"/>
                  </a:lnTo>
                  <a:lnTo>
                    <a:pt x="773" y="223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5" y="226"/>
                  </a:lnTo>
                  <a:lnTo>
                    <a:pt x="775" y="228"/>
                  </a:lnTo>
                  <a:lnTo>
                    <a:pt x="775" y="228"/>
                  </a:lnTo>
                  <a:lnTo>
                    <a:pt x="775" y="230"/>
                  </a:lnTo>
                  <a:lnTo>
                    <a:pt x="775" y="230"/>
                  </a:lnTo>
                  <a:lnTo>
                    <a:pt x="775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80" y="236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3"/>
                  </a:lnTo>
                  <a:lnTo>
                    <a:pt x="782" y="243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4" y="245"/>
                  </a:lnTo>
                  <a:lnTo>
                    <a:pt x="784" y="245"/>
                  </a:lnTo>
                  <a:lnTo>
                    <a:pt x="784" y="247"/>
                  </a:lnTo>
                  <a:lnTo>
                    <a:pt x="784" y="247"/>
                  </a:lnTo>
                  <a:lnTo>
                    <a:pt x="786" y="247"/>
                  </a:lnTo>
                  <a:lnTo>
                    <a:pt x="786" y="247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7" y="250"/>
                  </a:lnTo>
                  <a:lnTo>
                    <a:pt x="787" y="250"/>
                  </a:lnTo>
                  <a:lnTo>
                    <a:pt x="787" y="252"/>
                  </a:lnTo>
                  <a:lnTo>
                    <a:pt x="787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91" y="25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0"/>
            <p:cNvSpPr>
              <a:spLocks/>
            </p:cNvSpPr>
            <p:nvPr userDrawn="1"/>
          </p:nvSpPr>
          <p:spPr bwMode="auto">
            <a:xfrm>
              <a:off x="406400" y="233363"/>
              <a:ext cx="1028700" cy="704850"/>
            </a:xfrm>
            <a:custGeom>
              <a:avLst/>
              <a:gdLst/>
              <a:ahLst/>
              <a:cxnLst>
                <a:cxn ang="0">
                  <a:pos x="181" y="24"/>
                </a:cxn>
                <a:cxn ang="0">
                  <a:pos x="197" y="35"/>
                </a:cxn>
                <a:cxn ang="0">
                  <a:pos x="192" y="57"/>
                </a:cxn>
                <a:cxn ang="0">
                  <a:pos x="175" y="62"/>
                </a:cxn>
                <a:cxn ang="0">
                  <a:pos x="188" y="80"/>
                </a:cxn>
                <a:cxn ang="0">
                  <a:pos x="183" y="97"/>
                </a:cxn>
                <a:cxn ang="0">
                  <a:pos x="190" y="111"/>
                </a:cxn>
                <a:cxn ang="0">
                  <a:pos x="193" y="108"/>
                </a:cxn>
                <a:cxn ang="0">
                  <a:pos x="208" y="128"/>
                </a:cxn>
                <a:cxn ang="0">
                  <a:pos x="184" y="150"/>
                </a:cxn>
                <a:cxn ang="0">
                  <a:pos x="184" y="184"/>
                </a:cxn>
                <a:cxn ang="0">
                  <a:pos x="181" y="201"/>
                </a:cxn>
                <a:cxn ang="0">
                  <a:pos x="159" y="214"/>
                </a:cxn>
                <a:cxn ang="0">
                  <a:pos x="135" y="226"/>
                </a:cxn>
                <a:cxn ang="0">
                  <a:pos x="126" y="223"/>
                </a:cxn>
                <a:cxn ang="0">
                  <a:pos x="117" y="232"/>
                </a:cxn>
                <a:cxn ang="0">
                  <a:pos x="119" y="221"/>
                </a:cxn>
                <a:cxn ang="0">
                  <a:pos x="122" y="214"/>
                </a:cxn>
                <a:cxn ang="0">
                  <a:pos x="119" y="212"/>
                </a:cxn>
                <a:cxn ang="0">
                  <a:pos x="140" y="197"/>
                </a:cxn>
                <a:cxn ang="0">
                  <a:pos x="142" y="217"/>
                </a:cxn>
                <a:cxn ang="0">
                  <a:pos x="155" y="199"/>
                </a:cxn>
                <a:cxn ang="0">
                  <a:pos x="157" y="212"/>
                </a:cxn>
                <a:cxn ang="0">
                  <a:pos x="166" y="183"/>
                </a:cxn>
                <a:cxn ang="0">
                  <a:pos x="157" y="173"/>
                </a:cxn>
                <a:cxn ang="0">
                  <a:pos x="162" y="170"/>
                </a:cxn>
                <a:cxn ang="0">
                  <a:pos x="170" y="155"/>
                </a:cxn>
                <a:cxn ang="0">
                  <a:pos x="170" y="131"/>
                </a:cxn>
                <a:cxn ang="0">
                  <a:pos x="157" y="150"/>
                </a:cxn>
                <a:cxn ang="0">
                  <a:pos x="126" y="173"/>
                </a:cxn>
                <a:cxn ang="0">
                  <a:pos x="126" y="192"/>
                </a:cxn>
                <a:cxn ang="0">
                  <a:pos x="109" y="192"/>
                </a:cxn>
                <a:cxn ang="0">
                  <a:pos x="137" y="159"/>
                </a:cxn>
                <a:cxn ang="0">
                  <a:pos x="150" y="139"/>
                </a:cxn>
                <a:cxn ang="0">
                  <a:pos x="153" y="148"/>
                </a:cxn>
                <a:cxn ang="0">
                  <a:pos x="164" y="126"/>
                </a:cxn>
                <a:cxn ang="0">
                  <a:pos x="153" y="104"/>
                </a:cxn>
                <a:cxn ang="0">
                  <a:pos x="146" y="108"/>
                </a:cxn>
                <a:cxn ang="0">
                  <a:pos x="130" y="97"/>
                </a:cxn>
                <a:cxn ang="0">
                  <a:pos x="106" y="95"/>
                </a:cxn>
                <a:cxn ang="0">
                  <a:pos x="78" y="86"/>
                </a:cxn>
                <a:cxn ang="0">
                  <a:pos x="45" y="68"/>
                </a:cxn>
                <a:cxn ang="0">
                  <a:pos x="16" y="46"/>
                </a:cxn>
                <a:cxn ang="0">
                  <a:pos x="3" y="62"/>
                </a:cxn>
                <a:cxn ang="0">
                  <a:pos x="2" y="104"/>
                </a:cxn>
                <a:cxn ang="0">
                  <a:pos x="14" y="130"/>
                </a:cxn>
                <a:cxn ang="0">
                  <a:pos x="16" y="175"/>
                </a:cxn>
                <a:cxn ang="0">
                  <a:pos x="16" y="226"/>
                </a:cxn>
                <a:cxn ang="0">
                  <a:pos x="35" y="226"/>
                </a:cxn>
                <a:cxn ang="0">
                  <a:pos x="24" y="236"/>
                </a:cxn>
                <a:cxn ang="0">
                  <a:pos x="16" y="237"/>
                </a:cxn>
                <a:cxn ang="0">
                  <a:pos x="33" y="254"/>
                </a:cxn>
                <a:cxn ang="0">
                  <a:pos x="29" y="265"/>
                </a:cxn>
                <a:cxn ang="0">
                  <a:pos x="25" y="289"/>
                </a:cxn>
                <a:cxn ang="0">
                  <a:pos x="14" y="294"/>
                </a:cxn>
                <a:cxn ang="0">
                  <a:pos x="16" y="267"/>
                </a:cxn>
                <a:cxn ang="0">
                  <a:pos x="9" y="307"/>
                </a:cxn>
                <a:cxn ang="0">
                  <a:pos x="33" y="312"/>
                </a:cxn>
                <a:cxn ang="0">
                  <a:pos x="60" y="322"/>
                </a:cxn>
                <a:cxn ang="0">
                  <a:pos x="106" y="391"/>
                </a:cxn>
                <a:cxn ang="0">
                  <a:pos x="226" y="422"/>
                </a:cxn>
                <a:cxn ang="0">
                  <a:pos x="338" y="429"/>
                </a:cxn>
                <a:cxn ang="0">
                  <a:pos x="610" y="418"/>
                </a:cxn>
              </a:cxnLst>
              <a:rect l="0" t="0" r="r" b="b"/>
              <a:pathLst>
                <a:path w="648" h="444">
                  <a:moveTo>
                    <a:pt x="616" y="71"/>
                  </a:moveTo>
                  <a:lnTo>
                    <a:pt x="553" y="62"/>
                  </a:lnTo>
                  <a:lnTo>
                    <a:pt x="500" y="55"/>
                  </a:lnTo>
                  <a:lnTo>
                    <a:pt x="453" y="47"/>
                  </a:lnTo>
                  <a:lnTo>
                    <a:pt x="413" y="42"/>
                  </a:lnTo>
                  <a:lnTo>
                    <a:pt x="369" y="35"/>
                  </a:lnTo>
                  <a:lnTo>
                    <a:pt x="336" y="29"/>
                  </a:lnTo>
                  <a:lnTo>
                    <a:pt x="314" y="25"/>
                  </a:lnTo>
                  <a:lnTo>
                    <a:pt x="281" y="20"/>
                  </a:lnTo>
                  <a:lnTo>
                    <a:pt x="246" y="13"/>
                  </a:lnTo>
                  <a:lnTo>
                    <a:pt x="219" y="9"/>
                  </a:lnTo>
                  <a:lnTo>
                    <a:pt x="214" y="7"/>
                  </a:lnTo>
                  <a:lnTo>
                    <a:pt x="181" y="0"/>
                  </a:lnTo>
                  <a:lnTo>
                    <a:pt x="179" y="0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7" y="2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81" y="7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5"/>
                  </a:lnTo>
                  <a:lnTo>
                    <a:pt x="177" y="15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8"/>
                  </a:lnTo>
                  <a:lnTo>
                    <a:pt x="179" y="18"/>
                  </a:lnTo>
                  <a:lnTo>
                    <a:pt x="181" y="18"/>
                  </a:lnTo>
                  <a:lnTo>
                    <a:pt x="181" y="18"/>
                  </a:lnTo>
                  <a:lnTo>
                    <a:pt x="181" y="20"/>
                  </a:lnTo>
                  <a:lnTo>
                    <a:pt x="181" y="20"/>
                  </a:lnTo>
                  <a:lnTo>
                    <a:pt x="181" y="22"/>
                  </a:lnTo>
                  <a:lnTo>
                    <a:pt x="181" y="22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3" y="31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3"/>
                  </a:lnTo>
                  <a:lnTo>
                    <a:pt x="186" y="33"/>
                  </a:lnTo>
                  <a:lnTo>
                    <a:pt x="188" y="31"/>
                  </a:lnTo>
                  <a:lnTo>
                    <a:pt x="188" y="31"/>
                  </a:lnTo>
                  <a:lnTo>
                    <a:pt x="190" y="31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3" y="29"/>
                  </a:lnTo>
                  <a:lnTo>
                    <a:pt x="193" y="31"/>
                  </a:lnTo>
                  <a:lnTo>
                    <a:pt x="193" y="31"/>
                  </a:lnTo>
                  <a:lnTo>
                    <a:pt x="195" y="31"/>
                  </a:lnTo>
                  <a:lnTo>
                    <a:pt x="195" y="31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7" y="33"/>
                  </a:lnTo>
                  <a:lnTo>
                    <a:pt x="197" y="33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6"/>
                  </a:lnTo>
                  <a:lnTo>
                    <a:pt x="197" y="36"/>
                  </a:lnTo>
                  <a:lnTo>
                    <a:pt x="195" y="36"/>
                  </a:lnTo>
                  <a:lnTo>
                    <a:pt x="195" y="36"/>
                  </a:lnTo>
                  <a:lnTo>
                    <a:pt x="195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40"/>
                  </a:lnTo>
                  <a:lnTo>
                    <a:pt x="193" y="40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3" y="44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9" y="51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5"/>
                  </a:lnTo>
                  <a:lnTo>
                    <a:pt x="199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5" y="57"/>
                  </a:lnTo>
                  <a:lnTo>
                    <a:pt x="197" y="57"/>
                  </a:lnTo>
                  <a:lnTo>
                    <a:pt x="195" y="58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90" y="55"/>
                  </a:lnTo>
                  <a:lnTo>
                    <a:pt x="190" y="55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8"/>
                  </a:lnTo>
                  <a:lnTo>
                    <a:pt x="192" y="58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2"/>
                  </a:lnTo>
                  <a:lnTo>
                    <a:pt x="192" y="62"/>
                  </a:lnTo>
                  <a:lnTo>
                    <a:pt x="193" y="62"/>
                  </a:lnTo>
                  <a:lnTo>
                    <a:pt x="192" y="62"/>
                  </a:lnTo>
                  <a:lnTo>
                    <a:pt x="193" y="64"/>
                  </a:lnTo>
                  <a:lnTo>
                    <a:pt x="192" y="64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8"/>
                  </a:lnTo>
                  <a:lnTo>
                    <a:pt x="193" y="68"/>
                  </a:lnTo>
                  <a:lnTo>
                    <a:pt x="193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86" y="66"/>
                  </a:lnTo>
                  <a:lnTo>
                    <a:pt x="186" y="66"/>
                  </a:lnTo>
                  <a:lnTo>
                    <a:pt x="186" y="64"/>
                  </a:lnTo>
                  <a:lnTo>
                    <a:pt x="186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8"/>
                  </a:lnTo>
                  <a:lnTo>
                    <a:pt x="184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6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3" y="62"/>
                  </a:lnTo>
                  <a:lnTo>
                    <a:pt x="183" y="62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79" y="60"/>
                  </a:lnTo>
                  <a:lnTo>
                    <a:pt x="179" y="60"/>
                  </a:lnTo>
                  <a:lnTo>
                    <a:pt x="179" y="62"/>
                  </a:lnTo>
                  <a:lnTo>
                    <a:pt x="179" y="62"/>
                  </a:lnTo>
                  <a:lnTo>
                    <a:pt x="177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7" y="64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71"/>
                  </a:lnTo>
                  <a:lnTo>
                    <a:pt x="175" y="71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81" y="73"/>
                  </a:lnTo>
                  <a:lnTo>
                    <a:pt x="181" y="73"/>
                  </a:lnTo>
                  <a:lnTo>
                    <a:pt x="183" y="73"/>
                  </a:lnTo>
                  <a:lnTo>
                    <a:pt x="183" y="73"/>
                  </a:lnTo>
                  <a:lnTo>
                    <a:pt x="183" y="71"/>
                  </a:lnTo>
                  <a:lnTo>
                    <a:pt x="183" y="71"/>
                  </a:lnTo>
                  <a:lnTo>
                    <a:pt x="183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6" y="69"/>
                  </a:lnTo>
                  <a:lnTo>
                    <a:pt x="186" y="69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4" y="71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7"/>
                  </a:lnTo>
                  <a:lnTo>
                    <a:pt x="186" y="77"/>
                  </a:lnTo>
                  <a:lnTo>
                    <a:pt x="184" y="78"/>
                  </a:lnTo>
                  <a:lnTo>
                    <a:pt x="186" y="78"/>
                  </a:lnTo>
                  <a:lnTo>
                    <a:pt x="186" y="80"/>
                  </a:lnTo>
                  <a:lnTo>
                    <a:pt x="186" y="78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2"/>
                  </a:lnTo>
                  <a:lnTo>
                    <a:pt x="188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4"/>
                  </a:lnTo>
                  <a:lnTo>
                    <a:pt x="190" y="84"/>
                  </a:lnTo>
                  <a:lnTo>
                    <a:pt x="192" y="84"/>
                  </a:lnTo>
                  <a:lnTo>
                    <a:pt x="192" y="86"/>
                  </a:lnTo>
                  <a:lnTo>
                    <a:pt x="193" y="86"/>
                  </a:lnTo>
                  <a:lnTo>
                    <a:pt x="193" y="86"/>
                  </a:lnTo>
                  <a:lnTo>
                    <a:pt x="193" y="88"/>
                  </a:lnTo>
                  <a:lnTo>
                    <a:pt x="193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5" y="91"/>
                  </a:lnTo>
                  <a:lnTo>
                    <a:pt x="197" y="91"/>
                  </a:lnTo>
                  <a:lnTo>
                    <a:pt x="195" y="91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5"/>
                  </a:lnTo>
                  <a:lnTo>
                    <a:pt x="195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5"/>
                  </a:lnTo>
                  <a:lnTo>
                    <a:pt x="188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3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6" y="110"/>
                  </a:lnTo>
                  <a:lnTo>
                    <a:pt x="186" y="111"/>
                  </a:lnTo>
                  <a:lnTo>
                    <a:pt x="186" y="111"/>
                  </a:lnTo>
                  <a:lnTo>
                    <a:pt x="186" y="113"/>
                  </a:lnTo>
                  <a:lnTo>
                    <a:pt x="186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9"/>
                  </a:lnTo>
                  <a:lnTo>
                    <a:pt x="190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3" y="119"/>
                  </a:lnTo>
                  <a:lnTo>
                    <a:pt x="193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3"/>
                  </a:lnTo>
                  <a:lnTo>
                    <a:pt x="190" y="113"/>
                  </a:lnTo>
                  <a:lnTo>
                    <a:pt x="190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08"/>
                  </a:lnTo>
                  <a:lnTo>
                    <a:pt x="186" y="108"/>
                  </a:lnTo>
                  <a:lnTo>
                    <a:pt x="184" y="108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4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8" y="102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0" y="97"/>
                  </a:lnTo>
                  <a:lnTo>
                    <a:pt x="190" y="97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3" y="99"/>
                  </a:lnTo>
                  <a:lnTo>
                    <a:pt x="193" y="99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10"/>
                  </a:lnTo>
                  <a:lnTo>
                    <a:pt x="193" y="110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5"/>
                  </a:lnTo>
                  <a:lnTo>
                    <a:pt x="193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1"/>
                  </a:lnTo>
                  <a:lnTo>
                    <a:pt x="197" y="121"/>
                  </a:lnTo>
                  <a:lnTo>
                    <a:pt x="197" y="122"/>
                  </a:lnTo>
                  <a:lnTo>
                    <a:pt x="197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201" y="124"/>
                  </a:lnTo>
                  <a:lnTo>
                    <a:pt x="201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6"/>
                  </a:lnTo>
                  <a:lnTo>
                    <a:pt x="203" y="126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6" y="124"/>
                  </a:lnTo>
                  <a:lnTo>
                    <a:pt x="204" y="124"/>
                  </a:lnTo>
                  <a:lnTo>
                    <a:pt x="204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30"/>
                  </a:lnTo>
                  <a:lnTo>
                    <a:pt x="210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28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3" y="128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1" y="130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199" y="133"/>
                  </a:lnTo>
                  <a:lnTo>
                    <a:pt x="197" y="133"/>
                  </a:lnTo>
                  <a:lnTo>
                    <a:pt x="197" y="133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7"/>
                  </a:lnTo>
                  <a:lnTo>
                    <a:pt x="193" y="137"/>
                  </a:lnTo>
                  <a:lnTo>
                    <a:pt x="193" y="139"/>
                  </a:lnTo>
                  <a:lnTo>
                    <a:pt x="193" y="139"/>
                  </a:lnTo>
                  <a:lnTo>
                    <a:pt x="192" y="139"/>
                  </a:lnTo>
                  <a:lnTo>
                    <a:pt x="192" y="139"/>
                  </a:lnTo>
                  <a:lnTo>
                    <a:pt x="192" y="141"/>
                  </a:lnTo>
                  <a:lnTo>
                    <a:pt x="192" y="142"/>
                  </a:lnTo>
                  <a:lnTo>
                    <a:pt x="190" y="144"/>
                  </a:lnTo>
                  <a:lnTo>
                    <a:pt x="190" y="144"/>
                  </a:lnTo>
                  <a:lnTo>
                    <a:pt x="190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6" y="146"/>
                  </a:lnTo>
                  <a:lnTo>
                    <a:pt x="186" y="148"/>
                  </a:lnTo>
                  <a:lnTo>
                    <a:pt x="184" y="148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2"/>
                  </a:lnTo>
                  <a:lnTo>
                    <a:pt x="183" y="152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5"/>
                  </a:lnTo>
                  <a:lnTo>
                    <a:pt x="183" y="155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79" y="164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70"/>
                  </a:lnTo>
                  <a:lnTo>
                    <a:pt x="179" y="170"/>
                  </a:lnTo>
                  <a:lnTo>
                    <a:pt x="179" y="170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81" y="172"/>
                  </a:lnTo>
                  <a:lnTo>
                    <a:pt x="181" y="172"/>
                  </a:lnTo>
                  <a:lnTo>
                    <a:pt x="183" y="172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5"/>
                  </a:lnTo>
                  <a:lnTo>
                    <a:pt x="184" y="175"/>
                  </a:lnTo>
                  <a:lnTo>
                    <a:pt x="184" y="175"/>
                  </a:lnTo>
                  <a:lnTo>
                    <a:pt x="184" y="177"/>
                  </a:lnTo>
                  <a:lnTo>
                    <a:pt x="184" y="177"/>
                  </a:lnTo>
                  <a:lnTo>
                    <a:pt x="183" y="177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7"/>
                  </a:lnTo>
                  <a:lnTo>
                    <a:pt x="183" y="177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79" y="175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9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6"/>
                  </a:lnTo>
                  <a:lnTo>
                    <a:pt x="177" y="186"/>
                  </a:lnTo>
                  <a:lnTo>
                    <a:pt x="177" y="188"/>
                  </a:lnTo>
                  <a:lnTo>
                    <a:pt x="179" y="188"/>
                  </a:lnTo>
                  <a:lnTo>
                    <a:pt x="179" y="188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2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9" y="194"/>
                  </a:lnTo>
                  <a:lnTo>
                    <a:pt x="179" y="194"/>
                  </a:lnTo>
                  <a:lnTo>
                    <a:pt x="179" y="195"/>
                  </a:lnTo>
                  <a:lnTo>
                    <a:pt x="179" y="195"/>
                  </a:lnTo>
                  <a:lnTo>
                    <a:pt x="179" y="197"/>
                  </a:lnTo>
                  <a:lnTo>
                    <a:pt x="179" y="197"/>
                  </a:lnTo>
                  <a:lnTo>
                    <a:pt x="179" y="199"/>
                  </a:lnTo>
                  <a:lnTo>
                    <a:pt x="181" y="199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3"/>
                  </a:lnTo>
                  <a:lnTo>
                    <a:pt x="181" y="203"/>
                  </a:lnTo>
                  <a:lnTo>
                    <a:pt x="179" y="203"/>
                  </a:lnTo>
                  <a:lnTo>
                    <a:pt x="179" y="205"/>
                  </a:lnTo>
                  <a:lnTo>
                    <a:pt x="179" y="205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8"/>
                  </a:lnTo>
                  <a:lnTo>
                    <a:pt x="179" y="208"/>
                  </a:lnTo>
                  <a:lnTo>
                    <a:pt x="177" y="208"/>
                  </a:lnTo>
                  <a:lnTo>
                    <a:pt x="175" y="208"/>
                  </a:lnTo>
                  <a:lnTo>
                    <a:pt x="175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10"/>
                  </a:lnTo>
                  <a:lnTo>
                    <a:pt x="170" y="210"/>
                  </a:lnTo>
                  <a:lnTo>
                    <a:pt x="168" y="210"/>
                  </a:lnTo>
                  <a:lnTo>
                    <a:pt x="168" y="210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68" y="216"/>
                  </a:lnTo>
                  <a:lnTo>
                    <a:pt x="168" y="216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4" y="212"/>
                  </a:lnTo>
                  <a:lnTo>
                    <a:pt x="164" y="212"/>
                  </a:lnTo>
                  <a:lnTo>
                    <a:pt x="164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08"/>
                  </a:lnTo>
                  <a:lnTo>
                    <a:pt x="162" y="208"/>
                  </a:lnTo>
                  <a:lnTo>
                    <a:pt x="161" y="208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2"/>
                  </a:lnTo>
                  <a:lnTo>
                    <a:pt x="159" y="212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5" y="217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4" y="228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2" y="232"/>
                  </a:lnTo>
                  <a:lnTo>
                    <a:pt x="142" y="232"/>
                  </a:lnTo>
                  <a:lnTo>
                    <a:pt x="142" y="230"/>
                  </a:lnTo>
                  <a:lnTo>
                    <a:pt x="142" y="230"/>
                  </a:lnTo>
                  <a:lnTo>
                    <a:pt x="140" y="230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28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5"/>
                  </a:lnTo>
                  <a:lnTo>
                    <a:pt x="135" y="225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3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1" y="225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5"/>
                  </a:lnTo>
                  <a:lnTo>
                    <a:pt x="130" y="225"/>
                  </a:lnTo>
                  <a:lnTo>
                    <a:pt x="130" y="226"/>
                  </a:lnTo>
                  <a:lnTo>
                    <a:pt x="130" y="226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5"/>
                  </a:lnTo>
                  <a:lnTo>
                    <a:pt x="126" y="225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5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0" y="226"/>
                  </a:lnTo>
                  <a:lnTo>
                    <a:pt x="120" y="228"/>
                  </a:lnTo>
                  <a:lnTo>
                    <a:pt x="120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7" y="228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20" y="226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19"/>
                  </a:lnTo>
                  <a:lnTo>
                    <a:pt x="124" y="219"/>
                  </a:lnTo>
                  <a:lnTo>
                    <a:pt x="124" y="221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3"/>
                  </a:lnTo>
                  <a:lnTo>
                    <a:pt x="119" y="223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5"/>
                  </a:lnTo>
                  <a:lnTo>
                    <a:pt x="115" y="225"/>
                  </a:lnTo>
                  <a:lnTo>
                    <a:pt x="115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6"/>
                  </a:lnTo>
                  <a:lnTo>
                    <a:pt x="109" y="226"/>
                  </a:lnTo>
                  <a:lnTo>
                    <a:pt x="109" y="226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7" y="221"/>
                  </a:lnTo>
                  <a:lnTo>
                    <a:pt x="117" y="221"/>
                  </a:lnTo>
                  <a:lnTo>
                    <a:pt x="117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3" y="219"/>
                  </a:lnTo>
                  <a:lnTo>
                    <a:pt x="113" y="221"/>
                  </a:lnTo>
                  <a:lnTo>
                    <a:pt x="113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3" y="219"/>
                  </a:lnTo>
                  <a:lnTo>
                    <a:pt x="113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9" y="219"/>
                  </a:lnTo>
                  <a:lnTo>
                    <a:pt x="119" y="219"/>
                  </a:lnTo>
                  <a:lnTo>
                    <a:pt x="119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6"/>
                  </a:lnTo>
                  <a:lnTo>
                    <a:pt x="122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19" y="216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5" y="214"/>
                  </a:lnTo>
                  <a:lnTo>
                    <a:pt x="113" y="214"/>
                  </a:lnTo>
                  <a:lnTo>
                    <a:pt x="113" y="212"/>
                  </a:lnTo>
                  <a:lnTo>
                    <a:pt x="113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09" y="212"/>
                  </a:lnTo>
                  <a:lnTo>
                    <a:pt x="109" y="210"/>
                  </a:lnTo>
                  <a:lnTo>
                    <a:pt x="111" y="210"/>
                  </a:lnTo>
                  <a:lnTo>
                    <a:pt x="111" y="212"/>
                  </a:lnTo>
                  <a:lnTo>
                    <a:pt x="111" y="210"/>
                  </a:lnTo>
                  <a:lnTo>
                    <a:pt x="111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5" y="210"/>
                  </a:lnTo>
                  <a:lnTo>
                    <a:pt x="115" y="210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20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7" y="208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4"/>
                  </a:lnTo>
                  <a:lnTo>
                    <a:pt x="120" y="214"/>
                  </a:lnTo>
                  <a:lnTo>
                    <a:pt x="120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0"/>
                  </a:lnTo>
                  <a:lnTo>
                    <a:pt x="124" y="210"/>
                  </a:lnTo>
                  <a:lnTo>
                    <a:pt x="126" y="210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0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6"/>
                  </a:lnTo>
                  <a:lnTo>
                    <a:pt x="128" y="206"/>
                  </a:lnTo>
                  <a:lnTo>
                    <a:pt x="126" y="206"/>
                  </a:lnTo>
                  <a:lnTo>
                    <a:pt x="126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1" y="205"/>
                  </a:lnTo>
                  <a:lnTo>
                    <a:pt x="131" y="203"/>
                  </a:lnTo>
                  <a:lnTo>
                    <a:pt x="131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1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5" y="203"/>
                  </a:lnTo>
                  <a:lnTo>
                    <a:pt x="135" y="203"/>
                  </a:lnTo>
                  <a:lnTo>
                    <a:pt x="135" y="201"/>
                  </a:lnTo>
                  <a:lnTo>
                    <a:pt x="137" y="201"/>
                  </a:lnTo>
                  <a:lnTo>
                    <a:pt x="137" y="199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4"/>
                  </a:lnTo>
                  <a:lnTo>
                    <a:pt x="139" y="194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5"/>
                  </a:lnTo>
                  <a:lnTo>
                    <a:pt x="139" y="195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9"/>
                  </a:lnTo>
                  <a:lnTo>
                    <a:pt x="140" y="199"/>
                  </a:lnTo>
                  <a:lnTo>
                    <a:pt x="142" y="201"/>
                  </a:lnTo>
                  <a:lnTo>
                    <a:pt x="142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39" y="203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39" y="205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7" y="206"/>
                  </a:lnTo>
                  <a:lnTo>
                    <a:pt x="137" y="208"/>
                  </a:lnTo>
                  <a:lnTo>
                    <a:pt x="135" y="210"/>
                  </a:lnTo>
                  <a:lnTo>
                    <a:pt x="135" y="210"/>
                  </a:lnTo>
                  <a:lnTo>
                    <a:pt x="135" y="212"/>
                  </a:lnTo>
                  <a:lnTo>
                    <a:pt x="135" y="212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7" y="214"/>
                  </a:lnTo>
                  <a:lnTo>
                    <a:pt x="137" y="214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7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9" y="219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40" y="221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6"/>
                  </a:lnTo>
                  <a:lnTo>
                    <a:pt x="140" y="216"/>
                  </a:lnTo>
                  <a:lnTo>
                    <a:pt x="140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6"/>
                  </a:lnTo>
                  <a:lnTo>
                    <a:pt x="144" y="216"/>
                  </a:lnTo>
                  <a:lnTo>
                    <a:pt x="144" y="214"/>
                  </a:lnTo>
                  <a:lnTo>
                    <a:pt x="144" y="214"/>
                  </a:lnTo>
                  <a:lnTo>
                    <a:pt x="142" y="214"/>
                  </a:lnTo>
                  <a:lnTo>
                    <a:pt x="142" y="214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0" y="212"/>
                  </a:lnTo>
                  <a:lnTo>
                    <a:pt x="140" y="210"/>
                  </a:lnTo>
                  <a:lnTo>
                    <a:pt x="142" y="210"/>
                  </a:lnTo>
                  <a:lnTo>
                    <a:pt x="142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5"/>
                  </a:lnTo>
                  <a:lnTo>
                    <a:pt x="144" y="205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8" y="201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0" y="201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50" y="208"/>
                  </a:lnTo>
                  <a:lnTo>
                    <a:pt x="150" y="208"/>
                  </a:lnTo>
                  <a:lnTo>
                    <a:pt x="150" y="210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5" y="212"/>
                  </a:lnTo>
                  <a:lnTo>
                    <a:pt x="155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10"/>
                  </a:lnTo>
                  <a:lnTo>
                    <a:pt x="155" y="210"/>
                  </a:lnTo>
                  <a:lnTo>
                    <a:pt x="155" y="210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2"/>
                  </a:lnTo>
                  <a:lnTo>
                    <a:pt x="159" y="212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6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2" y="201"/>
                  </a:lnTo>
                  <a:lnTo>
                    <a:pt x="161" y="201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6" y="188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4" y="183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3"/>
                  </a:lnTo>
                  <a:lnTo>
                    <a:pt x="164" y="173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7"/>
                  </a:lnTo>
                  <a:lnTo>
                    <a:pt x="162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59" y="179"/>
                  </a:lnTo>
                  <a:lnTo>
                    <a:pt x="159" y="177"/>
                  </a:lnTo>
                  <a:lnTo>
                    <a:pt x="159" y="177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9" y="177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5" y="173"/>
                  </a:lnTo>
                  <a:lnTo>
                    <a:pt x="155" y="172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3" y="173"/>
                  </a:lnTo>
                  <a:lnTo>
                    <a:pt x="153" y="172"/>
                  </a:lnTo>
                  <a:lnTo>
                    <a:pt x="153" y="172"/>
                  </a:lnTo>
                  <a:lnTo>
                    <a:pt x="153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68"/>
                  </a:lnTo>
                  <a:lnTo>
                    <a:pt x="153" y="168"/>
                  </a:lnTo>
                  <a:lnTo>
                    <a:pt x="153" y="166"/>
                  </a:lnTo>
                  <a:lnTo>
                    <a:pt x="153" y="166"/>
                  </a:lnTo>
                  <a:lnTo>
                    <a:pt x="155" y="166"/>
                  </a:lnTo>
                  <a:lnTo>
                    <a:pt x="155" y="166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6"/>
                  </a:lnTo>
                  <a:lnTo>
                    <a:pt x="157" y="166"/>
                  </a:lnTo>
                  <a:lnTo>
                    <a:pt x="157" y="166"/>
                  </a:lnTo>
                  <a:lnTo>
                    <a:pt x="155" y="166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62" y="173"/>
                  </a:lnTo>
                  <a:lnTo>
                    <a:pt x="162" y="173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6"/>
                  </a:lnTo>
                  <a:lnTo>
                    <a:pt x="162" y="166"/>
                  </a:lnTo>
                  <a:lnTo>
                    <a:pt x="161" y="166"/>
                  </a:lnTo>
                  <a:lnTo>
                    <a:pt x="161" y="166"/>
                  </a:lnTo>
                  <a:lnTo>
                    <a:pt x="161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59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6" y="161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3"/>
                  </a:lnTo>
                  <a:lnTo>
                    <a:pt x="168" y="153"/>
                  </a:lnTo>
                  <a:lnTo>
                    <a:pt x="170" y="153"/>
                  </a:lnTo>
                  <a:lnTo>
                    <a:pt x="170" y="153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39"/>
                  </a:lnTo>
                  <a:lnTo>
                    <a:pt x="175" y="139"/>
                  </a:lnTo>
                  <a:lnTo>
                    <a:pt x="175" y="137"/>
                  </a:lnTo>
                  <a:lnTo>
                    <a:pt x="175" y="137"/>
                  </a:lnTo>
                  <a:lnTo>
                    <a:pt x="175" y="135"/>
                  </a:lnTo>
                  <a:lnTo>
                    <a:pt x="175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72" y="133"/>
                  </a:lnTo>
                  <a:lnTo>
                    <a:pt x="172" y="133"/>
                  </a:lnTo>
                  <a:lnTo>
                    <a:pt x="170" y="133"/>
                  </a:lnTo>
                  <a:lnTo>
                    <a:pt x="170" y="133"/>
                  </a:lnTo>
                  <a:lnTo>
                    <a:pt x="170" y="131"/>
                  </a:lnTo>
                  <a:lnTo>
                    <a:pt x="168" y="130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3"/>
                  </a:lnTo>
                  <a:lnTo>
                    <a:pt x="170" y="133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9"/>
                  </a:lnTo>
                  <a:lnTo>
                    <a:pt x="170" y="139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6" y="141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59" y="146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3"/>
                  </a:lnTo>
                  <a:lnTo>
                    <a:pt x="155" y="153"/>
                  </a:lnTo>
                  <a:lnTo>
                    <a:pt x="153" y="153"/>
                  </a:lnTo>
                  <a:lnTo>
                    <a:pt x="153" y="153"/>
                  </a:lnTo>
                  <a:lnTo>
                    <a:pt x="153" y="155"/>
                  </a:lnTo>
                  <a:lnTo>
                    <a:pt x="153" y="155"/>
                  </a:lnTo>
                  <a:lnTo>
                    <a:pt x="151" y="157"/>
                  </a:lnTo>
                  <a:lnTo>
                    <a:pt x="151" y="159"/>
                  </a:lnTo>
                  <a:lnTo>
                    <a:pt x="151" y="159"/>
                  </a:lnTo>
                  <a:lnTo>
                    <a:pt x="151" y="161"/>
                  </a:lnTo>
                  <a:lnTo>
                    <a:pt x="151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4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2" y="164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7" y="164"/>
                  </a:lnTo>
                  <a:lnTo>
                    <a:pt x="137" y="164"/>
                  </a:lnTo>
                  <a:lnTo>
                    <a:pt x="135" y="164"/>
                  </a:lnTo>
                  <a:lnTo>
                    <a:pt x="135" y="166"/>
                  </a:lnTo>
                  <a:lnTo>
                    <a:pt x="135" y="166"/>
                  </a:lnTo>
                  <a:lnTo>
                    <a:pt x="135" y="168"/>
                  </a:lnTo>
                  <a:lnTo>
                    <a:pt x="135" y="168"/>
                  </a:lnTo>
                  <a:lnTo>
                    <a:pt x="133" y="168"/>
                  </a:lnTo>
                  <a:lnTo>
                    <a:pt x="133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0" y="170"/>
                  </a:lnTo>
                  <a:lnTo>
                    <a:pt x="130" y="170"/>
                  </a:lnTo>
                  <a:lnTo>
                    <a:pt x="130" y="172"/>
                  </a:lnTo>
                  <a:lnTo>
                    <a:pt x="128" y="172"/>
                  </a:lnTo>
                  <a:lnTo>
                    <a:pt x="128" y="173"/>
                  </a:lnTo>
                  <a:lnTo>
                    <a:pt x="128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7"/>
                  </a:lnTo>
                  <a:lnTo>
                    <a:pt x="124" y="177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19" y="181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6"/>
                  </a:lnTo>
                  <a:lnTo>
                    <a:pt x="115" y="186"/>
                  </a:lnTo>
                  <a:lnTo>
                    <a:pt x="115" y="186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3" y="190"/>
                  </a:lnTo>
                  <a:lnTo>
                    <a:pt x="113" y="190"/>
                  </a:lnTo>
                  <a:lnTo>
                    <a:pt x="113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9" y="192"/>
                  </a:lnTo>
                  <a:lnTo>
                    <a:pt x="119" y="192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2" y="194"/>
                  </a:lnTo>
                  <a:lnTo>
                    <a:pt x="122" y="192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8" y="192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88"/>
                  </a:lnTo>
                  <a:lnTo>
                    <a:pt x="133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6"/>
                  </a:lnTo>
                  <a:lnTo>
                    <a:pt x="139" y="186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5" y="190"/>
                  </a:lnTo>
                  <a:lnTo>
                    <a:pt x="135" y="190"/>
                  </a:lnTo>
                  <a:lnTo>
                    <a:pt x="133" y="190"/>
                  </a:lnTo>
                  <a:lnTo>
                    <a:pt x="133" y="192"/>
                  </a:lnTo>
                  <a:lnTo>
                    <a:pt x="131" y="192"/>
                  </a:lnTo>
                  <a:lnTo>
                    <a:pt x="130" y="192"/>
                  </a:lnTo>
                  <a:lnTo>
                    <a:pt x="130" y="194"/>
                  </a:lnTo>
                  <a:lnTo>
                    <a:pt x="128" y="194"/>
                  </a:lnTo>
                  <a:lnTo>
                    <a:pt x="128" y="194"/>
                  </a:lnTo>
                  <a:lnTo>
                    <a:pt x="126" y="194"/>
                  </a:lnTo>
                  <a:lnTo>
                    <a:pt x="124" y="194"/>
                  </a:lnTo>
                  <a:lnTo>
                    <a:pt x="124" y="194"/>
                  </a:lnTo>
                  <a:lnTo>
                    <a:pt x="124" y="195"/>
                  </a:lnTo>
                  <a:lnTo>
                    <a:pt x="122" y="195"/>
                  </a:lnTo>
                  <a:lnTo>
                    <a:pt x="120" y="195"/>
                  </a:lnTo>
                  <a:lnTo>
                    <a:pt x="120" y="195"/>
                  </a:lnTo>
                  <a:lnTo>
                    <a:pt x="119" y="195"/>
                  </a:lnTo>
                  <a:lnTo>
                    <a:pt x="117" y="195"/>
                  </a:lnTo>
                  <a:lnTo>
                    <a:pt x="117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2"/>
                  </a:lnTo>
                  <a:lnTo>
                    <a:pt x="109" y="192"/>
                  </a:lnTo>
                  <a:lnTo>
                    <a:pt x="109" y="190"/>
                  </a:lnTo>
                  <a:lnTo>
                    <a:pt x="111" y="190"/>
                  </a:lnTo>
                  <a:lnTo>
                    <a:pt x="111" y="190"/>
                  </a:lnTo>
                  <a:lnTo>
                    <a:pt x="111" y="188"/>
                  </a:lnTo>
                  <a:lnTo>
                    <a:pt x="111" y="188"/>
                  </a:lnTo>
                  <a:lnTo>
                    <a:pt x="113" y="188"/>
                  </a:lnTo>
                  <a:lnTo>
                    <a:pt x="113" y="186"/>
                  </a:lnTo>
                  <a:lnTo>
                    <a:pt x="113" y="186"/>
                  </a:lnTo>
                  <a:lnTo>
                    <a:pt x="113" y="184"/>
                  </a:lnTo>
                  <a:lnTo>
                    <a:pt x="115" y="184"/>
                  </a:lnTo>
                  <a:lnTo>
                    <a:pt x="115" y="183"/>
                  </a:lnTo>
                  <a:lnTo>
                    <a:pt x="115" y="183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9" y="181"/>
                  </a:lnTo>
                  <a:lnTo>
                    <a:pt x="119" y="181"/>
                  </a:lnTo>
                  <a:lnTo>
                    <a:pt x="119" y="179"/>
                  </a:lnTo>
                  <a:lnTo>
                    <a:pt x="119" y="179"/>
                  </a:lnTo>
                  <a:lnTo>
                    <a:pt x="120" y="179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2" y="177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40" y="157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0"/>
                  </a:lnTo>
                  <a:lnTo>
                    <a:pt x="142" y="150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4"/>
                  </a:lnTo>
                  <a:lnTo>
                    <a:pt x="146" y="144"/>
                  </a:lnTo>
                  <a:lnTo>
                    <a:pt x="146" y="146"/>
                  </a:lnTo>
                  <a:lnTo>
                    <a:pt x="146" y="146"/>
                  </a:lnTo>
                  <a:lnTo>
                    <a:pt x="148" y="146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2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50" y="139"/>
                  </a:lnTo>
                  <a:lnTo>
                    <a:pt x="150" y="137"/>
                  </a:lnTo>
                  <a:lnTo>
                    <a:pt x="150" y="137"/>
                  </a:lnTo>
                  <a:lnTo>
                    <a:pt x="151" y="137"/>
                  </a:lnTo>
                  <a:lnTo>
                    <a:pt x="151" y="137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0" y="141"/>
                  </a:lnTo>
                  <a:lnTo>
                    <a:pt x="150" y="141"/>
                  </a:lnTo>
                  <a:lnTo>
                    <a:pt x="151" y="141"/>
                  </a:lnTo>
                  <a:lnTo>
                    <a:pt x="151" y="141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6"/>
                  </a:lnTo>
                  <a:lnTo>
                    <a:pt x="150" y="146"/>
                  </a:lnTo>
                  <a:lnTo>
                    <a:pt x="150" y="146"/>
                  </a:lnTo>
                  <a:lnTo>
                    <a:pt x="150" y="148"/>
                  </a:lnTo>
                  <a:lnTo>
                    <a:pt x="150" y="148"/>
                  </a:lnTo>
                  <a:lnTo>
                    <a:pt x="150" y="150"/>
                  </a:lnTo>
                  <a:lnTo>
                    <a:pt x="148" y="150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4" y="159"/>
                  </a:lnTo>
                  <a:lnTo>
                    <a:pt x="146" y="159"/>
                  </a:lnTo>
                  <a:lnTo>
                    <a:pt x="146" y="159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8" y="157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61" y="142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39"/>
                  </a:lnTo>
                  <a:lnTo>
                    <a:pt x="161" y="139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2" y="139"/>
                  </a:lnTo>
                  <a:lnTo>
                    <a:pt x="162" y="137"/>
                  </a:lnTo>
                  <a:lnTo>
                    <a:pt x="162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6" y="139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8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3"/>
                  </a:lnTo>
                  <a:lnTo>
                    <a:pt x="164" y="133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3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0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4" y="126"/>
                  </a:lnTo>
                  <a:lnTo>
                    <a:pt x="164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4"/>
                  </a:lnTo>
                  <a:lnTo>
                    <a:pt x="162" y="124"/>
                  </a:lnTo>
                  <a:lnTo>
                    <a:pt x="161" y="124"/>
                  </a:lnTo>
                  <a:lnTo>
                    <a:pt x="161" y="124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7"/>
                  </a:lnTo>
                  <a:lnTo>
                    <a:pt x="159" y="117"/>
                  </a:lnTo>
                  <a:lnTo>
                    <a:pt x="159" y="117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7" y="113"/>
                  </a:lnTo>
                  <a:lnTo>
                    <a:pt x="157" y="111"/>
                  </a:lnTo>
                  <a:lnTo>
                    <a:pt x="157" y="111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08"/>
                  </a:lnTo>
                  <a:lnTo>
                    <a:pt x="157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61" y="108"/>
                  </a:lnTo>
                  <a:lnTo>
                    <a:pt x="161" y="108"/>
                  </a:lnTo>
                  <a:lnTo>
                    <a:pt x="162" y="108"/>
                  </a:lnTo>
                  <a:lnTo>
                    <a:pt x="162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4"/>
                  </a:lnTo>
                  <a:lnTo>
                    <a:pt x="161" y="104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59" y="102"/>
                  </a:lnTo>
                  <a:lnTo>
                    <a:pt x="159" y="104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5" y="104"/>
                  </a:lnTo>
                  <a:lnTo>
                    <a:pt x="155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1" y="106"/>
                  </a:lnTo>
                  <a:lnTo>
                    <a:pt x="151" y="106"/>
                  </a:lnTo>
                  <a:lnTo>
                    <a:pt x="150" y="106"/>
                  </a:lnTo>
                  <a:lnTo>
                    <a:pt x="150" y="106"/>
                  </a:lnTo>
                  <a:lnTo>
                    <a:pt x="150" y="108"/>
                  </a:lnTo>
                  <a:lnTo>
                    <a:pt x="150" y="108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1" y="110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5"/>
                  </a:lnTo>
                  <a:lnTo>
                    <a:pt x="153" y="115"/>
                  </a:lnTo>
                  <a:lnTo>
                    <a:pt x="153" y="117"/>
                  </a:lnTo>
                  <a:lnTo>
                    <a:pt x="151" y="117"/>
                  </a:lnTo>
                  <a:lnTo>
                    <a:pt x="153" y="117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1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48" y="111"/>
                  </a:lnTo>
                  <a:lnTo>
                    <a:pt x="148" y="111"/>
                  </a:lnTo>
                  <a:lnTo>
                    <a:pt x="146" y="111"/>
                  </a:lnTo>
                  <a:lnTo>
                    <a:pt x="146" y="111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2" y="106"/>
                  </a:lnTo>
                  <a:lnTo>
                    <a:pt x="142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8"/>
                  </a:lnTo>
                  <a:lnTo>
                    <a:pt x="139" y="108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40" y="111"/>
                  </a:lnTo>
                  <a:lnTo>
                    <a:pt x="139" y="111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7" y="113"/>
                  </a:lnTo>
                  <a:lnTo>
                    <a:pt x="137" y="113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3" y="100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31" y="95"/>
                  </a:lnTo>
                  <a:lnTo>
                    <a:pt x="131" y="95"/>
                  </a:lnTo>
                  <a:lnTo>
                    <a:pt x="131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4" y="97"/>
                  </a:lnTo>
                  <a:lnTo>
                    <a:pt x="124" y="99"/>
                  </a:lnTo>
                  <a:lnTo>
                    <a:pt x="124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6" y="97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4" y="95"/>
                  </a:lnTo>
                  <a:lnTo>
                    <a:pt x="104" y="95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8" y="95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8" y="93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1" y="91"/>
                  </a:lnTo>
                  <a:lnTo>
                    <a:pt x="91" y="91"/>
                  </a:lnTo>
                  <a:lnTo>
                    <a:pt x="89" y="91"/>
                  </a:lnTo>
                  <a:lnTo>
                    <a:pt x="89" y="91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7" y="89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6" y="88"/>
                  </a:lnTo>
                  <a:lnTo>
                    <a:pt x="84" y="88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7" y="84"/>
                  </a:lnTo>
                  <a:lnTo>
                    <a:pt x="66" y="84"/>
                  </a:lnTo>
                  <a:lnTo>
                    <a:pt x="66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2" y="82"/>
                  </a:lnTo>
                  <a:lnTo>
                    <a:pt x="62" y="82"/>
                  </a:lnTo>
                  <a:lnTo>
                    <a:pt x="60" y="82"/>
                  </a:lnTo>
                  <a:lnTo>
                    <a:pt x="60" y="82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58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7"/>
                  </a:lnTo>
                  <a:lnTo>
                    <a:pt x="55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7" y="71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5" y="68"/>
                  </a:lnTo>
                  <a:lnTo>
                    <a:pt x="45" y="68"/>
                  </a:lnTo>
                  <a:lnTo>
                    <a:pt x="44" y="68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6" y="62"/>
                  </a:lnTo>
                  <a:lnTo>
                    <a:pt x="36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0"/>
                  </a:lnTo>
                  <a:lnTo>
                    <a:pt x="35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7"/>
                  </a:lnTo>
                  <a:lnTo>
                    <a:pt x="14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9" y="44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5" y="42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7" y="55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8"/>
                  </a:lnTo>
                  <a:lnTo>
                    <a:pt x="5" y="58"/>
                  </a:lnTo>
                  <a:lnTo>
                    <a:pt x="5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68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7"/>
                  </a:lnTo>
                  <a:lnTo>
                    <a:pt x="2" y="77"/>
                  </a:lnTo>
                  <a:lnTo>
                    <a:pt x="0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3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113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8"/>
                  </a:lnTo>
                  <a:lnTo>
                    <a:pt x="14" y="128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1"/>
                  </a:lnTo>
                  <a:lnTo>
                    <a:pt x="14" y="131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9"/>
                  </a:lnTo>
                  <a:lnTo>
                    <a:pt x="16" y="139"/>
                  </a:lnTo>
                  <a:lnTo>
                    <a:pt x="16" y="141"/>
                  </a:lnTo>
                  <a:lnTo>
                    <a:pt x="16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4"/>
                  </a:lnTo>
                  <a:lnTo>
                    <a:pt x="14" y="144"/>
                  </a:lnTo>
                  <a:lnTo>
                    <a:pt x="14" y="144"/>
                  </a:lnTo>
                  <a:lnTo>
                    <a:pt x="14" y="146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14" y="150"/>
                  </a:lnTo>
                  <a:lnTo>
                    <a:pt x="14" y="150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3"/>
                  </a:lnTo>
                  <a:lnTo>
                    <a:pt x="14" y="153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63"/>
                  </a:lnTo>
                  <a:lnTo>
                    <a:pt x="13" y="163"/>
                  </a:lnTo>
                  <a:lnTo>
                    <a:pt x="14" y="163"/>
                  </a:lnTo>
                  <a:lnTo>
                    <a:pt x="13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3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3" y="170"/>
                  </a:lnTo>
                  <a:lnTo>
                    <a:pt x="14" y="170"/>
                  </a:lnTo>
                  <a:lnTo>
                    <a:pt x="13" y="170"/>
                  </a:lnTo>
                  <a:lnTo>
                    <a:pt x="13" y="172"/>
                  </a:lnTo>
                  <a:lnTo>
                    <a:pt x="13" y="172"/>
                  </a:lnTo>
                  <a:lnTo>
                    <a:pt x="14" y="172"/>
                  </a:lnTo>
                  <a:lnTo>
                    <a:pt x="14" y="173"/>
                  </a:lnTo>
                  <a:lnTo>
                    <a:pt x="13" y="173"/>
                  </a:lnTo>
                  <a:lnTo>
                    <a:pt x="13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6" y="173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4" y="175"/>
                  </a:lnTo>
                  <a:lnTo>
                    <a:pt x="14" y="175"/>
                  </a:lnTo>
                  <a:lnTo>
                    <a:pt x="14" y="177"/>
                  </a:lnTo>
                  <a:lnTo>
                    <a:pt x="14" y="177"/>
                  </a:lnTo>
                  <a:lnTo>
                    <a:pt x="14" y="181"/>
                  </a:lnTo>
                  <a:lnTo>
                    <a:pt x="14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8" y="181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4"/>
                  </a:lnTo>
                  <a:lnTo>
                    <a:pt x="18" y="184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90"/>
                  </a:lnTo>
                  <a:lnTo>
                    <a:pt x="18" y="190"/>
                  </a:lnTo>
                  <a:lnTo>
                    <a:pt x="18" y="194"/>
                  </a:lnTo>
                  <a:lnTo>
                    <a:pt x="18" y="194"/>
                  </a:lnTo>
                  <a:lnTo>
                    <a:pt x="20" y="195"/>
                  </a:lnTo>
                  <a:lnTo>
                    <a:pt x="18" y="195"/>
                  </a:lnTo>
                  <a:lnTo>
                    <a:pt x="18" y="195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8" y="199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3"/>
                  </a:lnTo>
                  <a:lnTo>
                    <a:pt x="18" y="203"/>
                  </a:lnTo>
                  <a:lnTo>
                    <a:pt x="18" y="205"/>
                  </a:lnTo>
                  <a:lnTo>
                    <a:pt x="18" y="205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8"/>
                  </a:lnTo>
                  <a:lnTo>
                    <a:pt x="18" y="212"/>
                  </a:lnTo>
                  <a:lnTo>
                    <a:pt x="18" y="214"/>
                  </a:lnTo>
                  <a:lnTo>
                    <a:pt x="18" y="214"/>
                  </a:lnTo>
                  <a:lnTo>
                    <a:pt x="18" y="216"/>
                  </a:lnTo>
                  <a:lnTo>
                    <a:pt x="16" y="216"/>
                  </a:lnTo>
                  <a:lnTo>
                    <a:pt x="18" y="217"/>
                  </a:lnTo>
                  <a:lnTo>
                    <a:pt x="16" y="217"/>
                  </a:lnTo>
                  <a:lnTo>
                    <a:pt x="16" y="217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21"/>
                  </a:lnTo>
                  <a:lnTo>
                    <a:pt x="16" y="223"/>
                  </a:lnTo>
                  <a:lnTo>
                    <a:pt x="14" y="223"/>
                  </a:lnTo>
                  <a:lnTo>
                    <a:pt x="14" y="225"/>
                  </a:lnTo>
                  <a:lnTo>
                    <a:pt x="14" y="225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8"/>
                  </a:lnTo>
                  <a:lnTo>
                    <a:pt x="14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1"/>
                  </a:lnTo>
                  <a:lnTo>
                    <a:pt x="18" y="221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4" y="214"/>
                  </a:lnTo>
                  <a:lnTo>
                    <a:pt x="25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31" y="223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5" y="225"/>
                  </a:lnTo>
                  <a:lnTo>
                    <a:pt x="36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2" y="226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4" y="230"/>
                  </a:lnTo>
                  <a:lnTo>
                    <a:pt x="44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0" y="230"/>
                  </a:lnTo>
                  <a:lnTo>
                    <a:pt x="40" y="230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5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4" y="234"/>
                  </a:lnTo>
                  <a:lnTo>
                    <a:pt x="24" y="234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7"/>
                  </a:lnTo>
                  <a:lnTo>
                    <a:pt x="22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6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4" y="241"/>
                  </a:lnTo>
                  <a:lnTo>
                    <a:pt x="24" y="243"/>
                  </a:lnTo>
                  <a:lnTo>
                    <a:pt x="24" y="241"/>
                  </a:lnTo>
                  <a:lnTo>
                    <a:pt x="24" y="241"/>
                  </a:lnTo>
                  <a:lnTo>
                    <a:pt x="24" y="239"/>
                  </a:lnTo>
                  <a:lnTo>
                    <a:pt x="24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0" y="237"/>
                  </a:lnTo>
                  <a:lnTo>
                    <a:pt x="20" y="237"/>
                  </a:lnTo>
                  <a:lnTo>
                    <a:pt x="20" y="236"/>
                  </a:lnTo>
                  <a:lnTo>
                    <a:pt x="20" y="236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4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6" y="234"/>
                  </a:lnTo>
                  <a:lnTo>
                    <a:pt x="16" y="236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8" y="239"/>
                  </a:lnTo>
                  <a:lnTo>
                    <a:pt x="18" y="241"/>
                  </a:lnTo>
                  <a:lnTo>
                    <a:pt x="16" y="241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8" y="245"/>
                  </a:lnTo>
                  <a:lnTo>
                    <a:pt x="16" y="245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50"/>
                  </a:lnTo>
                  <a:lnTo>
                    <a:pt x="16" y="250"/>
                  </a:lnTo>
                  <a:lnTo>
                    <a:pt x="16" y="252"/>
                  </a:lnTo>
                  <a:lnTo>
                    <a:pt x="16" y="252"/>
                  </a:lnTo>
                  <a:lnTo>
                    <a:pt x="18" y="252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2" y="254"/>
                  </a:lnTo>
                  <a:lnTo>
                    <a:pt x="22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9"/>
                  </a:lnTo>
                  <a:lnTo>
                    <a:pt x="25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4"/>
                  </a:lnTo>
                  <a:lnTo>
                    <a:pt x="25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5" y="254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6" y="256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8" y="259"/>
                  </a:lnTo>
                  <a:lnTo>
                    <a:pt x="36" y="259"/>
                  </a:lnTo>
                  <a:lnTo>
                    <a:pt x="38" y="259"/>
                  </a:lnTo>
                  <a:lnTo>
                    <a:pt x="38" y="259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3"/>
                  </a:lnTo>
                  <a:lnTo>
                    <a:pt x="40" y="263"/>
                  </a:lnTo>
                  <a:lnTo>
                    <a:pt x="40" y="263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29" y="261"/>
                  </a:lnTo>
                  <a:lnTo>
                    <a:pt x="29" y="261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9" y="269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7" y="272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70"/>
                  </a:lnTo>
                  <a:lnTo>
                    <a:pt x="25" y="270"/>
                  </a:lnTo>
                  <a:lnTo>
                    <a:pt x="25" y="272"/>
                  </a:lnTo>
                  <a:lnTo>
                    <a:pt x="27" y="272"/>
                  </a:lnTo>
                  <a:lnTo>
                    <a:pt x="27" y="274"/>
                  </a:lnTo>
                  <a:lnTo>
                    <a:pt x="27" y="274"/>
                  </a:lnTo>
                  <a:lnTo>
                    <a:pt x="27" y="276"/>
                  </a:lnTo>
                  <a:lnTo>
                    <a:pt x="27" y="276"/>
                  </a:lnTo>
                  <a:lnTo>
                    <a:pt x="27" y="278"/>
                  </a:lnTo>
                  <a:lnTo>
                    <a:pt x="29" y="278"/>
                  </a:lnTo>
                  <a:lnTo>
                    <a:pt x="27" y="278"/>
                  </a:lnTo>
                  <a:lnTo>
                    <a:pt x="27" y="279"/>
                  </a:lnTo>
                  <a:lnTo>
                    <a:pt x="27" y="281"/>
                  </a:lnTo>
                  <a:lnTo>
                    <a:pt x="27" y="281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4" y="283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9"/>
                  </a:lnTo>
                  <a:lnTo>
                    <a:pt x="25" y="289"/>
                  </a:lnTo>
                  <a:lnTo>
                    <a:pt x="25" y="289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5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2" y="289"/>
                  </a:lnTo>
                  <a:lnTo>
                    <a:pt x="22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2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6"/>
                  </a:lnTo>
                  <a:lnTo>
                    <a:pt x="16" y="298"/>
                  </a:lnTo>
                  <a:lnTo>
                    <a:pt x="16" y="298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6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6" y="289"/>
                  </a:lnTo>
                  <a:lnTo>
                    <a:pt x="16" y="289"/>
                  </a:lnTo>
                  <a:lnTo>
                    <a:pt x="14" y="289"/>
                  </a:lnTo>
                  <a:lnTo>
                    <a:pt x="16" y="287"/>
                  </a:lnTo>
                  <a:lnTo>
                    <a:pt x="14" y="287"/>
                  </a:lnTo>
                  <a:lnTo>
                    <a:pt x="16" y="287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8"/>
                  </a:lnTo>
                  <a:lnTo>
                    <a:pt x="18" y="278"/>
                  </a:lnTo>
                  <a:lnTo>
                    <a:pt x="18" y="278"/>
                  </a:lnTo>
                  <a:lnTo>
                    <a:pt x="18" y="276"/>
                  </a:lnTo>
                  <a:lnTo>
                    <a:pt x="18" y="276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0"/>
                  </a:lnTo>
                  <a:lnTo>
                    <a:pt x="18" y="270"/>
                  </a:lnTo>
                  <a:lnTo>
                    <a:pt x="18" y="269"/>
                  </a:lnTo>
                  <a:lnTo>
                    <a:pt x="18" y="267"/>
                  </a:lnTo>
                  <a:lnTo>
                    <a:pt x="16" y="267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6" y="263"/>
                  </a:lnTo>
                  <a:lnTo>
                    <a:pt x="16" y="263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7"/>
                  </a:lnTo>
                  <a:lnTo>
                    <a:pt x="16" y="267"/>
                  </a:lnTo>
                  <a:lnTo>
                    <a:pt x="16" y="269"/>
                  </a:lnTo>
                  <a:lnTo>
                    <a:pt x="14" y="269"/>
                  </a:lnTo>
                  <a:lnTo>
                    <a:pt x="16" y="270"/>
                  </a:lnTo>
                  <a:lnTo>
                    <a:pt x="14" y="272"/>
                  </a:lnTo>
                  <a:lnTo>
                    <a:pt x="14" y="272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81"/>
                  </a:lnTo>
                  <a:lnTo>
                    <a:pt x="13" y="281"/>
                  </a:lnTo>
                  <a:lnTo>
                    <a:pt x="13" y="281"/>
                  </a:lnTo>
                  <a:lnTo>
                    <a:pt x="13" y="283"/>
                  </a:lnTo>
                  <a:lnTo>
                    <a:pt x="13" y="285"/>
                  </a:lnTo>
                  <a:lnTo>
                    <a:pt x="13" y="285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9"/>
                  </a:lnTo>
                  <a:lnTo>
                    <a:pt x="13" y="290"/>
                  </a:lnTo>
                  <a:lnTo>
                    <a:pt x="11" y="290"/>
                  </a:lnTo>
                  <a:lnTo>
                    <a:pt x="11" y="292"/>
                  </a:lnTo>
                  <a:lnTo>
                    <a:pt x="11" y="294"/>
                  </a:lnTo>
                  <a:lnTo>
                    <a:pt x="11" y="296"/>
                  </a:lnTo>
                  <a:lnTo>
                    <a:pt x="11" y="296"/>
                  </a:lnTo>
                  <a:lnTo>
                    <a:pt x="9" y="298"/>
                  </a:lnTo>
                  <a:lnTo>
                    <a:pt x="11" y="298"/>
                  </a:lnTo>
                  <a:lnTo>
                    <a:pt x="11" y="300"/>
                  </a:lnTo>
                  <a:lnTo>
                    <a:pt x="9" y="300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7" y="303"/>
                  </a:lnTo>
                  <a:lnTo>
                    <a:pt x="7" y="303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7"/>
                  </a:lnTo>
                  <a:lnTo>
                    <a:pt x="7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5"/>
                  </a:lnTo>
                  <a:lnTo>
                    <a:pt x="9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11"/>
                  </a:lnTo>
                  <a:lnTo>
                    <a:pt x="16" y="311"/>
                  </a:lnTo>
                  <a:lnTo>
                    <a:pt x="18" y="311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3" y="312"/>
                  </a:lnTo>
                  <a:lnTo>
                    <a:pt x="33" y="312"/>
                  </a:lnTo>
                  <a:lnTo>
                    <a:pt x="33" y="314"/>
                  </a:lnTo>
                  <a:lnTo>
                    <a:pt x="33" y="314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4" y="316"/>
                  </a:lnTo>
                  <a:lnTo>
                    <a:pt x="44" y="318"/>
                  </a:lnTo>
                  <a:lnTo>
                    <a:pt x="44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7" y="318"/>
                  </a:lnTo>
                  <a:lnTo>
                    <a:pt x="47" y="318"/>
                  </a:lnTo>
                  <a:lnTo>
                    <a:pt x="49" y="318"/>
                  </a:lnTo>
                  <a:lnTo>
                    <a:pt x="49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5" y="318"/>
                  </a:lnTo>
                  <a:lnTo>
                    <a:pt x="55" y="318"/>
                  </a:lnTo>
                  <a:lnTo>
                    <a:pt x="56" y="318"/>
                  </a:lnTo>
                  <a:lnTo>
                    <a:pt x="56" y="318"/>
                  </a:lnTo>
                  <a:lnTo>
                    <a:pt x="58" y="318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5"/>
                  </a:lnTo>
                  <a:lnTo>
                    <a:pt x="60" y="325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9"/>
                  </a:lnTo>
                  <a:lnTo>
                    <a:pt x="64" y="329"/>
                  </a:lnTo>
                  <a:lnTo>
                    <a:pt x="64" y="329"/>
                  </a:lnTo>
                  <a:lnTo>
                    <a:pt x="64" y="331"/>
                  </a:lnTo>
                  <a:lnTo>
                    <a:pt x="66" y="331"/>
                  </a:lnTo>
                  <a:lnTo>
                    <a:pt x="66" y="332"/>
                  </a:lnTo>
                  <a:lnTo>
                    <a:pt x="66" y="332"/>
                  </a:lnTo>
                  <a:lnTo>
                    <a:pt x="67" y="332"/>
                  </a:lnTo>
                  <a:lnTo>
                    <a:pt x="67" y="334"/>
                  </a:lnTo>
                  <a:lnTo>
                    <a:pt x="67" y="334"/>
                  </a:lnTo>
                  <a:lnTo>
                    <a:pt x="69" y="334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71" y="336"/>
                  </a:lnTo>
                  <a:lnTo>
                    <a:pt x="71" y="338"/>
                  </a:lnTo>
                  <a:lnTo>
                    <a:pt x="73" y="338"/>
                  </a:lnTo>
                  <a:lnTo>
                    <a:pt x="75" y="336"/>
                  </a:lnTo>
                  <a:lnTo>
                    <a:pt x="77" y="334"/>
                  </a:lnTo>
                  <a:lnTo>
                    <a:pt x="77" y="334"/>
                  </a:lnTo>
                  <a:lnTo>
                    <a:pt x="78" y="334"/>
                  </a:lnTo>
                  <a:lnTo>
                    <a:pt x="80" y="334"/>
                  </a:lnTo>
                  <a:lnTo>
                    <a:pt x="82" y="334"/>
                  </a:lnTo>
                  <a:lnTo>
                    <a:pt x="84" y="334"/>
                  </a:lnTo>
                  <a:lnTo>
                    <a:pt x="89" y="340"/>
                  </a:lnTo>
                  <a:lnTo>
                    <a:pt x="93" y="343"/>
                  </a:lnTo>
                  <a:lnTo>
                    <a:pt x="95" y="345"/>
                  </a:lnTo>
                  <a:lnTo>
                    <a:pt x="97" y="347"/>
                  </a:lnTo>
                  <a:lnTo>
                    <a:pt x="98" y="349"/>
                  </a:lnTo>
                  <a:lnTo>
                    <a:pt x="100" y="351"/>
                  </a:lnTo>
                  <a:lnTo>
                    <a:pt x="102" y="353"/>
                  </a:lnTo>
                  <a:lnTo>
                    <a:pt x="102" y="354"/>
                  </a:lnTo>
                  <a:lnTo>
                    <a:pt x="102" y="358"/>
                  </a:lnTo>
                  <a:lnTo>
                    <a:pt x="102" y="358"/>
                  </a:lnTo>
                  <a:lnTo>
                    <a:pt x="102" y="360"/>
                  </a:lnTo>
                  <a:lnTo>
                    <a:pt x="102" y="362"/>
                  </a:lnTo>
                  <a:lnTo>
                    <a:pt x="104" y="364"/>
                  </a:lnTo>
                  <a:lnTo>
                    <a:pt x="104" y="364"/>
                  </a:lnTo>
                  <a:lnTo>
                    <a:pt x="104" y="365"/>
                  </a:lnTo>
                  <a:lnTo>
                    <a:pt x="104" y="367"/>
                  </a:lnTo>
                  <a:lnTo>
                    <a:pt x="106" y="369"/>
                  </a:lnTo>
                  <a:lnTo>
                    <a:pt x="106" y="369"/>
                  </a:lnTo>
                  <a:lnTo>
                    <a:pt x="104" y="371"/>
                  </a:lnTo>
                  <a:lnTo>
                    <a:pt x="104" y="373"/>
                  </a:lnTo>
                  <a:lnTo>
                    <a:pt x="104" y="376"/>
                  </a:lnTo>
                  <a:lnTo>
                    <a:pt x="104" y="376"/>
                  </a:lnTo>
                  <a:lnTo>
                    <a:pt x="106" y="378"/>
                  </a:lnTo>
                  <a:lnTo>
                    <a:pt x="106" y="380"/>
                  </a:lnTo>
                  <a:lnTo>
                    <a:pt x="106" y="380"/>
                  </a:lnTo>
                  <a:lnTo>
                    <a:pt x="104" y="382"/>
                  </a:lnTo>
                  <a:lnTo>
                    <a:pt x="104" y="382"/>
                  </a:lnTo>
                  <a:lnTo>
                    <a:pt x="104" y="385"/>
                  </a:lnTo>
                  <a:lnTo>
                    <a:pt x="104" y="387"/>
                  </a:lnTo>
                  <a:lnTo>
                    <a:pt x="104" y="387"/>
                  </a:lnTo>
                  <a:lnTo>
                    <a:pt x="104" y="389"/>
                  </a:lnTo>
                  <a:lnTo>
                    <a:pt x="104" y="391"/>
                  </a:lnTo>
                  <a:lnTo>
                    <a:pt x="106" y="391"/>
                  </a:lnTo>
                  <a:lnTo>
                    <a:pt x="104" y="393"/>
                  </a:lnTo>
                  <a:lnTo>
                    <a:pt x="104" y="395"/>
                  </a:lnTo>
                  <a:lnTo>
                    <a:pt x="104" y="396"/>
                  </a:lnTo>
                  <a:lnTo>
                    <a:pt x="104" y="396"/>
                  </a:lnTo>
                  <a:lnTo>
                    <a:pt x="104" y="398"/>
                  </a:lnTo>
                  <a:lnTo>
                    <a:pt x="104" y="398"/>
                  </a:lnTo>
                  <a:lnTo>
                    <a:pt x="102" y="400"/>
                  </a:lnTo>
                  <a:lnTo>
                    <a:pt x="102" y="402"/>
                  </a:lnTo>
                  <a:lnTo>
                    <a:pt x="102" y="402"/>
                  </a:lnTo>
                  <a:lnTo>
                    <a:pt x="102" y="404"/>
                  </a:lnTo>
                  <a:lnTo>
                    <a:pt x="102" y="406"/>
                  </a:lnTo>
                  <a:lnTo>
                    <a:pt x="104" y="407"/>
                  </a:lnTo>
                  <a:lnTo>
                    <a:pt x="108" y="409"/>
                  </a:lnTo>
                  <a:lnTo>
                    <a:pt x="109" y="411"/>
                  </a:lnTo>
                  <a:lnTo>
                    <a:pt x="111" y="413"/>
                  </a:lnTo>
                  <a:lnTo>
                    <a:pt x="119" y="415"/>
                  </a:lnTo>
                  <a:lnTo>
                    <a:pt x="120" y="417"/>
                  </a:lnTo>
                  <a:lnTo>
                    <a:pt x="124" y="418"/>
                  </a:lnTo>
                  <a:lnTo>
                    <a:pt x="128" y="420"/>
                  </a:lnTo>
                  <a:lnTo>
                    <a:pt x="130" y="422"/>
                  </a:lnTo>
                  <a:lnTo>
                    <a:pt x="133" y="422"/>
                  </a:lnTo>
                  <a:lnTo>
                    <a:pt x="135" y="422"/>
                  </a:lnTo>
                  <a:lnTo>
                    <a:pt x="137" y="422"/>
                  </a:lnTo>
                  <a:lnTo>
                    <a:pt x="137" y="424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40" y="426"/>
                  </a:lnTo>
                  <a:lnTo>
                    <a:pt x="142" y="426"/>
                  </a:lnTo>
                  <a:lnTo>
                    <a:pt x="144" y="426"/>
                  </a:lnTo>
                  <a:lnTo>
                    <a:pt x="146" y="426"/>
                  </a:lnTo>
                  <a:lnTo>
                    <a:pt x="148" y="426"/>
                  </a:lnTo>
                  <a:lnTo>
                    <a:pt x="151" y="424"/>
                  </a:lnTo>
                  <a:lnTo>
                    <a:pt x="155" y="424"/>
                  </a:lnTo>
                  <a:lnTo>
                    <a:pt x="159" y="424"/>
                  </a:lnTo>
                  <a:lnTo>
                    <a:pt x="162" y="422"/>
                  </a:lnTo>
                  <a:lnTo>
                    <a:pt x="166" y="422"/>
                  </a:lnTo>
                  <a:lnTo>
                    <a:pt x="168" y="420"/>
                  </a:lnTo>
                  <a:lnTo>
                    <a:pt x="170" y="420"/>
                  </a:lnTo>
                  <a:lnTo>
                    <a:pt x="170" y="420"/>
                  </a:lnTo>
                  <a:lnTo>
                    <a:pt x="172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5" y="420"/>
                  </a:lnTo>
                  <a:lnTo>
                    <a:pt x="175" y="418"/>
                  </a:lnTo>
                  <a:lnTo>
                    <a:pt x="177" y="417"/>
                  </a:lnTo>
                  <a:lnTo>
                    <a:pt x="179" y="417"/>
                  </a:lnTo>
                  <a:lnTo>
                    <a:pt x="184" y="415"/>
                  </a:lnTo>
                  <a:lnTo>
                    <a:pt x="186" y="415"/>
                  </a:lnTo>
                  <a:lnTo>
                    <a:pt x="186" y="415"/>
                  </a:lnTo>
                  <a:lnTo>
                    <a:pt x="190" y="417"/>
                  </a:lnTo>
                  <a:lnTo>
                    <a:pt x="190" y="417"/>
                  </a:lnTo>
                  <a:lnTo>
                    <a:pt x="192" y="417"/>
                  </a:lnTo>
                  <a:lnTo>
                    <a:pt x="193" y="418"/>
                  </a:lnTo>
                  <a:lnTo>
                    <a:pt x="197" y="417"/>
                  </a:lnTo>
                  <a:lnTo>
                    <a:pt x="197" y="417"/>
                  </a:lnTo>
                  <a:lnTo>
                    <a:pt x="201" y="417"/>
                  </a:lnTo>
                  <a:lnTo>
                    <a:pt x="201" y="417"/>
                  </a:lnTo>
                  <a:lnTo>
                    <a:pt x="204" y="417"/>
                  </a:lnTo>
                  <a:lnTo>
                    <a:pt x="210" y="417"/>
                  </a:lnTo>
                  <a:lnTo>
                    <a:pt x="210" y="417"/>
                  </a:lnTo>
                  <a:lnTo>
                    <a:pt x="212" y="418"/>
                  </a:lnTo>
                  <a:lnTo>
                    <a:pt x="214" y="418"/>
                  </a:lnTo>
                  <a:lnTo>
                    <a:pt x="215" y="420"/>
                  </a:lnTo>
                  <a:lnTo>
                    <a:pt x="217" y="420"/>
                  </a:lnTo>
                  <a:lnTo>
                    <a:pt x="219" y="422"/>
                  </a:lnTo>
                  <a:lnTo>
                    <a:pt x="219" y="422"/>
                  </a:lnTo>
                  <a:lnTo>
                    <a:pt x="223" y="422"/>
                  </a:lnTo>
                  <a:lnTo>
                    <a:pt x="226" y="422"/>
                  </a:lnTo>
                  <a:lnTo>
                    <a:pt x="228" y="424"/>
                  </a:lnTo>
                  <a:lnTo>
                    <a:pt x="230" y="426"/>
                  </a:lnTo>
                  <a:lnTo>
                    <a:pt x="230" y="426"/>
                  </a:lnTo>
                  <a:lnTo>
                    <a:pt x="232" y="428"/>
                  </a:lnTo>
                  <a:lnTo>
                    <a:pt x="235" y="428"/>
                  </a:lnTo>
                  <a:lnTo>
                    <a:pt x="235" y="429"/>
                  </a:lnTo>
                  <a:lnTo>
                    <a:pt x="235" y="429"/>
                  </a:lnTo>
                  <a:lnTo>
                    <a:pt x="235" y="431"/>
                  </a:lnTo>
                  <a:lnTo>
                    <a:pt x="235" y="433"/>
                  </a:lnTo>
                  <a:lnTo>
                    <a:pt x="235" y="435"/>
                  </a:lnTo>
                  <a:lnTo>
                    <a:pt x="237" y="435"/>
                  </a:lnTo>
                  <a:lnTo>
                    <a:pt x="237" y="437"/>
                  </a:lnTo>
                  <a:lnTo>
                    <a:pt x="239" y="437"/>
                  </a:lnTo>
                  <a:lnTo>
                    <a:pt x="243" y="437"/>
                  </a:lnTo>
                  <a:lnTo>
                    <a:pt x="243" y="437"/>
                  </a:lnTo>
                  <a:lnTo>
                    <a:pt x="245" y="435"/>
                  </a:lnTo>
                  <a:lnTo>
                    <a:pt x="245" y="433"/>
                  </a:lnTo>
                  <a:lnTo>
                    <a:pt x="246" y="433"/>
                  </a:lnTo>
                  <a:lnTo>
                    <a:pt x="246" y="433"/>
                  </a:lnTo>
                  <a:lnTo>
                    <a:pt x="250" y="433"/>
                  </a:lnTo>
                  <a:lnTo>
                    <a:pt x="252" y="433"/>
                  </a:lnTo>
                  <a:lnTo>
                    <a:pt x="254" y="433"/>
                  </a:lnTo>
                  <a:lnTo>
                    <a:pt x="256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9" y="435"/>
                  </a:lnTo>
                  <a:lnTo>
                    <a:pt x="259" y="435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5" y="433"/>
                  </a:lnTo>
                  <a:lnTo>
                    <a:pt x="267" y="433"/>
                  </a:lnTo>
                  <a:lnTo>
                    <a:pt x="267" y="433"/>
                  </a:lnTo>
                  <a:lnTo>
                    <a:pt x="270" y="433"/>
                  </a:lnTo>
                  <a:lnTo>
                    <a:pt x="274" y="431"/>
                  </a:lnTo>
                  <a:lnTo>
                    <a:pt x="278" y="431"/>
                  </a:lnTo>
                  <a:lnTo>
                    <a:pt x="279" y="431"/>
                  </a:lnTo>
                  <a:lnTo>
                    <a:pt x="281" y="429"/>
                  </a:lnTo>
                  <a:lnTo>
                    <a:pt x="283" y="429"/>
                  </a:lnTo>
                  <a:lnTo>
                    <a:pt x="283" y="428"/>
                  </a:lnTo>
                  <a:lnTo>
                    <a:pt x="285" y="428"/>
                  </a:lnTo>
                  <a:lnTo>
                    <a:pt x="287" y="428"/>
                  </a:lnTo>
                  <a:lnTo>
                    <a:pt x="288" y="428"/>
                  </a:lnTo>
                  <a:lnTo>
                    <a:pt x="290" y="428"/>
                  </a:lnTo>
                  <a:lnTo>
                    <a:pt x="292" y="428"/>
                  </a:lnTo>
                  <a:lnTo>
                    <a:pt x="292" y="428"/>
                  </a:lnTo>
                  <a:lnTo>
                    <a:pt x="294" y="429"/>
                  </a:lnTo>
                  <a:lnTo>
                    <a:pt x="294" y="431"/>
                  </a:lnTo>
                  <a:lnTo>
                    <a:pt x="294" y="431"/>
                  </a:lnTo>
                  <a:lnTo>
                    <a:pt x="298" y="435"/>
                  </a:lnTo>
                  <a:lnTo>
                    <a:pt x="298" y="435"/>
                  </a:lnTo>
                  <a:lnTo>
                    <a:pt x="299" y="437"/>
                  </a:lnTo>
                  <a:lnTo>
                    <a:pt x="303" y="437"/>
                  </a:lnTo>
                  <a:lnTo>
                    <a:pt x="307" y="437"/>
                  </a:lnTo>
                  <a:lnTo>
                    <a:pt x="312" y="437"/>
                  </a:lnTo>
                  <a:lnTo>
                    <a:pt x="316" y="435"/>
                  </a:lnTo>
                  <a:lnTo>
                    <a:pt x="320" y="435"/>
                  </a:lnTo>
                  <a:lnTo>
                    <a:pt x="323" y="437"/>
                  </a:lnTo>
                  <a:lnTo>
                    <a:pt x="323" y="435"/>
                  </a:lnTo>
                  <a:lnTo>
                    <a:pt x="323" y="435"/>
                  </a:lnTo>
                  <a:lnTo>
                    <a:pt x="325" y="433"/>
                  </a:lnTo>
                  <a:lnTo>
                    <a:pt x="327" y="433"/>
                  </a:lnTo>
                  <a:lnTo>
                    <a:pt x="327" y="433"/>
                  </a:lnTo>
                  <a:lnTo>
                    <a:pt x="329" y="431"/>
                  </a:lnTo>
                  <a:lnTo>
                    <a:pt x="331" y="431"/>
                  </a:lnTo>
                  <a:lnTo>
                    <a:pt x="334" y="431"/>
                  </a:lnTo>
                  <a:lnTo>
                    <a:pt x="336" y="431"/>
                  </a:lnTo>
                  <a:lnTo>
                    <a:pt x="338" y="429"/>
                  </a:lnTo>
                  <a:lnTo>
                    <a:pt x="338" y="429"/>
                  </a:lnTo>
                  <a:lnTo>
                    <a:pt x="340" y="429"/>
                  </a:lnTo>
                  <a:lnTo>
                    <a:pt x="341" y="429"/>
                  </a:lnTo>
                  <a:lnTo>
                    <a:pt x="341" y="429"/>
                  </a:lnTo>
                  <a:lnTo>
                    <a:pt x="343" y="428"/>
                  </a:lnTo>
                  <a:lnTo>
                    <a:pt x="343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52" y="428"/>
                  </a:lnTo>
                  <a:lnTo>
                    <a:pt x="354" y="428"/>
                  </a:lnTo>
                  <a:lnTo>
                    <a:pt x="358" y="426"/>
                  </a:lnTo>
                  <a:lnTo>
                    <a:pt x="358" y="426"/>
                  </a:lnTo>
                  <a:lnTo>
                    <a:pt x="362" y="426"/>
                  </a:lnTo>
                  <a:lnTo>
                    <a:pt x="363" y="428"/>
                  </a:lnTo>
                  <a:lnTo>
                    <a:pt x="367" y="428"/>
                  </a:lnTo>
                  <a:lnTo>
                    <a:pt x="367" y="428"/>
                  </a:lnTo>
                  <a:lnTo>
                    <a:pt x="369" y="428"/>
                  </a:lnTo>
                  <a:lnTo>
                    <a:pt x="371" y="428"/>
                  </a:lnTo>
                  <a:lnTo>
                    <a:pt x="374" y="426"/>
                  </a:lnTo>
                  <a:lnTo>
                    <a:pt x="374" y="424"/>
                  </a:lnTo>
                  <a:lnTo>
                    <a:pt x="376" y="422"/>
                  </a:lnTo>
                  <a:lnTo>
                    <a:pt x="378" y="420"/>
                  </a:lnTo>
                  <a:lnTo>
                    <a:pt x="380" y="420"/>
                  </a:lnTo>
                  <a:lnTo>
                    <a:pt x="380" y="420"/>
                  </a:lnTo>
                  <a:lnTo>
                    <a:pt x="382" y="420"/>
                  </a:lnTo>
                  <a:lnTo>
                    <a:pt x="383" y="422"/>
                  </a:lnTo>
                  <a:lnTo>
                    <a:pt x="385" y="424"/>
                  </a:lnTo>
                  <a:lnTo>
                    <a:pt x="387" y="424"/>
                  </a:lnTo>
                  <a:lnTo>
                    <a:pt x="387" y="424"/>
                  </a:lnTo>
                  <a:lnTo>
                    <a:pt x="389" y="424"/>
                  </a:lnTo>
                  <a:lnTo>
                    <a:pt x="393" y="422"/>
                  </a:lnTo>
                  <a:lnTo>
                    <a:pt x="393" y="422"/>
                  </a:lnTo>
                  <a:lnTo>
                    <a:pt x="398" y="422"/>
                  </a:lnTo>
                  <a:lnTo>
                    <a:pt x="405" y="422"/>
                  </a:lnTo>
                  <a:lnTo>
                    <a:pt x="409" y="422"/>
                  </a:lnTo>
                  <a:lnTo>
                    <a:pt x="409" y="424"/>
                  </a:lnTo>
                  <a:lnTo>
                    <a:pt x="411" y="424"/>
                  </a:lnTo>
                  <a:lnTo>
                    <a:pt x="411" y="424"/>
                  </a:lnTo>
                  <a:lnTo>
                    <a:pt x="415" y="426"/>
                  </a:lnTo>
                  <a:lnTo>
                    <a:pt x="418" y="426"/>
                  </a:lnTo>
                  <a:lnTo>
                    <a:pt x="422" y="424"/>
                  </a:lnTo>
                  <a:lnTo>
                    <a:pt x="429" y="422"/>
                  </a:lnTo>
                  <a:lnTo>
                    <a:pt x="431" y="420"/>
                  </a:lnTo>
                  <a:lnTo>
                    <a:pt x="433" y="418"/>
                  </a:lnTo>
                  <a:lnTo>
                    <a:pt x="433" y="418"/>
                  </a:lnTo>
                  <a:lnTo>
                    <a:pt x="519" y="431"/>
                  </a:lnTo>
                  <a:lnTo>
                    <a:pt x="519" y="431"/>
                  </a:lnTo>
                  <a:lnTo>
                    <a:pt x="552" y="435"/>
                  </a:lnTo>
                  <a:lnTo>
                    <a:pt x="563" y="437"/>
                  </a:lnTo>
                  <a:lnTo>
                    <a:pt x="610" y="444"/>
                  </a:lnTo>
                  <a:lnTo>
                    <a:pt x="610" y="442"/>
                  </a:lnTo>
                  <a:lnTo>
                    <a:pt x="610" y="440"/>
                  </a:lnTo>
                  <a:lnTo>
                    <a:pt x="610" y="438"/>
                  </a:lnTo>
                  <a:lnTo>
                    <a:pt x="610" y="438"/>
                  </a:lnTo>
                  <a:lnTo>
                    <a:pt x="608" y="435"/>
                  </a:lnTo>
                  <a:lnTo>
                    <a:pt x="608" y="433"/>
                  </a:lnTo>
                  <a:lnTo>
                    <a:pt x="606" y="433"/>
                  </a:lnTo>
                  <a:lnTo>
                    <a:pt x="606" y="431"/>
                  </a:lnTo>
                  <a:lnTo>
                    <a:pt x="608" y="431"/>
                  </a:lnTo>
                  <a:lnTo>
                    <a:pt x="610" y="428"/>
                  </a:lnTo>
                  <a:lnTo>
                    <a:pt x="610" y="426"/>
                  </a:lnTo>
                  <a:lnTo>
                    <a:pt x="612" y="426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0" y="420"/>
                  </a:lnTo>
                  <a:lnTo>
                    <a:pt x="610" y="418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5"/>
                  </a:lnTo>
                  <a:lnTo>
                    <a:pt x="610" y="411"/>
                  </a:lnTo>
                  <a:lnTo>
                    <a:pt x="610" y="411"/>
                  </a:lnTo>
                  <a:lnTo>
                    <a:pt x="608" y="409"/>
                  </a:lnTo>
                  <a:lnTo>
                    <a:pt x="608" y="407"/>
                  </a:lnTo>
                  <a:lnTo>
                    <a:pt x="608" y="406"/>
                  </a:lnTo>
                  <a:lnTo>
                    <a:pt x="608" y="406"/>
                  </a:lnTo>
                  <a:lnTo>
                    <a:pt x="608" y="404"/>
                  </a:lnTo>
                  <a:lnTo>
                    <a:pt x="606" y="404"/>
                  </a:lnTo>
                  <a:lnTo>
                    <a:pt x="606" y="400"/>
                  </a:lnTo>
                  <a:lnTo>
                    <a:pt x="606" y="400"/>
                  </a:lnTo>
                  <a:lnTo>
                    <a:pt x="605" y="400"/>
                  </a:lnTo>
                  <a:lnTo>
                    <a:pt x="605" y="398"/>
                  </a:lnTo>
                  <a:lnTo>
                    <a:pt x="605" y="395"/>
                  </a:lnTo>
                  <a:lnTo>
                    <a:pt x="605" y="395"/>
                  </a:lnTo>
                  <a:lnTo>
                    <a:pt x="606" y="393"/>
                  </a:lnTo>
                  <a:lnTo>
                    <a:pt x="606" y="391"/>
                  </a:lnTo>
                  <a:lnTo>
                    <a:pt x="606" y="389"/>
                  </a:lnTo>
                  <a:lnTo>
                    <a:pt x="606" y="389"/>
                  </a:lnTo>
                  <a:lnTo>
                    <a:pt x="608" y="376"/>
                  </a:lnTo>
                  <a:lnTo>
                    <a:pt x="610" y="360"/>
                  </a:lnTo>
                  <a:lnTo>
                    <a:pt x="617" y="305"/>
                  </a:lnTo>
                  <a:lnTo>
                    <a:pt x="621" y="287"/>
                  </a:lnTo>
                  <a:lnTo>
                    <a:pt x="623" y="274"/>
                  </a:lnTo>
                  <a:lnTo>
                    <a:pt x="627" y="236"/>
                  </a:lnTo>
                  <a:lnTo>
                    <a:pt x="632" y="201"/>
                  </a:lnTo>
                  <a:lnTo>
                    <a:pt x="634" y="190"/>
                  </a:lnTo>
                  <a:lnTo>
                    <a:pt x="643" y="111"/>
                  </a:lnTo>
                  <a:lnTo>
                    <a:pt x="645" y="110"/>
                  </a:lnTo>
                  <a:lnTo>
                    <a:pt x="645" y="108"/>
                  </a:lnTo>
                  <a:lnTo>
                    <a:pt x="645" y="104"/>
                  </a:lnTo>
                  <a:lnTo>
                    <a:pt x="647" y="100"/>
                  </a:lnTo>
                  <a:lnTo>
                    <a:pt x="647" y="95"/>
                  </a:lnTo>
                  <a:lnTo>
                    <a:pt x="648" y="77"/>
                  </a:lnTo>
                  <a:lnTo>
                    <a:pt x="648" y="77"/>
                  </a:lnTo>
                  <a:lnTo>
                    <a:pt x="616" y="7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1"/>
            <p:cNvSpPr>
              <a:spLocks/>
            </p:cNvSpPr>
            <p:nvPr userDrawn="1"/>
          </p:nvSpPr>
          <p:spPr bwMode="auto">
            <a:xfrm>
              <a:off x="206375" y="735013"/>
              <a:ext cx="1220788" cy="985838"/>
            </a:xfrm>
            <a:custGeom>
              <a:avLst/>
              <a:gdLst/>
              <a:ahLst/>
              <a:cxnLst>
                <a:cxn ang="0">
                  <a:pos x="455" y="592"/>
                </a:cxn>
                <a:cxn ang="0">
                  <a:pos x="700" y="378"/>
                </a:cxn>
                <a:cxn ang="0">
                  <a:pos x="696" y="344"/>
                </a:cxn>
                <a:cxn ang="0">
                  <a:pos x="696" y="298"/>
                </a:cxn>
                <a:cxn ang="0">
                  <a:pos x="727" y="256"/>
                </a:cxn>
                <a:cxn ang="0">
                  <a:pos x="758" y="197"/>
                </a:cxn>
                <a:cxn ang="0">
                  <a:pos x="740" y="137"/>
                </a:cxn>
                <a:cxn ang="0">
                  <a:pos x="502" y="106"/>
                </a:cxn>
                <a:cxn ang="0">
                  <a:pos x="446" y="121"/>
                </a:cxn>
                <a:cxn ang="0">
                  <a:pos x="380" y="119"/>
                </a:cxn>
                <a:cxn ang="0">
                  <a:pos x="323" y="102"/>
                </a:cxn>
                <a:cxn ang="0">
                  <a:pos x="259" y="106"/>
                </a:cxn>
                <a:cxn ang="0">
                  <a:pos x="230" y="57"/>
                </a:cxn>
                <a:cxn ang="0">
                  <a:pos x="192" y="22"/>
                </a:cxn>
                <a:cxn ang="0">
                  <a:pos x="179" y="7"/>
                </a:cxn>
                <a:cxn ang="0">
                  <a:pos x="170" y="11"/>
                </a:cxn>
                <a:cxn ang="0">
                  <a:pos x="155" y="6"/>
                </a:cxn>
                <a:cxn ang="0">
                  <a:pos x="151" y="15"/>
                </a:cxn>
                <a:cxn ang="0">
                  <a:pos x="148" y="11"/>
                </a:cxn>
                <a:cxn ang="0">
                  <a:pos x="139" y="2"/>
                </a:cxn>
                <a:cxn ang="0">
                  <a:pos x="139" y="22"/>
                </a:cxn>
                <a:cxn ang="0">
                  <a:pos x="131" y="35"/>
                </a:cxn>
                <a:cxn ang="0">
                  <a:pos x="129" y="51"/>
                </a:cxn>
                <a:cxn ang="0">
                  <a:pos x="129" y="66"/>
                </a:cxn>
                <a:cxn ang="0">
                  <a:pos x="133" y="64"/>
                </a:cxn>
                <a:cxn ang="0">
                  <a:pos x="124" y="80"/>
                </a:cxn>
                <a:cxn ang="0">
                  <a:pos x="129" y="91"/>
                </a:cxn>
                <a:cxn ang="0">
                  <a:pos x="122" y="97"/>
                </a:cxn>
                <a:cxn ang="0">
                  <a:pos x="117" y="108"/>
                </a:cxn>
                <a:cxn ang="0">
                  <a:pos x="117" y="117"/>
                </a:cxn>
                <a:cxn ang="0">
                  <a:pos x="117" y="130"/>
                </a:cxn>
                <a:cxn ang="0">
                  <a:pos x="108" y="143"/>
                </a:cxn>
                <a:cxn ang="0">
                  <a:pos x="102" y="161"/>
                </a:cxn>
                <a:cxn ang="0">
                  <a:pos x="95" y="174"/>
                </a:cxn>
                <a:cxn ang="0">
                  <a:pos x="93" y="190"/>
                </a:cxn>
                <a:cxn ang="0">
                  <a:pos x="97" y="199"/>
                </a:cxn>
                <a:cxn ang="0">
                  <a:pos x="95" y="201"/>
                </a:cxn>
                <a:cxn ang="0">
                  <a:pos x="87" y="203"/>
                </a:cxn>
                <a:cxn ang="0">
                  <a:pos x="89" y="216"/>
                </a:cxn>
                <a:cxn ang="0">
                  <a:pos x="84" y="223"/>
                </a:cxn>
                <a:cxn ang="0">
                  <a:pos x="76" y="243"/>
                </a:cxn>
                <a:cxn ang="0">
                  <a:pos x="71" y="263"/>
                </a:cxn>
                <a:cxn ang="0">
                  <a:pos x="75" y="272"/>
                </a:cxn>
                <a:cxn ang="0">
                  <a:pos x="69" y="270"/>
                </a:cxn>
                <a:cxn ang="0">
                  <a:pos x="62" y="291"/>
                </a:cxn>
                <a:cxn ang="0">
                  <a:pos x="60" y="300"/>
                </a:cxn>
                <a:cxn ang="0">
                  <a:pos x="78" y="309"/>
                </a:cxn>
                <a:cxn ang="0">
                  <a:pos x="62" y="302"/>
                </a:cxn>
                <a:cxn ang="0">
                  <a:pos x="51" y="318"/>
                </a:cxn>
                <a:cxn ang="0">
                  <a:pos x="38" y="342"/>
                </a:cxn>
                <a:cxn ang="0">
                  <a:pos x="49" y="334"/>
                </a:cxn>
                <a:cxn ang="0">
                  <a:pos x="47" y="344"/>
                </a:cxn>
                <a:cxn ang="0">
                  <a:pos x="38" y="345"/>
                </a:cxn>
                <a:cxn ang="0">
                  <a:pos x="34" y="349"/>
                </a:cxn>
                <a:cxn ang="0">
                  <a:pos x="29" y="353"/>
                </a:cxn>
                <a:cxn ang="0">
                  <a:pos x="16" y="384"/>
                </a:cxn>
                <a:cxn ang="0">
                  <a:pos x="3" y="402"/>
                </a:cxn>
                <a:cxn ang="0">
                  <a:pos x="7" y="419"/>
                </a:cxn>
                <a:cxn ang="0">
                  <a:pos x="11" y="440"/>
                </a:cxn>
                <a:cxn ang="0">
                  <a:pos x="5" y="457"/>
                </a:cxn>
                <a:cxn ang="0">
                  <a:pos x="2" y="479"/>
                </a:cxn>
                <a:cxn ang="0">
                  <a:pos x="7" y="504"/>
                </a:cxn>
              </a:cxnLst>
              <a:rect l="0" t="0" r="r" b="b"/>
              <a:pathLst>
                <a:path w="769" h="621">
                  <a:moveTo>
                    <a:pt x="22" y="514"/>
                  </a:moveTo>
                  <a:lnTo>
                    <a:pt x="25" y="514"/>
                  </a:lnTo>
                  <a:lnTo>
                    <a:pt x="27" y="515"/>
                  </a:lnTo>
                  <a:lnTo>
                    <a:pt x="31" y="515"/>
                  </a:lnTo>
                  <a:lnTo>
                    <a:pt x="34" y="517"/>
                  </a:lnTo>
                  <a:lnTo>
                    <a:pt x="45" y="519"/>
                  </a:lnTo>
                  <a:lnTo>
                    <a:pt x="60" y="521"/>
                  </a:lnTo>
                  <a:lnTo>
                    <a:pt x="65" y="521"/>
                  </a:lnTo>
                  <a:lnTo>
                    <a:pt x="75" y="525"/>
                  </a:lnTo>
                  <a:lnTo>
                    <a:pt x="84" y="526"/>
                  </a:lnTo>
                  <a:lnTo>
                    <a:pt x="87" y="526"/>
                  </a:lnTo>
                  <a:lnTo>
                    <a:pt x="98" y="528"/>
                  </a:lnTo>
                  <a:lnTo>
                    <a:pt x="100" y="528"/>
                  </a:lnTo>
                  <a:lnTo>
                    <a:pt x="120" y="532"/>
                  </a:lnTo>
                  <a:lnTo>
                    <a:pt x="148" y="537"/>
                  </a:lnTo>
                  <a:lnTo>
                    <a:pt x="184" y="545"/>
                  </a:lnTo>
                  <a:lnTo>
                    <a:pt x="190" y="546"/>
                  </a:lnTo>
                  <a:lnTo>
                    <a:pt x="195" y="546"/>
                  </a:lnTo>
                  <a:lnTo>
                    <a:pt x="204" y="548"/>
                  </a:lnTo>
                  <a:lnTo>
                    <a:pt x="224" y="552"/>
                  </a:lnTo>
                  <a:lnTo>
                    <a:pt x="241" y="556"/>
                  </a:lnTo>
                  <a:lnTo>
                    <a:pt x="252" y="557"/>
                  </a:lnTo>
                  <a:lnTo>
                    <a:pt x="261" y="559"/>
                  </a:lnTo>
                  <a:lnTo>
                    <a:pt x="263" y="559"/>
                  </a:lnTo>
                  <a:lnTo>
                    <a:pt x="298" y="567"/>
                  </a:lnTo>
                  <a:lnTo>
                    <a:pt x="312" y="570"/>
                  </a:lnTo>
                  <a:lnTo>
                    <a:pt x="316" y="570"/>
                  </a:lnTo>
                  <a:lnTo>
                    <a:pt x="349" y="576"/>
                  </a:lnTo>
                  <a:lnTo>
                    <a:pt x="363" y="578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425" y="588"/>
                  </a:lnTo>
                  <a:lnTo>
                    <a:pt x="442" y="590"/>
                  </a:lnTo>
                  <a:lnTo>
                    <a:pt x="451" y="592"/>
                  </a:lnTo>
                  <a:lnTo>
                    <a:pt x="455" y="592"/>
                  </a:lnTo>
                  <a:lnTo>
                    <a:pt x="457" y="594"/>
                  </a:lnTo>
                  <a:lnTo>
                    <a:pt x="517" y="601"/>
                  </a:lnTo>
                  <a:lnTo>
                    <a:pt x="557" y="607"/>
                  </a:lnTo>
                  <a:lnTo>
                    <a:pt x="599" y="612"/>
                  </a:lnTo>
                  <a:lnTo>
                    <a:pt x="612" y="614"/>
                  </a:lnTo>
                  <a:lnTo>
                    <a:pt x="628" y="618"/>
                  </a:lnTo>
                  <a:lnTo>
                    <a:pt x="663" y="621"/>
                  </a:lnTo>
                  <a:lnTo>
                    <a:pt x="678" y="508"/>
                  </a:lnTo>
                  <a:lnTo>
                    <a:pt x="690" y="413"/>
                  </a:lnTo>
                  <a:lnTo>
                    <a:pt x="690" y="404"/>
                  </a:lnTo>
                  <a:lnTo>
                    <a:pt x="690" y="398"/>
                  </a:lnTo>
                  <a:lnTo>
                    <a:pt x="690" y="398"/>
                  </a:lnTo>
                  <a:lnTo>
                    <a:pt x="690" y="397"/>
                  </a:lnTo>
                  <a:lnTo>
                    <a:pt x="692" y="395"/>
                  </a:lnTo>
                  <a:lnTo>
                    <a:pt x="692" y="395"/>
                  </a:lnTo>
                  <a:lnTo>
                    <a:pt x="692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1"/>
                  </a:lnTo>
                  <a:lnTo>
                    <a:pt x="694" y="391"/>
                  </a:lnTo>
                  <a:lnTo>
                    <a:pt x="696" y="391"/>
                  </a:lnTo>
                  <a:lnTo>
                    <a:pt x="696" y="391"/>
                  </a:lnTo>
                  <a:lnTo>
                    <a:pt x="698" y="391"/>
                  </a:lnTo>
                  <a:lnTo>
                    <a:pt x="698" y="389"/>
                  </a:lnTo>
                  <a:lnTo>
                    <a:pt x="698" y="389"/>
                  </a:lnTo>
                  <a:lnTo>
                    <a:pt x="698" y="387"/>
                  </a:lnTo>
                  <a:lnTo>
                    <a:pt x="698" y="386"/>
                  </a:lnTo>
                  <a:lnTo>
                    <a:pt x="698" y="386"/>
                  </a:lnTo>
                  <a:lnTo>
                    <a:pt x="700" y="384"/>
                  </a:lnTo>
                  <a:lnTo>
                    <a:pt x="700" y="382"/>
                  </a:lnTo>
                  <a:lnTo>
                    <a:pt x="700" y="380"/>
                  </a:lnTo>
                  <a:lnTo>
                    <a:pt x="700" y="380"/>
                  </a:lnTo>
                  <a:lnTo>
                    <a:pt x="700" y="378"/>
                  </a:lnTo>
                  <a:lnTo>
                    <a:pt x="700" y="376"/>
                  </a:lnTo>
                  <a:lnTo>
                    <a:pt x="701" y="376"/>
                  </a:lnTo>
                  <a:lnTo>
                    <a:pt x="701" y="375"/>
                  </a:lnTo>
                  <a:lnTo>
                    <a:pt x="701" y="375"/>
                  </a:lnTo>
                  <a:lnTo>
                    <a:pt x="703" y="375"/>
                  </a:lnTo>
                  <a:lnTo>
                    <a:pt x="703" y="373"/>
                  </a:lnTo>
                  <a:lnTo>
                    <a:pt x="703" y="371"/>
                  </a:lnTo>
                  <a:lnTo>
                    <a:pt x="703" y="369"/>
                  </a:lnTo>
                  <a:lnTo>
                    <a:pt x="701" y="367"/>
                  </a:lnTo>
                  <a:lnTo>
                    <a:pt x="701" y="367"/>
                  </a:lnTo>
                  <a:lnTo>
                    <a:pt x="700" y="366"/>
                  </a:lnTo>
                  <a:lnTo>
                    <a:pt x="700" y="366"/>
                  </a:lnTo>
                  <a:lnTo>
                    <a:pt x="701" y="364"/>
                  </a:lnTo>
                  <a:lnTo>
                    <a:pt x="701" y="362"/>
                  </a:lnTo>
                  <a:lnTo>
                    <a:pt x="703" y="362"/>
                  </a:lnTo>
                  <a:lnTo>
                    <a:pt x="705" y="360"/>
                  </a:lnTo>
                  <a:lnTo>
                    <a:pt x="707" y="358"/>
                  </a:lnTo>
                  <a:lnTo>
                    <a:pt x="709" y="356"/>
                  </a:lnTo>
                  <a:lnTo>
                    <a:pt x="709" y="355"/>
                  </a:lnTo>
                  <a:lnTo>
                    <a:pt x="709" y="353"/>
                  </a:lnTo>
                  <a:lnTo>
                    <a:pt x="707" y="353"/>
                  </a:lnTo>
                  <a:lnTo>
                    <a:pt x="707" y="353"/>
                  </a:lnTo>
                  <a:lnTo>
                    <a:pt x="705" y="351"/>
                  </a:lnTo>
                  <a:lnTo>
                    <a:pt x="703" y="351"/>
                  </a:lnTo>
                  <a:lnTo>
                    <a:pt x="701" y="349"/>
                  </a:lnTo>
                  <a:lnTo>
                    <a:pt x="701" y="349"/>
                  </a:lnTo>
                  <a:lnTo>
                    <a:pt x="703" y="345"/>
                  </a:lnTo>
                  <a:lnTo>
                    <a:pt x="703" y="344"/>
                  </a:lnTo>
                  <a:lnTo>
                    <a:pt x="703" y="344"/>
                  </a:lnTo>
                  <a:lnTo>
                    <a:pt x="701" y="344"/>
                  </a:lnTo>
                  <a:lnTo>
                    <a:pt x="701" y="344"/>
                  </a:lnTo>
                  <a:lnTo>
                    <a:pt x="698" y="342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4" y="342"/>
                  </a:lnTo>
                  <a:lnTo>
                    <a:pt x="694" y="342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0" y="340"/>
                  </a:lnTo>
                  <a:lnTo>
                    <a:pt x="690" y="340"/>
                  </a:lnTo>
                  <a:lnTo>
                    <a:pt x="689" y="342"/>
                  </a:lnTo>
                  <a:lnTo>
                    <a:pt x="687" y="340"/>
                  </a:lnTo>
                  <a:lnTo>
                    <a:pt x="687" y="340"/>
                  </a:lnTo>
                  <a:lnTo>
                    <a:pt x="683" y="336"/>
                  </a:lnTo>
                  <a:lnTo>
                    <a:pt x="683" y="334"/>
                  </a:lnTo>
                  <a:lnTo>
                    <a:pt x="683" y="334"/>
                  </a:lnTo>
                  <a:lnTo>
                    <a:pt x="685" y="331"/>
                  </a:lnTo>
                  <a:lnTo>
                    <a:pt x="685" y="329"/>
                  </a:lnTo>
                  <a:lnTo>
                    <a:pt x="685" y="327"/>
                  </a:lnTo>
                  <a:lnTo>
                    <a:pt x="683" y="325"/>
                  </a:lnTo>
                  <a:lnTo>
                    <a:pt x="683" y="325"/>
                  </a:lnTo>
                  <a:lnTo>
                    <a:pt x="683" y="323"/>
                  </a:lnTo>
                  <a:lnTo>
                    <a:pt x="685" y="318"/>
                  </a:lnTo>
                  <a:lnTo>
                    <a:pt x="685" y="316"/>
                  </a:lnTo>
                  <a:lnTo>
                    <a:pt x="685" y="314"/>
                  </a:lnTo>
                  <a:lnTo>
                    <a:pt x="685" y="313"/>
                  </a:lnTo>
                  <a:lnTo>
                    <a:pt x="687" y="313"/>
                  </a:lnTo>
                  <a:lnTo>
                    <a:pt x="687" y="311"/>
                  </a:lnTo>
                  <a:lnTo>
                    <a:pt x="689" y="311"/>
                  </a:lnTo>
                  <a:lnTo>
                    <a:pt x="689" y="309"/>
                  </a:lnTo>
                  <a:lnTo>
                    <a:pt x="690" y="307"/>
                  </a:lnTo>
                  <a:lnTo>
                    <a:pt x="692" y="305"/>
                  </a:lnTo>
                  <a:lnTo>
                    <a:pt x="694" y="305"/>
                  </a:lnTo>
                  <a:lnTo>
                    <a:pt x="694" y="303"/>
                  </a:lnTo>
                  <a:lnTo>
                    <a:pt x="694" y="303"/>
                  </a:lnTo>
                  <a:lnTo>
                    <a:pt x="694" y="302"/>
                  </a:lnTo>
                  <a:lnTo>
                    <a:pt x="694" y="302"/>
                  </a:lnTo>
                  <a:lnTo>
                    <a:pt x="696" y="298"/>
                  </a:lnTo>
                  <a:lnTo>
                    <a:pt x="698" y="296"/>
                  </a:lnTo>
                  <a:lnTo>
                    <a:pt x="698" y="294"/>
                  </a:lnTo>
                  <a:lnTo>
                    <a:pt x="700" y="291"/>
                  </a:lnTo>
                  <a:lnTo>
                    <a:pt x="700" y="291"/>
                  </a:lnTo>
                  <a:lnTo>
                    <a:pt x="701" y="287"/>
                  </a:lnTo>
                  <a:lnTo>
                    <a:pt x="703" y="287"/>
                  </a:lnTo>
                  <a:lnTo>
                    <a:pt x="703" y="285"/>
                  </a:lnTo>
                  <a:lnTo>
                    <a:pt x="705" y="281"/>
                  </a:lnTo>
                  <a:lnTo>
                    <a:pt x="705" y="280"/>
                  </a:lnTo>
                  <a:lnTo>
                    <a:pt x="709" y="280"/>
                  </a:lnTo>
                  <a:lnTo>
                    <a:pt x="710" y="280"/>
                  </a:lnTo>
                  <a:lnTo>
                    <a:pt x="712" y="278"/>
                  </a:lnTo>
                  <a:lnTo>
                    <a:pt x="714" y="278"/>
                  </a:lnTo>
                  <a:lnTo>
                    <a:pt x="716" y="278"/>
                  </a:lnTo>
                  <a:lnTo>
                    <a:pt x="716" y="276"/>
                  </a:lnTo>
                  <a:lnTo>
                    <a:pt x="716" y="274"/>
                  </a:lnTo>
                  <a:lnTo>
                    <a:pt x="718" y="272"/>
                  </a:lnTo>
                  <a:lnTo>
                    <a:pt x="718" y="272"/>
                  </a:lnTo>
                  <a:lnTo>
                    <a:pt x="720" y="272"/>
                  </a:lnTo>
                  <a:lnTo>
                    <a:pt x="720" y="270"/>
                  </a:lnTo>
                  <a:lnTo>
                    <a:pt x="720" y="270"/>
                  </a:lnTo>
                  <a:lnTo>
                    <a:pt x="721" y="270"/>
                  </a:lnTo>
                  <a:lnTo>
                    <a:pt x="723" y="269"/>
                  </a:lnTo>
                  <a:lnTo>
                    <a:pt x="723" y="265"/>
                  </a:lnTo>
                  <a:lnTo>
                    <a:pt x="725" y="263"/>
                  </a:lnTo>
                  <a:lnTo>
                    <a:pt x="727" y="261"/>
                  </a:lnTo>
                  <a:lnTo>
                    <a:pt x="727" y="260"/>
                  </a:lnTo>
                  <a:lnTo>
                    <a:pt x="725" y="258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2"/>
                  </a:lnTo>
                  <a:lnTo>
                    <a:pt x="727" y="249"/>
                  </a:lnTo>
                  <a:lnTo>
                    <a:pt x="727" y="249"/>
                  </a:lnTo>
                  <a:lnTo>
                    <a:pt x="729" y="247"/>
                  </a:lnTo>
                  <a:lnTo>
                    <a:pt x="729" y="247"/>
                  </a:lnTo>
                  <a:lnTo>
                    <a:pt x="731" y="247"/>
                  </a:lnTo>
                  <a:lnTo>
                    <a:pt x="732" y="245"/>
                  </a:lnTo>
                  <a:lnTo>
                    <a:pt x="732" y="243"/>
                  </a:lnTo>
                  <a:lnTo>
                    <a:pt x="734" y="241"/>
                  </a:lnTo>
                  <a:lnTo>
                    <a:pt x="734" y="239"/>
                  </a:lnTo>
                  <a:lnTo>
                    <a:pt x="736" y="239"/>
                  </a:lnTo>
                  <a:lnTo>
                    <a:pt x="736" y="238"/>
                  </a:lnTo>
                  <a:lnTo>
                    <a:pt x="738" y="236"/>
                  </a:lnTo>
                  <a:lnTo>
                    <a:pt x="740" y="234"/>
                  </a:lnTo>
                  <a:lnTo>
                    <a:pt x="740" y="234"/>
                  </a:lnTo>
                  <a:lnTo>
                    <a:pt x="742" y="230"/>
                  </a:lnTo>
                  <a:lnTo>
                    <a:pt x="742" y="227"/>
                  </a:lnTo>
                  <a:lnTo>
                    <a:pt x="743" y="223"/>
                  </a:lnTo>
                  <a:lnTo>
                    <a:pt x="745" y="221"/>
                  </a:lnTo>
                  <a:lnTo>
                    <a:pt x="745" y="219"/>
                  </a:lnTo>
                  <a:lnTo>
                    <a:pt x="745" y="216"/>
                  </a:lnTo>
                  <a:lnTo>
                    <a:pt x="747" y="212"/>
                  </a:lnTo>
                  <a:lnTo>
                    <a:pt x="747" y="212"/>
                  </a:lnTo>
                  <a:lnTo>
                    <a:pt x="749" y="210"/>
                  </a:lnTo>
                  <a:lnTo>
                    <a:pt x="749" y="208"/>
                  </a:lnTo>
                  <a:lnTo>
                    <a:pt x="751" y="207"/>
                  </a:lnTo>
                  <a:lnTo>
                    <a:pt x="754" y="203"/>
                  </a:lnTo>
                  <a:lnTo>
                    <a:pt x="754" y="203"/>
                  </a:lnTo>
                  <a:lnTo>
                    <a:pt x="754" y="201"/>
                  </a:lnTo>
                  <a:lnTo>
                    <a:pt x="756" y="201"/>
                  </a:lnTo>
                  <a:lnTo>
                    <a:pt x="756" y="199"/>
                  </a:lnTo>
                  <a:lnTo>
                    <a:pt x="758" y="199"/>
                  </a:lnTo>
                  <a:lnTo>
                    <a:pt x="758" y="197"/>
                  </a:lnTo>
                  <a:lnTo>
                    <a:pt x="760" y="196"/>
                  </a:lnTo>
                  <a:lnTo>
                    <a:pt x="760" y="194"/>
                  </a:lnTo>
                  <a:lnTo>
                    <a:pt x="762" y="192"/>
                  </a:lnTo>
                  <a:lnTo>
                    <a:pt x="765" y="190"/>
                  </a:lnTo>
                  <a:lnTo>
                    <a:pt x="767" y="186"/>
                  </a:lnTo>
                  <a:lnTo>
                    <a:pt x="769" y="185"/>
                  </a:lnTo>
                  <a:lnTo>
                    <a:pt x="769" y="181"/>
                  </a:lnTo>
                  <a:lnTo>
                    <a:pt x="767" y="175"/>
                  </a:lnTo>
                  <a:lnTo>
                    <a:pt x="765" y="174"/>
                  </a:lnTo>
                  <a:lnTo>
                    <a:pt x="765" y="172"/>
                  </a:lnTo>
                  <a:lnTo>
                    <a:pt x="765" y="170"/>
                  </a:lnTo>
                  <a:lnTo>
                    <a:pt x="765" y="168"/>
                  </a:lnTo>
                  <a:lnTo>
                    <a:pt x="763" y="165"/>
                  </a:lnTo>
                  <a:lnTo>
                    <a:pt x="763" y="163"/>
                  </a:lnTo>
                  <a:lnTo>
                    <a:pt x="762" y="161"/>
                  </a:lnTo>
                  <a:lnTo>
                    <a:pt x="762" y="163"/>
                  </a:lnTo>
                  <a:lnTo>
                    <a:pt x="760" y="161"/>
                  </a:lnTo>
                  <a:lnTo>
                    <a:pt x="758" y="159"/>
                  </a:lnTo>
                  <a:lnTo>
                    <a:pt x="756" y="157"/>
                  </a:lnTo>
                  <a:lnTo>
                    <a:pt x="753" y="152"/>
                  </a:lnTo>
                  <a:lnTo>
                    <a:pt x="751" y="152"/>
                  </a:lnTo>
                  <a:lnTo>
                    <a:pt x="749" y="152"/>
                  </a:lnTo>
                  <a:lnTo>
                    <a:pt x="747" y="152"/>
                  </a:lnTo>
                  <a:lnTo>
                    <a:pt x="745" y="152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3" y="146"/>
                  </a:lnTo>
                  <a:lnTo>
                    <a:pt x="743" y="146"/>
                  </a:lnTo>
                  <a:lnTo>
                    <a:pt x="743" y="144"/>
                  </a:lnTo>
                  <a:lnTo>
                    <a:pt x="742" y="143"/>
                  </a:lnTo>
                  <a:lnTo>
                    <a:pt x="740" y="141"/>
                  </a:lnTo>
                  <a:lnTo>
                    <a:pt x="740" y="141"/>
                  </a:lnTo>
                  <a:lnTo>
                    <a:pt x="740" y="137"/>
                  </a:lnTo>
                  <a:lnTo>
                    <a:pt x="740" y="135"/>
                  </a:lnTo>
                  <a:lnTo>
                    <a:pt x="738" y="133"/>
                  </a:lnTo>
                  <a:lnTo>
                    <a:pt x="738" y="133"/>
                  </a:lnTo>
                  <a:lnTo>
                    <a:pt x="738" y="130"/>
                  </a:lnTo>
                  <a:lnTo>
                    <a:pt x="736" y="130"/>
                  </a:lnTo>
                  <a:lnTo>
                    <a:pt x="736" y="128"/>
                  </a:lnTo>
                  <a:lnTo>
                    <a:pt x="689" y="121"/>
                  </a:lnTo>
                  <a:lnTo>
                    <a:pt x="678" y="121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559" y="102"/>
                  </a:lnTo>
                  <a:lnTo>
                    <a:pt x="559" y="102"/>
                  </a:lnTo>
                  <a:lnTo>
                    <a:pt x="557" y="104"/>
                  </a:lnTo>
                  <a:lnTo>
                    <a:pt x="553" y="106"/>
                  </a:lnTo>
                  <a:lnTo>
                    <a:pt x="548" y="110"/>
                  </a:lnTo>
                  <a:lnTo>
                    <a:pt x="544" y="110"/>
                  </a:lnTo>
                  <a:lnTo>
                    <a:pt x="541" y="110"/>
                  </a:lnTo>
                  <a:lnTo>
                    <a:pt x="537" y="110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0" y="108"/>
                  </a:lnTo>
                  <a:lnTo>
                    <a:pt x="524" y="108"/>
                  </a:lnTo>
                  <a:lnTo>
                    <a:pt x="519" y="108"/>
                  </a:lnTo>
                  <a:lnTo>
                    <a:pt x="517" y="108"/>
                  </a:lnTo>
                  <a:lnTo>
                    <a:pt x="515" y="108"/>
                  </a:lnTo>
                  <a:lnTo>
                    <a:pt x="513" y="108"/>
                  </a:lnTo>
                  <a:lnTo>
                    <a:pt x="511" y="108"/>
                  </a:lnTo>
                  <a:lnTo>
                    <a:pt x="511" y="108"/>
                  </a:lnTo>
                  <a:lnTo>
                    <a:pt x="509" y="108"/>
                  </a:lnTo>
                  <a:lnTo>
                    <a:pt x="508" y="106"/>
                  </a:lnTo>
                  <a:lnTo>
                    <a:pt x="506" y="106"/>
                  </a:lnTo>
                  <a:lnTo>
                    <a:pt x="506" y="106"/>
                  </a:lnTo>
                  <a:lnTo>
                    <a:pt x="504" y="106"/>
                  </a:lnTo>
                  <a:lnTo>
                    <a:pt x="502" y="106"/>
                  </a:lnTo>
                  <a:lnTo>
                    <a:pt x="500" y="110"/>
                  </a:lnTo>
                  <a:lnTo>
                    <a:pt x="499" y="110"/>
                  </a:lnTo>
                  <a:lnTo>
                    <a:pt x="497" y="112"/>
                  </a:lnTo>
                  <a:lnTo>
                    <a:pt x="495" y="112"/>
                  </a:lnTo>
                  <a:lnTo>
                    <a:pt x="493" y="112"/>
                  </a:lnTo>
                  <a:lnTo>
                    <a:pt x="493" y="112"/>
                  </a:lnTo>
                  <a:lnTo>
                    <a:pt x="489" y="112"/>
                  </a:lnTo>
                  <a:lnTo>
                    <a:pt x="488" y="112"/>
                  </a:lnTo>
                  <a:lnTo>
                    <a:pt x="484" y="112"/>
                  </a:lnTo>
                  <a:lnTo>
                    <a:pt x="482" y="112"/>
                  </a:lnTo>
                  <a:lnTo>
                    <a:pt x="480" y="112"/>
                  </a:lnTo>
                  <a:lnTo>
                    <a:pt x="478" y="112"/>
                  </a:lnTo>
                  <a:lnTo>
                    <a:pt x="475" y="113"/>
                  </a:lnTo>
                  <a:lnTo>
                    <a:pt x="475" y="113"/>
                  </a:lnTo>
                  <a:lnTo>
                    <a:pt x="473" y="112"/>
                  </a:lnTo>
                  <a:lnTo>
                    <a:pt x="471" y="112"/>
                  </a:lnTo>
                  <a:lnTo>
                    <a:pt x="469" y="112"/>
                  </a:lnTo>
                  <a:lnTo>
                    <a:pt x="469" y="112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4" y="115"/>
                  </a:lnTo>
                  <a:lnTo>
                    <a:pt x="464" y="115"/>
                  </a:lnTo>
                  <a:lnTo>
                    <a:pt x="462" y="115"/>
                  </a:lnTo>
                  <a:lnTo>
                    <a:pt x="462" y="115"/>
                  </a:lnTo>
                  <a:lnTo>
                    <a:pt x="460" y="115"/>
                  </a:lnTo>
                  <a:lnTo>
                    <a:pt x="457" y="115"/>
                  </a:lnTo>
                  <a:lnTo>
                    <a:pt x="455" y="117"/>
                  </a:lnTo>
                  <a:lnTo>
                    <a:pt x="453" y="117"/>
                  </a:lnTo>
                  <a:lnTo>
                    <a:pt x="451" y="117"/>
                  </a:lnTo>
                  <a:lnTo>
                    <a:pt x="451" y="119"/>
                  </a:lnTo>
                  <a:lnTo>
                    <a:pt x="449" y="121"/>
                  </a:lnTo>
                  <a:lnTo>
                    <a:pt x="449" y="121"/>
                  </a:lnTo>
                  <a:lnTo>
                    <a:pt x="447" y="121"/>
                  </a:lnTo>
                  <a:lnTo>
                    <a:pt x="446" y="121"/>
                  </a:lnTo>
                  <a:lnTo>
                    <a:pt x="442" y="121"/>
                  </a:lnTo>
                  <a:lnTo>
                    <a:pt x="436" y="121"/>
                  </a:lnTo>
                  <a:lnTo>
                    <a:pt x="433" y="121"/>
                  </a:lnTo>
                  <a:lnTo>
                    <a:pt x="427" y="121"/>
                  </a:lnTo>
                  <a:lnTo>
                    <a:pt x="425" y="121"/>
                  </a:lnTo>
                  <a:lnTo>
                    <a:pt x="424" y="121"/>
                  </a:lnTo>
                  <a:lnTo>
                    <a:pt x="424" y="119"/>
                  </a:lnTo>
                  <a:lnTo>
                    <a:pt x="420" y="117"/>
                  </a:lnTo>
                  <a:lnTo>
                    <a:pt x="420" y="115"/>
                  </a:lnTo>
                  <a:lnTo>
                    <a:pt x="418" y="113"/>
                  </a:lnTo>
                  <a:lnTo>
                    <a:pt x="418" y="113"/>
                  </a:lnTo>
                  <a:lnTo>
                    <a:pt x="416" y="113"/>
                  </a:lnTo>
                  <a:lnTo>
                    <a:pt x="414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1" y="113"/>
                  </a:lnTo>
                  <a:lnTo>
                    <a:pt x="409" y="113"/>
                  </a:lnTo>
                  <a:lnTo>
                    <a:pt x="407" y="113"/>
                  </a:lnTo>
                  <a:lnTo>
                    <a:pt x="405" y="115"/>
                  </a:lnTo>
                  <a:lnTo>
                    <a:pt x="404" y="115"/>
                  </a:lnTo>
                  <a:lnTo>
                    <a:pt x="404" y="115"/>
                  </a:lnTo>
                  <a:lnTo>
                    <a:pt x="400" y="117"/>
                  </a:lnTo>
                  <a:lnTo>
                    <a:pt x="396" y="117"/>
                  </a:lnTo>
                  <a:lnTo>
                    <a:pt x="393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5" y="121"/>
                  </a:lnTo>
                  <a:lnTo>
                    <a:pt x="385" y="119"/>
                  </a:lnTo>
                  <a:lnTo>
                    <a:pt x="383" y="119"/>
                  </a:lnTo>
                  <a:lnTo>
                    <a:pt x="382" y="119"/>
                  </a:lnTo>
                  <a:lnTo>
                    <a:pt x="382" y="119"/>
                  </a:lnTo>
                  <a:lnTo>
                    <a:pt x="380" y="119"/>
                  </a:lnTo>
                  <a:lnTo>
                    <a:pt x="378" y="117"/>
                  </a:lnTo>
                  <a:lnTo>
                    <a:pt x="376" y="117"/>
                  </a:lnTo>
                  <a:lnTo>
                    <a:pt x="372" y="117"/>
                  </a:lnTo>
                  <a:lnTo>
                    <a:pt x="372" y="117"/>
                  </a:lnTo>
                  <a:lnTo>
                    <a:pt x="371" y="119"/>
                  </a:lnTo>
                  <a:lnTo>
                    <a:pt x="369" y="119"/>
                  </a:lnTo>
                  <a:lnTo>
                    <a:pt x="369" y="121"/>
                  </a:lnTo>
                  <a:lnTo>
                    <a:pt x="367" y="121"/>
                  </a:lnTo>
                  <a:lnTo>
                    <a:pt x="363" y="121"/>
                  </a:lnTo>
                  <a:lnTo>
                    <a:pt x="363" y="121"/>
                  </a:lnTo>
                  <a:lnTo>
                    <a:pt x="361" y="121"/>
                  </a:lnTo>
                  <a:lnTo>
                    <a:pt x="361" y="119"/>
                  </a:lnTo>
                  <a:lnTo>
                    <a:pt x="361" y="117"/>
                  </a:lnTo>
                  <a:lnTo>
                    <a:pt x="361" y="115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58" y="112"/>
                  </a:lnTo>
                  <a:lnTo>
                    <a:pt x="356" y="110"/>
                  </a:lnTo>
                  <a:lnTo>
                    <a:pt x="356" y="110"/>
                  </a:lnTo>
                  <a:lnTo>
                    <a:pt x="354" y="108"/>
                  </a:lnTo>
                  <a:lnTo>
                    <a:pt x="352" y="108"/>
                  </a:lnTo>
                  <a:lnTo>
                    <a:pt x="349" y="106"/>
                  </a:lnTo>
                  <a:lnTo>
                    <a:pt x="345" y="106"/>
                  </a:lnTo>
                  <a:lnTo>
                    <a:pt x="343" y="106"/>
                  </a:lnTo>
                  <a:lnTo>
                    <a:pt x="341" y="106"/>
                  </a:lnTo>
                  <a:lnTo>
                    <a:pt x="341" y="104"/>
                  </a:lnTo>
                  <a:lnTo>
                    <a:pt x="340" y="104"/>
                  </a:lnTo>
                  <a:lnTo>
                    <a:pt x="338" y="102"/>
                  </a:lnTo>
                  <a:lnTo>
                    <a:pt x="336" y="102"/>
                  </a:lnTo>
                  <a:lnTo>
                    <a:pt x="336" y="101"/>
                  </a:lnTo>
                  <a:lnTo>
                    <a:pt x="330" y="102"/>
                  </a:lnTo>
                  <a:lnTo>
                    <a:pt x="327" y="102"/>
                  </a:lnTo>
                  <a:lnTo>
                    <a:pt x="325" y="102"/>
                  </a:lnTo>
                  <a:lnTo>
                    <a:pt x="323" y="102"/>
                  </a:lnTo>
                  <a:lnTo>
                    <a:pt x="321" y="102"/>
                  </a:lnTo>
                  <a:lnTo>
                    <a:pt x="319" y="102"/>
                  </a:lnTo>
                  <a:lnTo>
                    <a:pt x="316" y="101"/>
                  </a:lnTo>
                  <a:lnTo>
                    <a:pt x="316" y="101"/>
                  </a:lnTo>
                  <a:lnTo>
                    <a:pt x="314" y="101"/>
                  </a:lnTo>
                  <a:lnTo>
                    <a:pt x="312" y="99"/>
                  </a:lnTo>
                  <a:lnTo>
                    <a:pt x="312" y="99"/>
                  </a:lnTo>
                  <a:lnTo>
                    <a:pt x="310" y="99"/>
                  </a:lnTo>
                  <a:lnTo>
                    <a:pt x="303" y="101"/>
                  </a:lnTo>
                  <a:lnTo>
                    <a:pt x="301" y="102"/>
                  </a:lnTo>
                  <a:lnTo>
                    <a:pt x="301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8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2" y="106"/>
                  </a:lnTo>
                  <a:lnTo>
                    <a:pt x="287" y="108"/>
                  </a:lnTo>
                  <a:lnTo>
                    <a:pt x="285" y="108"/>
                  </a:lnTo>
                  <a:lnTo>
                    <a:pt x="281" y="110"/>
                  </a:lnTo>
                  <a:lnTo>
                    <a:pt x="276" y="110"/>
                  </a:lnTo>
                  <a:lnTo>
                    <a:pt x="272" y="110"/>
                  </a:lnTo>
                  <a:lnTo>
                    <a:pt x="272" y="112"/>
                  </a:lnTo>
                  <a:lnTo>
                    <a:pt x="270" y="112"/>
                  </a:lnTo>
                  <a:lnTo>
                    <a:pt x="268" y="112"/>
                  </a:lnTo>
                  <a:lnTo>
                    <a:pt x="266" y="110"/>
                  </a:lnTo>
                  <a:lnTo>
                    <a:pt x="265" y="112"/>
                  </a:lnTo>
                  <a:lnTo>
                    <a:pt x="263" y="110"/>
                  </a:lnTo>
                  <a:lnTo>
                    <a:pt x="263" y="110"/>
                  </a:lnTo>
                  <a:lnTo>
                    <a:pt x="261" y="108"/>
                  </a:lnTo>
                  <a:lnTo>
                    <a:pt x="261" y="106"/>
                  </a:lnTo>
                  <a:lnTo>
                    <a:pt x="259" y="106"/>
                  </a:lnTo>
                  <a:lnTo>
                    <a:pt x="256" y="106"/>
                  </a:lnTo>
                  <a:lnTo>
                    <a:pt x="254" y="106"/>
                  </a:lnTo>
                  <a:lnTo>
                    <a:pt x="250" y="102"/>
                  </a:lnTo>
                  <a:lnTo>
                    <a:pt x="246" y="102"/>
                  </a:lnTo>
                  <a:lnTo>
                    <a:pt x="243" y="101"/>
                  </a:lnTo>
                  <a:lnTo>
                    <a:pt x="237" y="97"/>
                  </a:lnTo>
                  <a:lnTo>
                    <a:pt x="235" y="95"/>
                  </a:lnTo>
                  <a:lnTo>
                    <a:pt x="234" y="93"/>
                  </a:lnTo>
                  <a:lnTo>
                    <a:pt x="230" y="91"/>
                  </a:lnTo>
                  <a:lnTo>
                    <a:pt x="228" y="90"/>
                  </a:lnTo>
                  <a:lnTo>
                    <a:pt x="228" y="90"/>
                  </a:lnTo>
                  <a:lnTo>
                    <a:pt x="228" y="88"/>
                  </a:lnTo>
                  <a:lnTo>
                    <a:pt x="228" y="86"/>
                  </a:lnTo>
                  <a:lnTo>
                    <a:pt x="228" y="84"/>
                  </a:lnTo>
                  <a:lnTo>
                    <a:pt x="228" y="84"/>
                  </a:lnTo>
                  <a:lnTo>
                    <a:pt x="228" y="82"/>
                  </a:lnTo>
                  <a:lnTo>
                    <a:pt x="230" y="80"/>
                  </a:lnTo>
                  <a:lnTo>
                    <a:pt x="228" y="80"/>
                  </a:lnTo>
                  <a:lnTo>
                    <a:pt x="228" y="79"/>
                  </a:lnTo>
                  <a:lnTo>
                    <a:pt x="230" y="79"/>
                  </a:lnTo>
                  <a:lnTo>
                    <a:pt x="230" y="77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3"/>
                  </a:lnTo>
                  <a:lnTo>
                    <a:pt x="230" y="71"/>
                  </a:lnTo>
                  <a:lnTo>
                    <a:pt x="230" y="69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2" y="64"/>
                  </a:lnTo>
                  <a:lnTo>
                    <a:pt x="232" y="64"/>
                  </a:lnTo>
                  <a:lnTo>
                    <a:pt x="230" y="62"/>
                  </a:lnTo>
                  <a:lnTo>
                    <a:pt x="230" y="60"/>
                  </a:lnTo>
                  <a:lnTo>
                    <a:pt x="230" y="59"/>
                  </a:lnTo>
                  <a:lnTo>
                    <a:pt x="230" y="57"/>
                  </a:lnTo>
                  <a:lnTo>
                    <a:pt x="230" y="55"/>
                  </a:lnTo>
                  <a:lnTo>
                    <a:pt x="230" y="53"/>
                  </a:lnTo>
                  <a:lnTo>
                    <a:pt x="230" y="51"/>
                  </a:lnTo>
                  <a:lnTo>
                    <a:pt x="230" y="51"/>
                  </a:lnTo>
                  <a:lnTo>
                    <a:pt x="230" y="49"/>
                  </a:lnTo>
                  <a:lnTo>
                    <a:pt x="228" y="48"/>
                  </a:lnTo>
                  <a:lnTo>
                    <a:pt x="228" y="46"/>
                  </a:lnTo>
                  <a:lnTo>
                    <a:pt x="228" y="44"/>
                  </a:lnTo>
                  <a:lnTo>
                    <a:pt x="228" y="44"/>
                  </a:lnTo>
                  <a:lnTo>
                    <a:pt x="226" y="42"/>
                  </a:lnTo>
                  <a:lnTo>
                    <a:pt x="226" y="40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4" y="33"/>
                  </a:lnTo>
                  <a:lnTo>
                    <a:pt x="223" y="33"/>
                  </a:lnTo>
                  <a:lnTo>
                    <a:pt x="221" y="31"/>
                  </a:lnTo>
                  <a:lnTo>
                    <a:pt x="219" y="29"/>
                  </a:lnTo>
                  <a:lnTo>
                    <a:pt x="215" y="24"/>
                  </a:lnTo>
                  <a:lnTo>
                    <a:pt x="210" y="20"/>
                  </a:lnTo>
                  <a:lnTo>
                    <a:pt x="206" y="18"/>
                  </a:lnTo>
                  <a:lnTo>
                    <a:pt x="204" y="18"/>
                  </a:lnTo>
                  <a:lnTo>
                    <a:pt x="204" y="18"/>
                  </a:lnTo>
                  <a:lnTo>
                    <a:pt x="203" y="18"/>
                  </a:lnTo>
                  <a:lnTo>
                    <a:pt x="203" y="18"/>
                  </a:lnTo>
                  <a:lnTo>
                    <a:pt x="201" y="20"/>
                  </a:lnTo>
                  <a:lnTo>
                    <a:pt x="197" y="22"/>
                  </a:lnTo>
                  <a:lnTo>
                    <a:pt x="197" y="22"/>
                  </a:lnTo>
                  <a:lnTo>
                    <a:pt x="195" y="22"/>
                  </a:lnTo>
                  <a:lnTo>
                    <a:pt x="195" y="22"/>
                  </a:lnTo>
                  <a:lnTo>
                    <a:pt x="193" y="20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6" y="20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2" y="13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7"/>
                  </a:lnTo>
                  <a:lnTo>
                    <a:pt x="181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3" y="7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7" y="11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57" y="9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6"/>
                  </a:lnTo>
                  <a:lnTo>
                    <a:pt x="157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1" y="7"/>
                  </a:lnTo>
                  <a:lnTo>
                    <a:pt x="150" y="7"/>
                  </a:lnTo>
                  <a:lnTo>
                    <a:pt x="150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9"/>
                  </a:lnTo>
                  <a:lnTo>
                    <a:pt x="150" y="9"/>
                  </a:lnTo>
                  <a:lnTo>
                    <a:pt x="150" y="9"/>
                  </a:lnTo>
                  <a:lnTo>
                    <a:pt x="151" y="9"/>
                  </a:lnTo>
                  <a:lnTo>
                    <a:pt x="151" y="9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5"/>
                  </a:lnTo>
                  <a:lnTo>
                    <a:pt x="153" y="15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0" y="15"/>
                  </a:lnTo>
                  <a:lnTo>
                    <a:pt x="150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9"/>
                  </a:lnTo>
                  <a:lnTo>
                    <a:pt x="150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7" y="6"/>
                  </a:lnTo>
                  <a:lnTo>
                    <a:pt x="137" y="6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11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5"/>
                  </a:lnTo>
                  <a:lnTo>
                    <a:pt x="139" y="15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8"/>
                  </a:lnTo>
                  <a:lnTo>
                    <a:pt x="139" y="18"/>
                  </a:lnTo>
                  <a:lnTo>
                    <a:pt x="139" y="20"/>
                  </a:lnTo>
                  <a:lnTo>
                    <a:pt x="139" y="22"/>
                  </a:lnTo>
                  <a:lnTo>
                    <a:pt x="139" y="22"/>
                  </a:lnTo>
                  <a:lnTo>
                    <a:pt x="139" y="24"/>
                  </a:lnTo>
                  <a:lnTo>
                    <a:pt x="139" y="24"/>
                  </a:lnTo>
                  <a:lnTo>
                    <a:pt x="139" y="26"/>
                  </a:lnTo>
                  <a:lnTo>
                    <a:pt x="139" y="26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7" y="27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31"/>
                  </a:lnTo>
                  <a:lnTo>
                    <a:pt x="137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29" y="35"/>
                  </a:lnTo>
                  <a:lnTo>
                    <a:pt x="129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6"/>
                  </a:lnTo>
                  <a:lnTo>
                    <a:pt x="131" y="46"/>
                  </a:lnTo>
                  <a:lnTo>
                    <a:pt x="129" y="46"/>
                  </a:lnTo>
                  <a:lnTo>
                    <a:pt x="131" y="46"/>
                  </a:lnTo>
                  <a:lnTo>
                    <a:pt x="131" y="48"/>
                  </a:lnTo>
                  <a:lnTo>
                    <a:pt x="129" y="48"/>
                  </a:lnTo>
                  <a:lnTo>
                    <a:pt x="131" y="48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29" y="49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60"/>
                  </a:lnTo>
                  <a:lnTo>
                    <a:pt x="128" y="60"/>
                  </a:lnTo>
                  <a:lnTo>
                    <a:pt x="129" y="60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9"/>
                  </a:lnTo>
                  <a:lnTo>
                    <a:pt x="129" y="69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31" y="66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3" y="64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8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5" y="64"/>
                  </a:lnTo>
                  <a:lnTo>
                    <a:pt x="135" y="66"/>
                  </a:lnTo>
                  <a:lnTo>
                    <a:pt x="135" y="66"/>
                  </a:lnTo>
                  <a:lnTo>
                    <a:pt x="135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6" y="75"/>
                  </a:lnTo>
                  <a:lnTo>
                    <a:pt x="126" y="75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4"/>
                  </a:lnTo>
                  <a:lnTo>
                    <a:pt x="129" y="84"/>
                  </a:lnTo>
                  <a:lnTo>
                    <a:pt x="129" y="82"/>
                  </a:lnTo>
                  <a:lnTo>
                    <a:pt x="129" y="82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8" y="84"/>
                  </a:lnTo>
                  <a:lnTo>
                    <a:pt x="128" y="84"/>
                  </a:lnTo>
                  <a:lnTo>
                    <a:pt x="128" y="86"/>
                  </a:lnTo>
                  <a:lnTo>
                    <a:pt x="128" y="86"/>
                  </a:lnTo>
                  <a:lnTo>
                    <a:pt x="128" y="88"/>
                  </a:lnTo>
                  <a:lnTo>
                    <a:pt x="129" y="88"/>
                  </a:lnTo>
                  <a:lnTo>
                    <a:pt x="129" y="88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31" y="90"/>
                  </a:lnTo>
                  <a:lnTo>
                    <a:pt x="131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6" y="90"/>
                  </a:lnTo>
                  <a:lnTo>
                    <a:pt x="124" y="90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2" y="90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0" y="88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2"/>
                  </a:lnTo>
                  <a:lnTo>
                    <a:pt x="122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2"/>
                  </a:lnTo>
                  <a:lnTo>
                    <a:pt x="118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18" y="104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8" y="112"/>
                  </a:lnTo>
                  <a:lnTo>
                    <a:pt x="117" y="112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7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5"/>
                  </a:lnTo>
                  <a:lnTo>
                    <a:pt x="120" y="115"/>
                  </a:lnTo>
                  <a:lnTo>
                    <a:pt x="120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7"/>
                  </a:lnTo>
                  <a:lnTo>
                    <a:pt x="118" y="117"/>
                  </a:lnTo>
                  <a:lnTo>
                    <a:pt x="117" y="117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7"/>
                  </a:lnTo>
                  <a:lnTo>
                    <a:pt x="117" y="117"/>
                  </a:lnTo>
                  <a:lnTo>
                    <a:pt x="115" y="119"/>
                  </a:lnTo>
                  <a:lnTo>
                    <a:pt x="117" y="119"/>
                  </a:lnTo>
                  <a:lnTo>
                    <a:pt x="115" y="121"/>
                  </a:lnTo>
                  <a:lnTo>
                    <a:pt x="115" y="121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3" y="122"/>
                  </a:lnTo>
                  <a:lnTo>
                    <a:pt x="113" y="122"/>
                  </a:lnTo>
                  <a:lnTo>
                    <a:pt x="113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3" y="126"/>
                  </a:lnTo>
                  <a:lnTo>
                    <a:pt x="115" y="126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7" y="128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2"/>
                  </a:lnTo>
                  <a:lnTo>
                    <a:pt x="111" y="132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09" y="135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3"/>
                  </a:lnTo>
                  <a:lnTo>
                    <a:pt x="106" y="143"/>
                  </a:lnTo>
                  <a:lnTo>
                    <a:pt x="108" y="143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6" y="144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50"/>
                  </a:lnTo>
                  <a:lnTo>
                    <a:pt x="104" y="150"/>
                  </a:lnTo>
                  <a:lnTo>
                    <a:pt x="104" y="150"/>
                  </a:lnTo>
                  <a:lnTo>
                    <a:pt x="104" y="152"/>
                  </a:lnTo>
                  <a:lnTo>
                    <a:pt x="104" y="152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2" y="155"/>
                  </a:lnTo>
                  <a:lnTo>
                    <a:pt x="102" y="155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4" y="157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2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98" y="165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5" y="170"/>
                  </a:lnTo>
                  <a:lnTo>
                    <a:pt x="95" y="170"/>
                  </a:lnTo>
                  <a:lnTo>
                    <a:pt x="97" y="170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5" y="172"/>
                  </a:lnTo>
                  <a:lnTo>
                    <a:pt x="95" y="172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7"/>
                  </a:lnTo>
                  <a:lnTo>
                    <a:pt x="95" y="177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3"/>
                  </a:lnTo>
                  <a:lnTo>
                    <a:pt x="95" y="183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1" y="186"/>
                  </a:lnTo>
                  <a:lnTo>
                    <a:pt x="91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1" y="192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5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9"/>
                  </a:lnTo>
                  <a:lnTo>
                    <a:pt x="97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7" y="199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100" y="201"/>
                  </a:lnTo>
                  <a:lnTo>
                    <a:pt x="100" y="199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2" y="199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7" y="203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5" y="201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6"/>
                  </a:lnTo>
                  <a:lnTo>
                    <a:pt x="95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7"/>
                  </a:lnTo>
                  <a:lnTo>
                    <a:pt x="89" y="197"/>
                  </a:lnTo>
                  <a:lnTo>
                    <a:pt x="89" y="197"/>
                  </a:lnTo>
                  <a:lnTo>
                    <a:pt x="89" y="199"/>
                  </a:lnTo>
                  <a:lnTo>
                    <a:pt x="89" y="201"/>
                  </a:lnTo>
                  <a:lnTo>
                    <a:pt x="87" y="203"/>
                  </a:lnTo>
                  <a:lnTo>
                    <a:pt x="87" y="205"/>
                  </a:lnTo>
                  <a:lnTo>
                    <a:pt x="87" y="207"/>
                  </a:lnTo>
                  <a:lnTo>
                    <a:pt x="87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6"/>
                  </a:lnTo>
                  <a:lnTo>
                    <a:pt x="84" y="216"/>
                  </a:lnTo>
                  <a:lnTo>
                    <a:pt x="84" y="216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8"/>
                  </a:lnTo>
                  <a:lnTo>
                    <a:pt x="89" y="218"/>
                  </a:lnTo>
                  <a:lnTo>
                    <a:pt x="91" y="218"/>
                  </a:lnTo>
                  <a:lnTo>
                    <a:pt x="91" y="218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21"/>
                  </a:lnTo>
                  <a:lnTo>
                    <a:pt x="91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8"/>
                  </a:lnTo>
                  <a:lnTo>
                    <a:pt x="87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9"/>
                  </a:lnTo>
                  <a:lnTo>
                    <a:pt x="86" y="219"/>
                  </a:lnTo>
                  <a:lnTo>
                    <a:pt x="84" y="219"/>
                  </a:lnTo>
                  <a:lnTo>
                    <a:pt x="84" y="219"/>
                  </a:lnTo>
                  <a:lnTo>
                    <a:pt x="84" y="221"/>
                  </a:lnTo>
                  <a:lnTo>
                    <a:pt x="84" y="221"/>
                  </a:lnTo>
                  <a:lnTo>
                    <a:pt x="84" y="223"/>
                  </a:lnTo>
                  <a:lnTo>
                    <a:pt x="82" y="223"/>
                  </a:lnTo>
                  <a:lnTo>
                    <a:pt x="82" y="223"/>
                  </a:lnTo>
                  <a:lnTo>
                    <a:pt x="82" y="225"/>
                  </a:lnTo>
                  <a:lnTo>
                    <a:pt x="82" y="225"/>
                  </a:lnTo>
                  <a:lnTo>
                    <a:pt x="82" y="227"/>
                  </a:lnTo>
                  <a:lnTo>
                    <a:pt x="82" y="227"/>
                  </a:lnTo>
                  <a:lnTo>
                    <a:pt x="80" y="227"/>
                  </a:lnTo>
                  <a:lnTo>
                    <a:pt x="80" y="228"/>
                  </a:lnTo>
                  <a:lnTo>
                    <a:pt x="80" y="228"/>
                  </a:lnTo>
                  <a:lnTo>
                    <a:pt x="80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6" y="239"/>
                  </a:lnTo>
                  <a:lnTo>
                    <a:pt x="76" y="241"/>
                  </a:lnTo>
                  <a:lnTo>
                    <a:pt x="76" y="241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7"/>
                  </a:lnTo>
                  <a:lnTo>
                    <a:pt x="75" y="247"/>
                  </a:lnTo>
                  <a:lnTo>
                    <a:pt x="75" y="247"/>
                  </a:lnTo>
                  <a:lnTo>
                    <a:pt x="75" y="249"/>
                  </a:lnTo>
                  <a:lnTo>
                    <a:pt x="75" y="249"/>
                  </a:lnTo>
                  <a:lnTo>
                    <a:pt x="75" y="250"/>
                  </a:lnTo>
                  <a:lnTo>
                    <a:pt x="75" y="250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1"/>
                  </a:lnTo>
                  <a:lnTo>
                    <a:pt x="71" y="261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5"/>
                  </a:lnTo>
                  <a:lnTo>
                    <a:pt x="71" y="265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9"/>
                  </a:lnTo>
                  <a:lnTo>
                    <a:pt x="71" y="269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6" y="270"/>
                  </a:lnTo>
                  <a:lnTo>
                    <a:pt x="76" y="270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6" y="272"/>
                  </a:lnTo>
                  <a:lnTo>
                    <a:pt x="76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4"/>
                  </a:lnTo>
                  <a:lnTo>
                    <a:pt x="78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0"/>
                  </a:lnTo>
                  <a:lnTo>
                    <a:pt x="69" y="270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70"/>
                  </a:lnTo>
                  <a:lnTo>
                    <a:pt x="69" y="272"/>
                  </a:lnTo>
                  <a:lnTo>
                    <a:pt x="67" y="272"/>
                  </a:lnTo>
                  <a:lnTo>
                    <a:pt x="67" y="272"/>
                  </a:lnTo>
                  <a:lnTo>
                    <a:pt x="67" y="274"/>
                  </a:lnTo>
                  <a:lnTo>
                    <a:pt x="67" y="274"/>
                  </a:lnTo>
                  <a:lnTo>
                    <a:pt x="67" y="276"/>
                  </a:lnTo>
                  <a:lnTo>
                    <a:pt x="67" y="278"/>
                  </a:lnTo>
                  <a:lnTo>
                    <a:pt x="65" y="278"/>
                  </a:lnTo>
                  <a:lnTo>
                    <a:pt x="65" y="280"/>
                  </a:lnTo>
                  <a:lnTo>
                    <a:pt x="65" y="280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4" y="289"/>
                  </a:lnTo>
                  <a:lnTo>
                    <a:pt x="62" y="289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4"/>
                  </a:lnTo>
                  <a:lnTo>
                    <a:pt x="60" y="294"/>
                  </a:lnTo>
                  <a:lnTo>
                    <a:pt x="60" y="294"/>
                  </a:lnTo>
                  <a:lnTo>
                    <a:pt x="60" y="296"/>
                  </a:lnTo>
                  <a:lnTo>
                    <a:pt x="58" y="298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56" y="302"/>
                  </a:lnTo>
                  <a:lnTo>
                    <a:pt x="56" y="303"/>
                  </a:lnTo>
                  <a:lnTo>
                    <a:pt x="56" y="303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5" y="305"/>
                  </a:lnTo>
                  <a:lnTo>
                    <a:pt x="55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3"/>
                  </a:lnTo>
                  <a:lnTo>
                    <a:pt x="58" y="303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2"/>
                  </a:lnTo>
                  <a:lnTo>
                    <a:pt x="64" y="302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71" y="307"/>
                  </a:lnTo>
                  <a:lnTo>
                    <a:pt x="71" y="307"/>
                  </a:lnTo>
                  <a:lnTo>
                    <a:pt x="73" y="307"/>
                  </a:lnTo>
                  <a:lnTo>
                    <a:pt x="73" y="307"/>
                  </a:lnTo>
                  <a:lnTo>
                    <a:pt x="75" y="307"/>
                  </a:lnTo>
                  <a:lnTo>
                    <a:pt x="75" y="307"/>
                  </a:lnTo>
                  <a:lnTo>
                    <a:pt x="75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8" y="309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80" y="311"/>
                  </a:lnTo>
                  <a:lnTo>
                    <a:pt x="80" y="311"/>
                  </a:lnTo>
                  <a:lnTo>
                    <a:pt x="80" y="313"/>
                  </a:lnTo>
                  <a:lnTo>
                    <a:pt x="80" y="313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6" y="311"/>
                  </a:lnTo>
                  <a:lnTo>
                    <a:pt x="76" y="311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5" y="309"/>
                  </a:lnTo>
                  <a:lnTo>
                    <a:pt x="75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1" y="309"/>
                  </a:lnTo>
                  <a:lnTo>
                    <a:pt x="71" y="309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5" y="307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2" y="305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3"/>
                  </a:lnTo>
                  <a:lnTo>
                    <a:pt x="62" y="303"/>
                  </a:lnTo>
                  <a:lnTo>
                    <a:pt x="60" y="303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7"/>
                  </a:lnTo>
                  <a:lnTo>
                    <a:pt x="60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5" y="307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3" y="311"/>
                  </a:lnTo>
                  <a:lnTo>
                    <a:pt x="53" y="311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53" y="314"/>
                  </a:lnTo>
                  <a:lnTo>
                    <a:pt x="51" y="314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51" y="318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7" y="323"/>
                  </a:lnTo>
                  <a:lnTo>
                    <a:pt x="47" y="323"/>
                  </a:lnTo>
                  <a:lnTo>
                    <a:pt x="47" y="325"/>
                  </a:lnTo>
                  <a:lnTo>
                    <a:pt x="47" y="325"/>
                  </a:lnTo>
                  <a:lnTo>
                    <a:pt x="45" y="327"/>
                  </a:lnTo>
                  <a:lnTo>
                    <a:pt x="45" y="327"/>
                  </a:lnTo>
                  <a:lnTo>
                    <a:pt x="45" y="329"/>
                  </a:lnTo>
                  <a:lnTo>
                    <a:pt x="44" y="331"/>
                  </a:lnTo>
                  <a:lnTo>
                    <a:pt x="44" y="333"/>
                  </a:lnTo>
                  <a:lnTo>
                    <a:pt x="44" y="333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40" y="342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5" y="336"/>
                  </a:lnTo>
                  <a:lnTo>
                    <a:pt x="45" y="336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4"/>
                  </a:lnTo>
                  <a:lnTo>
                    <a:pt x="47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4"/>
                  </a:lnTo>
                  <a:lnTo>
                    <a:pt x="51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2"/>
                  </a:lnTo>
                  <a:lnTo>
                    <a:pt x="49" y="342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49" y="347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0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8" y="345"/>
                  </a:lnTo>
                  <a:lnTo>
                    <a:pt x="38" y="345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40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6" y="347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4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3" y="345"/>
                  </a:lnTo>
                  <a:lnTo>
                    <a:pt x="33" y="344"/>
                  </a:lnTo>
                  <a:lnTo>
                    <a:pt x="33" y="345"/>
                  </a:lnTo>
                  <a:lnTo>
                    <a:pt x="33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7"/>
                  </a:lnTo>
                  <a:lnTo>
                    <a:pt x="31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7" y="349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3"/>
                  </a:lnTo>
                  <a:lnTo>
                    <a:pt x="29" y="353"/>
                  </a:lnTo>
                  <a:lnTo>
                    <a:pt x="29" y="355"/>
                  </a:lnTo>
                  <a:lnTo>
                    <a:pt x="29" y="355"/>
                  </a:lnTo>
                  <a:lnTo>
                    <a:pt x="27" y="355"/>
                  </a:lnTo>
                  <a:lnTo>
                    <a:pt x="27" y="356"/>
                  </a:lnTo>
                  <a:lnTo>
                    <a:pt x="27" y="356"/>
                  </a:lnTo>
                  <a:lnTo>
                    <a:pt x="27" y="358"/>
                  </a:lnTo>
                  <a:lnTo>
                    <a:pt x="25" y="358"/>
                  </a:lnTo>
                  <a:lnTo>
                    <a:pt x="25" y="360"/>
                  </a:lnTo>
                  <a:lnTo>
                    <a:pt x="25" y="360"/>
                  </a:lnTo>
                  <a:lnTo>
                    <a:pt x="25" y="362"/>
                  </a:lnTo>
                  <a:lnTo>
                    <a:pt x="25" y="364"/>
                  </a:lnTo>
                  <a:lnTo>
                    <a:pt x="25" y="364"/>
                  </a:lnTo>
                  <a:lnTo>
                    <a:pt x="23" y="366"/>
                  </a:lnTo>
                  <a:lnTo>
                    <a:pt x="23" y="367"/>
                  </a:lnTo>
                  <a:lnTo>
                    <a:pt x="22" y="367"/>
                  </a:lnTo>
                  <a:lnTo>
                    <a:pt x="22" y="369"/>
                  </a:lnTo>
                  <a:lnTo>
                    <a:pt x="22" y="369"/>
                  </a:lnTo>
                  <a:lnTo>
                    <a:pt x="22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20" y="373"/>
                  </a:lnTo>
                  <a:lnTo>
                    <a:pt x="20" y="373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18" y="376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80"/>
                  </a:lnTo>
                  <a:lnTo>
                    <a:pt x="18" y="382"/>
                  </a:lnTo>
                  <a:lnTo>
                    <a:pt x="18" y="382"/>
                  </a:lnTo>
                  <a:lnTo>
                    <a:pt x="16" y="382"/>
                  </a:lnTo>
                  <a:lnTo>
                    <a:pt x="16" y="384"/>
                  </a:lnTo>
                  <a:lnTo>
                    <a:pt x="16" y="384"/>
                  </a:lnTo>
                  <a:lnTo>
                    <a:pt x="14" y="384"/>
                  </a:lnTo>
                  <a:lnTo>
                    <a:pt x="14" y="384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9"/>
                  </a:lnTo>
                  <a:lnTo>
                    <a:pt x="13" y="389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3"/>
                  </a:lnTo>
                  <a:lnTo>
                    <a:pt x="11" y="393"/>
                  </a:lnTo>
                  <a:lnTo>
                    <a:pt x="9" y="393"/>
                  </a:lnTo>
                  <a:lnTo>
                    <a:pt x="9" y="395"/>
                  </a:lnTo>
                  <a:lnTo>
                    <a:pt x="9" y="395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3" y="404"/>
                  </a:lnTo>
                  <a:lnTo>
                    <a:pt x="3" y="406"/>
                  </a:lnTo>
                  <a:lnTo>
                    <a:pt x="3" y="406"/>
                  </a:lnTo>
                  <a:lnTo>
                    <a:pt x="3" y="408"/>
                  </a:lnTo>
                  <a:lnTo>
                    <a:pt x="3" y="408"/>
                  </a:lnTo>
                  <a:lnTo>
                    <a:pt x="3" y="409"/>
                  </a:lnTo>
                  <a:lnTo>
                    <a:pt x="5" y="409"/>
                  </a:lnTo>
                  <a:lnTo>
                    <a:pt x="3" y="409"/>
                  </a:lnTo>
                  <a:lnTo>
                    <a:pt x="3" y="409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5" y="411"/>
                  </a:lnTo>
                  <a:lnTo>
                    <a:pt x="5" y="413"/>
                  </a:lnTo>
                  <a:lnTo>
                    <a:pt x="5" y="413"/>
                  </a:lnTo>
                  <a:lnTo>
                    <a:pt x="3" y="415"/>
                  </a:lnTo>
                  <a:lnTo>
                    <a:pt x="3" y="415"/>
                  </a:lnTo>
                  <a:lnTo>
                    <a:pt x="3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20"/>
                  </a:lnTo>
                  <a:lnTo>
                    <a:pt x="7" y="420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9" y="422"/>
                  </a:lnTo>
                  <a:lnTo>
                    <a:pt x="9" y="424"/>
                  </a:lnTo>
                  <a:lnTo>
                    <a:pt x="7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11" y="426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9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3"/>
                  </a:lnTo>
                  <a:lnTo>
                    <a:pt x="11" y="433"/>
                  </a:lnTo>
                  <a:lnTo>
                    <a:pt x="11" y="435"/>
                  </a:lnTo>
                  <a:lnTo>
                    <a:pt x="11" y="435"/>
                  </a:lnTo>
                  <a:lnTo>
                    <a:pt x="9" y="437"/>
                  </a:lnTo>
                  <a:lnTo>
                    <a:pt x="9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9"/>
                  </a:lnTo>
                  <a:lnTo>
                    <a:pt x="11" y="439"/>
                  </a:lnTo>
                  <a:lnTo>
                    <a:pt x="11" y="440"/>
                  </a:lnTo>
                  <a:lnTo>
                    <a:pt x="11" y="440"/>
                  </a:lnTo>
                  <a:lnTo>
                    <a:pt x="9" y="442"/>
                  </a:lnTo>
                  <a:lnTo>
                    <a:pt x="9" y="442"/>
                  </a:lnTo>
                  <a:lnTo>
                    <a:pt x="7" y="444"/>
                  </a:lnTo>
                  <a:lnTo>
                    <a:pt x="7" y="446"/>
                  </a:lnTo>
                  <a:lnTo>
                    <a:pt x="7" y="446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3"/>
                  </a:lnTo>
                  <a:lnTo>
                    <a:pt x="3" y="453"/>
                  </a:lnTo>
                  <a:lnTo>
                    <a:pt x="3" y="455"/>
                  </a:lnTo>
                  <a:lnTo>
                    <a:pt x="2" y="455"/>
                  </a:lnTo>
                  <a:lnTo>
                    <a:pt x="2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5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7"/>
                  </a:lnTo>
                  <a:lnTo>
                    <a:pt x="7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2" y="461"/>
                  </a:lnTo>
                  <a:lnTo>
                    <a:pt x="3" y="461"/>
                  </a:lnTo>
                  <a:lnTo>
                    <a:pt x="3" y="462"/>
                  </a:lnTo>
                  <a:lnTo>
                    <a:pt x="3" y="462"/>
                  </a:lnTo>
                  <a:lnTo>
                    <a:pt x="2" y="462"/>
                  </a:lnTo>
                  <a:lnTo>
                    <a:pt x="2" y="464"/>
                  </a:lnTo>
                  <a:lnTo>
                    <a:pt x="2" y="464"/>
                  </a:lnTo>
                  <a:lnTo>
                    <a:pt x="2" y="466"/>
                  </a:lnTo>
                  <a:lnTo>
                    <a:pt x="2" y="466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2"/>
                  </a:lnTo>
                  <a:lnTo>
                    <a:pt x="2" y="473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0" y="477"/>
                  </a:lnTo>
                  <a:lnTo>
                    <a:pt x="0" y="477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2" y="479"/>
                  </a:lnTo>
                  <a:lnTo>
                    <a:pt x="2" y="479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2"/>
                  </a:lnTo>
                  <a:lnTo>
                    <a:pt x="2" y="482"/>
                  </a:lnTo>
                  <a:lnTo>
                    <a:pt x="2" y="484"/>
                  </a:lnTo>
                  <a:lnTo>
                    <a:pt x="2" y="486"/>
                  </a:lnTo>
                  <a:lnTo>
                    <a:pt x="2" y="486"/>
                  </a:lnTo>
                  <a:lnTo>
                    <a:pt x="2" y="488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3" y="493"/>
                  </a:lnTo>
                  <a:lnTo>
                    <a:pt x="2" y="493"/>
                  </a:lnTo>
                  <a:lnTo>
                    <a:pt x="2" y="495"/>
                  </a:lnTo>
                  <a:lnTo>
                    <a:pt x="2" y="495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9"/>
                  </a:lnTo>
                  <a:lnTo>
                    <a:pt x="3" y="499"/>
                  </a:lnTo>
                  <a:lnTo>
                    <a:pt x="3" y="501"/>
                  </a:lnTo>
                  <a:lnTo>
                    <a:pt x="5" y="501"/>
                  </a:lnTo>
                  <a:lnTo>
                    <a:pt x="5" y="501"/>
                  </a:lnTo>
                  <a:lnTo>
                    <a:pt x="5" y="503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7" y="504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9" y="506"/>
                  </a:lnTo>
                  <a:lnTo>
                    <a:pt x="9" y="508"/>
                  </a:lnTo>
                  <a:lnTo>
                    <a:pt x="11" y="510"/>
                  </a:lnTo>
                  <a:lnTo>
                    <a:pt x="11" y="510"/>
                  </a:lnTo>
                  <a:lnTo>
                    <a:pt x="13" y="512"/>
                  </a:lnTo>
                  <a:lnTo>
                    <a:pt x="20" y="514"/>
                  </a:lnTo>
                  <a:lnTo>
                    <a:pt x="22" y="5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2"/>
            <p:cNvSpPr>
              <a:spLocks/>
            </p:cNvSpPr>
            <p:nvPr userDrawn="1"/>
          </p:nvSpPr>
          <p:spPr bwMode="auto">
            <a:xfrm>
              <a:off x="2728913" y="2913063"/>
              <a:ext cx="2211388" cy="2071688"/>
            </a:xfrm>
            <a:custGeom>
              <a:avLst/>
              <a:gdLst/>
              <a:ahLst/>
              <a:cxnLst>
                <a:cxn ang="0">
                  <a:pos x="110" y="689"/>
                </a:cxn>
                <a:cxn ang="0">
                  <a:pos x="170" y="737"/>
                </a:cxn>
                <a:cxn ang="0">
                  <a:pos x="205" y="821"/>
                </a:cxn>
                <a:cxn ang="0">
                  <a:pos x="262" y="898"/>
                </a:cxn>
                <a:cxn ang="0">
                  <a:pos x="349" y="942"/>
                </a:cxn>
                <a:cxn ang="0">
                  <a:pos x="404" y="898"/>
                </a:cxn>
                <a:cxn ang="0">
                  <a:pos x="464" y="837"/>
                </a:cxn>
                <a:cxn ang="0">
                  <a:pos x="556" y="847"/>
                </a:cxn>
                <a:cxn ang="0">
                  <a:pos x="644" y="936"/>
                </a:cxn>
                <a:cxn ang="0">
                  <a:pos x="709" y="1040"/>
                </a:cxn>
                <a:cxn ang="0">
                  <a:pos x="790" y="1152"/>
                </a:cxn>
                <a:cxn ang="0">
                  <a:pos x="874" y="1258"/>
                </a:cxn>
                <a:cxn ang="0">
                  <a:pos x="938" y="1285"/>
                </a:cxn>
                <a:cxn ang="0">
                  <a:pos x="992" y="1285"/>
                </a:cxn>
                <a:cxn ang="0">
                  <a:pos x="1031" y="1298"/>
                </a:cxn>
                <a:cxn ang="0">
                  <a:pos x="1051" y="1281"/>
                </a:cxn>
                <a:cxn ang="0">
                  <a:pos x="1044" y="1274"/>
                </a:cxn>
                <a:cxn ang="0">
                  <a:pos x="1029" y="1250"/>
                </a:cxn>
                <a:cxn ang="0">
                  <a:pos x="1016" y="1234"/>
                </a:cxn>
                <a:cxn ang="0">
                  <a:pos x="1018" y="1219"/>
                </a:cxn>
                <a:cxn ang="0">
                  <a:pos x="1002" y="1179"/>
                </a:cxn>
                <a:cxn ang="0">
                  <a:pos x="1007" y="1159"/>
                </a:cxn>
                <a:cxn ang="0">
                  <a:pos x="1005" y="1132"/>
                </a:cxn>
                <a:cxn ang="0">
                  <a:pos x="978" y="1130"/>
                </a:cxn>
                <a:cxn ang="0">
                  <a:pos x="972" y="1112"/>
                </a:cxn>
                <a:cxn ang="0">
                  <a:pos x="991" y="1126"/>
                </a:cxn>
                <a:cxn ang="0">
                  <a:pos x="1003" y="1115"/>
                </a:cxn>
                <a:cxn ang="0">
                  <a:pos x="998" y="1102"/>
                </a:cxn>
                <a:cxn ang="0">
                  <a:pos x="1007" y="1121"/>
                </a:cxn>
                <a:cxn ang="0">
                  <a:pos x="1024" y="1086"/>
                </a:cxn>
                <a:cxn ang="0">
                  <a:pos x="1020" y="1075"/>
                </a:cxn>
                <a:cxn ang="0">
                  <a:pos x="1014" y="1059"/>
                </a:cxn>
                <a:cxn ang="0">
                  <a:pos x="1049" y="1033"/>
                </a:cxn>
                <a:cxn ang="0">
                  <a:pos x="1036" y="1037"/>
                </a:cxn>
                <a:cxn ang="0">
                  <a:pos x="1033" y="1022"/>
                </a:cxn>
                <a:cxn ang="0">
                  <a:pos x="1056" y="1011"/>
                </a:cxn>
                <a:cxn ang="0">
                  <a:pos x="1067" y="1013"/>
                </a:cxn>
                <a:cxn ang="0">
                  <a:pos x="1080" y="984"/>
                </a:cxn>
                <a:cxn ang="0">
                  <a:pos x="1106" y="971"/>
                </a:cxn>
                <a:cxn ang="0">
                  <a:pos x="1089" y="962"/>
                </a:cxn>
                <a:cxn ang="0">
                  <a:pos x="1091" y="942"/>
                </a:cxn>
                <a:cxn ang="0">
                  <a:pos x="1104" y="958"/>
                </a:cxn>
                <a:cxn ang="0">
                  <a:pos x="1109" y="942"/>
                </a:cxn>
                <a:cxn ang="0">
                  <a:pos x="1135" y="936"/>
                </a:cxn>
                <a:cxn ang="0">
                  <a:pos x="1133" y="958"/>
                </a:cxn>
                <a:cxn ang="0">
                  <a:pos x="1137" y="963"/>
                </a:cxn>
                <a:cxn ang="0">
                  <a:pos x="1177" y="934"/>
                </a:cxn>
                <a:cxn ang="0">
                  <a:pos x="1234" y="896"/>
                </a:cxn>
                <a:cxn ang="0">
                  <a:pos x="1236" y="868"/>
                </a:cxn>
                <a:cxn ang="0">
                  <a:pos x="1261" y="841"/>
                </a:cxn>
                <a:cxn ang="0">
                  <a:pos x="1243" y="795"/>
                </a:cxn>
                <a:cxn ang="0">
                  <a:pos x="1276" y="825"/>
                </a:cxn>
                <a:cxn ang="0">
                  <a:pos x="1294" y="834"/>
                </a:cxn>
                <a:cxn ang="0">
                  <a:pos x="1376" y="757"/>
                </a:cxn>
                <a:cxn ang="0">
                  <a:pos x="1385" y="666"/>
                </a:cxn>
                <a:cxn ang="0">
                  <a:pos x="1378" y="598"/>
                </a:cxn>
                <a:cxn ang="0">
                  <a:pos x="1316" y="461"/>
                </a:cxn>
                <a:cxn ang="0">
                  <a:pos x="1245" y="309"/>
                </a:cxn>
                <a:cxn ang="0">
                  <a:pos x="1172" y="284"/>
                </a:cxn>
                <a:cxn ang="0">
                  <a:pos x="1080" y="311"/>
                </a:cxn>
                <a:cxn ang="0">
                  <a:pos x="972" y="318"/>
                </a:cxn>
                <a:cxn ang="0">
                  <a:pos x="877" y="282"/>
                </a:cxn>
                <a:cxn ang="0">
                  <a:pos x="720" y="264"/>
                </a:cxn>
              </a:cxnLst>
              <a:rect l="0" t="0" r="r" b="b"/>
              <a:pathLst>
                <a:path w="1393" h="1305">
                  <a:moveTo>
                    <a:pt x="30" y="572"/>
                  </a:moveTo>
                  <a:lnTo>
                    <a:pt x="9" y="571"/>
                  </a:lnTo>
                  <a:lnTo>
                    <a:pt x="2" y="571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0" y="574"/>
                  </a:lnTo>
                  <a:lnTo>
                    <a:pt x="2" y="574"/>
                  </a:lnTo>
                  <a:lnTo>
                    <a:pt x="2" y="576"/>
                  </a:lnTo>
                  <a:lnTo>
                    <a:pt x="0" y="578"/>
                  </a:lnTo>
                  <a:lnTo>
                    <a:pt x="2" y="582"/>
                  </a:lnTo>
                  <a:lnTo>
                    <a:pt x="2" y="582"/>
                  </a:lnTo>
                  <a:lnTo>
                    <a:pt x="0" y="582"/>
                  </a:lnTo>
                  <a:lnTo>
                    <a:pt x="0" y="583"/>
                  </a:lnTo>
                  <a:lnTo>
                    <a:pt x="0" y="585"/>
                  </a:lnTo>
                  <a:lnTo>
                    <a:pt x="2" y="587"/>
                  </a:lnTo>
                  <a:lnTo>
                    <a:pt x="2" y="587"/>
                  </a:lnTo>
                  <a:lnTo>
                    <a:pt x="2" y="589"/>
                  </a:lnTo>
                  <a:lnTo>
                    <a:pt x="0" y="589"/>
                  </a:lnTo>
                  <a:lnTo>
                    <a:pt x="0" y="589"/>
                  </a:lnTo>
                  <a:lnTo>
                    <a:pt x="2" y="591"/>
                  </a:lnTo>
                  <a:lnTo>
                    <a:pt x="2" y="591"/>
                  </a:lnTo>
                  <a:lnTo>
                    <a:pt x="4" y="594"/>
                  </a:lnTo>
                  <a:lnTo>
                    <a:pt x="4" y="594"/>
                  </a:lnTo>
                  <a:lnTo>
                    <a:pt x="6" y="594"/>
                  </a:lnTo>
                  <a:lnTo>
                    <a:pt x="8" y="596"/>
                  </a:lnTo>
                  <a:lnTo>
                    <a:pt x="8" y="596"/>
                  </a:lnTo>
                  <a:lnTo>
                    <a:pt x="9" y="596"/>
                  </a:lnTo>
                  <a:lnTo>
                    <a:pt x="9" y="598"/>
                  </a:lnTo>
                  <a:lnTo>
                    <a:pt x="11" y="598"/>
                  </a:lnTo>
                  <a:lnTo>
                    <a:pt x="8" y="598"/>
                  </a:lnTo>
                  <a:lnTo>
                    <a:pt x="8" y="600"/>
                  </a:lnTo>
                  <a:lnTo>
                    <a:pt x="9" y="600"/>
                  </a:lnTo>
                  <a:lnTo>
                    <a:pt x="11" y="602"/>
                  </a:lnTo>
                  <a:lnTo>
                    <a:pt x="13" y="603"/>
                  </a:lnTo>
                  <a:lnTo>
                    <a:pt x="15" y="603"/>
                  </a:lnTo>
                  <a:lnTo>
                    <a:pt x="17" y="605"/>
                  </a:lnTo>
                  <a:lnTo>
                    <a:pt x="19" y="603"/>
                  </a:lnTo>
                  <a:lnTo>
                    <a:pt x="20" y="603"/>
                  </a:lnTo>
                  <a:lnTo>
                    <a:pt x="20" y="603"/>
                  </a:lnTo>
                  <a:lnTo>
                    <a:pt x="22" y="603"/>
                  </a:lnTo>
                  <a:lnTo>
                    <a:pt x="24" y="605"/>
                  </a:lnTo>
                  <a:lnTo>
                    <a:pt x="26" y="605"/>
                  </a:lnTo>
                  <a:lnTo>
                    <a:pt x="28" y="609"/>
                  </a:lnTo>
                  <a:lnTo>
                    <a:pt x="28" y="609"/>
                  </a:lnTo>
                  <a:lnTo>
                    <a:pt x="30" y="611"/>
                  </a:lnTo>
                  <a:lnTo>
                    <a:pt x="30" y="611"/>
                  </a:lnTo>
                  <a:lnTo>
                    <a:pt x="30" y="614"/>
                  </a:lnTo>
                  <a:lnTo>
                    <a:pt x="31" y="614"/>
                  </a:lnTo>
                  <a:lnTo>
                    <a:pt x="31" y="616"/>
                  </a:lnTo>
                  <a:lnTo>
                    <a:pt x="33" y="618"/>
                  </a:lnTo>
                  <a:lnTo>
                    <a:pt x="33" y="620"/>
                  </a:lnTo>
                  <a:lnTo>
                    <a:pt x="33" y="622"/>
                  </a:lnTo>
                  <a:lnTo>
                    <a:pt x="35" y="622"/>
                  </a:lnTo>
                  <a:lnTo>
                    <a:pt x="35" y="624"/>
                  </a:lnTo>
                  <a:lnTo>
                    <a:pt x="35" y="625"/>
                  </a:lnTo>
                  <a:lnTo>
                    <a:pt x="35" y="627"/>
                  </a:lnTo>
                  <a:lnTo>
                    <a:pt x="37" y="627"/>
                  </a:lnTo>
                  <a:lnTo>
                    <a:pt x="41" y="631"/>
                  </a:lnTo>
                  <a:lnTo>
                    <a:pt x="42" y="635"/>
                  </a:lnTo>
                  <a:lnTo>
                    <a:pt x="42" y="638"/>
                  </a:lnTo>
                  <a:lnTo>
                    <a:pt x="44" y="640"/>
                  </a:lnTo>
                  <a:lnTo>
                    <a:pt x="46" y="640"/>
                  </a:lnTo>
                  <a:lnTo>
                    <a:pt x="48" y="640"/>
                  </a:lnTo>
                  <a:lnTo>
                    <a:pt x="50" y="642"/>
                  </a:lnTo>
                  <a:lnTo>
                    <a:pt x="50" y="644"/>
                  </a:lnTo>
                  <a:lnTo>
                    <a:pt x="52" y="644"/>
                  </a:lnTo>
                  <a:lnTo>
                    <a:pt x="55" y="646"/>
                  </a:lnTo>
                  <a:lnTo>
                    <a:pt x="57" y="647"/>
                  </a:lnTo>
                  <a:lnTo>
                    <a:pt x="57" y="647"/>
                  </a:lnTo>
                  <a:lnTo>
                    <a:pt x="61" y="647"/>
                  </a:lnTo>
                  <a:lnTo>
                    <a:pt x="61" y="649"/>
                  </a:lnTo>
                  <a:lnTo>
                    <a:pt x="66" y="649"/>
                  </a:lnTo>
                  <a:lnTo>
                    <a:pt x="66" y="649"/>
                  </a:lnTo>
                  <a:lnTo>
                    <a:pt x="68" y="649"/>
                  </a:lnTo>
                  <a:lnTo>
                    <a:pt x="68" y="651"/>
                  </a:lnTo>
                  <a:lnTo>
                    <a:pt x="68" y="651"/>
                  </a:lnTo>
                  <a:lnTo>
                    <a:pt x="72" y="653"/>
                  </a:lnTo>
                  <a:lnTo>
                    <a:pt x="72" y="653"/>
                  </a:lnTo>
                  <a:lnTo>
                    <a:pt x="72" y="655"/>
                  </a:lnTo>
                  <a:lnTo>
                    <a:pt x="72" y="656"/>
                  </a:lnTo>
                  <a:lnTo>
                    <a:pt x="72" y="656"/>
                  </a:lnTo>
                  <a:lnTo>
                    <a:pt x="73" y="658"/>
                  </a:lnTo>
                  <a:lnTo>
                    <a:pt x="73" y="658"/>
                  </a:lnTo>
                  <a:lnTo>
                    <a:pt x="75" y="658"/>
                  </a:lnTo>
                  <a:lnTo>
                    <a:pt x="75" y="658"/>
                  </a:lnTo>
                  <a:lnTo>
                    <a:pt x="77" y="658"/>
                  </a:lnTo>
                  <a:lnTo>
                    <a:pt x="77" y="662"/>
                  </a:lnTo>
                  <a:lnTo>
                    <a:pt x="81" y="662"/>
                  </a:lnTo>
                  <a:lnTo>
                    <a:pt x="81" y="664"/>
                  </a:lnTo>
                  <a:lnTo>
                    <a:pt x="83" y="664"/>
                  </a:lnTo>
                  <a:lnTo>
                    <a:pt x="83" y="666"/>
                  </a:lnTo>
                  <a:lnTo>
                    <a:pt x="84" y="667"/>
                  </a:lnTo>
                  <a:lnTo>
                    <a:pt x="86" y="669"/>
                  </a:lnTo>
                  <a:lnTo>
                    <a:pt x="86" y="669"/>
                  </a:lnTo>
                  <a:lnTo>
                    <a:pt x="86" y="671"/>
                  </a:lnTo>
                  <a:lnTo>
                    <a:pt x="90" y="673"/>
                  </a:lnTo>
                  <a:lnTo>
                    <a:pt x="90" y="675"/>
                  </a:lnTo>
                  <a:lnTo>
                    <a:pt x="90" y="677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4" y="678"/>
                  </a:lnTo>
                  <a:lnTo>
                    <a:pt x="95" y="678"/>
                  </a:lnTo>
                  <a:lnTo>
                    <a:pt x="95" y="680"/>
                  </a:lnTo>
                  <a:lnTo>
                    <a:pt x="95" y="680"/>
                  </a:lnTo>
                  <a:lnTo>
                    <a:pt x="97" y="682"/>
                  </a:lnTo>
                  <a:lnTo>
                    <a:pt x="103" y="684"/>
                  </a:lnTo>
                  <a:lnTo>
                    <a:pt x="103" y="684"/>
                  </a:lnTo>
                  <a:lnTo>
                    <a:pt x="104" y="684"/>
                  </a:lnTo>
                  <a:lnTo>
                    <a:pt x="104" y="686"/>
                  </a:lnTo>
                  <a:lnTo>
                    <a:pt x="106" y="686"/>
                  </a:lnTo>
                  <a:lnTo>
                    <a:pt x="106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10" y="689"/>
                  </a:lnTo>
                  <a:lnTo>
                    <a:pt x="110" y="691"/>
                  </a:lnTo>
                  <a:lnTo>
                    <a:pt x="110" y="691"/>
                  </a:lnTo>
                  <a:lnTo>
                    <a:pt x="112" y="697"/>
                  </a:lnTo>
                  <a:lnTo>
                    <a:pt x="112" y="697"/>
                  </a:lnTo>
                  <a:lnTo>
                    <a:pt x="114" y="699"/>
                  </a:lnTo>
                  <a:lnTo>
                    <a:pt x="115" y="700"/>
                  </a:lnTo>
                  <a:lnTo>
                    <a:pt x="115" y="700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9" y="702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3" y="706"/>
                  </a:lnTo>
                  <a:lnTo>
                    <a:pt x="123" y="706"/>
                  </a:lnTo>
                  <a:lnTo>
                    <a:pt x="123" y="708"/>
                  </a:lnTo>
                  <a:lnTo>
                    <a:pt x="125" y="708"/>
                  </a:lnTo>
                  <a:lnTo>
                    <a:pt x="125" y="708"/>
                  </a:lnTo>
                  <a:lnTo>
                    <a:pt x="125" y="709"/>
                  </a:lnTo>
                  <a:lnTo>
                    <a:pt x="125" y="709"/>
                  </a:lnTo>
                  <a:lnTo>
                    <a:pt x="126" y="709"/>
                  </a:lnTo>
                  <a:lnTo>
                    <a:pt x="126" y="709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30" y="711"/>
                  </a:lnTo>
                  <a:lnTo>
                    <a:pt x="130" y="713"/>
                  </a:lnTo>
                  <a:lnTo>
                    <a:pt x="130" y="713"/>
                  </a:lnTo>
                  <a:lnTo>
                    <a:pt x="130" y="715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4" y="717"/>
                  </a:lnTo>
                  <a:lnTo>
                    <a:pt x="134" y="719"/>
                  </a:lnTo>
                  <a:lnTo>
                    <a:pt x="136" y="719"/>
                  </a:lnTo>
                  <a:lnTo>
                    <a:pt x="136" y="719"/>
                  </a:lnTo>
                  <a:lnTo>
                    <a:pt x="137" y="719"/>
                  </a:lnTo>
                  <a:lnTo>
                    <a:pt x="137" y="719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9" y="720"/>
                  </a:lnTo>
                  <a:lnTo>
                    <a:pt x="137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0"/>
                  </a:lnTo>
                  <a:lnTo>
                    <a:pt x="141" y="720"/>
                  </a:lnTo>
                  <a:lnTo>
                    <a:pt x="141" y="720"/>
                  </a:lnTo>
                  <a:lnTo>
                    <a:pt x="143" y="720"/>
                  </a:lnTo>
                  <a:lnTo>
                    <a:pt x="143" y="720"/>
                  </a:lnTo>
                  <a:lnTo>
                    <a:pt x="143" y="722"/>
                  </a:lnTo>
                  <a:lnTo>
                    <a:pt x="145" y="722"/>
                  </a:lnTo>
                  <a:lnTo>
                    <a:pt x="145" y="724"/>
                  </a:lnTo>
                  <a:lnTo>
                    <a:pt x="145" y="724"/>
                  </a:lnTo>
                  <a:lnTo>
                    <a:pt x="147" y="722"/>
                  </a:lnTo>
                  <a:lnTo>
                    <a:pt x="147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50" y="722"/>
                  </a:lnTo>
                  <a:lnTo>
                    <a:pt x="150" y="724"/>
                  </a:lnTo>
                  <a:lnTo>
                    <a:pt x="148" y="724"/>
                  </a:lnTo>
                  <a:lnTo>
                    <a:pt x="150" y="726"/>
                  </a:lnTo>
                  <a:lnTo>
                    <a:pt x="150" y="726"/>
                  </a:lnTo>
                  <a:lnTo>
                    <a:pt x="150" y="724"/>
                  </a:lnTo>
                  <a:lnTo>
                    <a:pt x="152" y="724"/>
                  </a:lnTo>
                  <a:lnTo>
                    <a:pt x="152" y="726"/>
                  </a:lnTo>
                  <a:lnTo>
                    <a:pt x="154" y="728"/>
                  </a:lnTo>
                  <a:lnTo>
                    <a:pt x="154" y="728"/>
                  </a:lnTo>
                  <a:lnTo>
                    <a:pt x="156" y="726"/>
                  </a:lnTo>
                  <a:lnTo>
                    <a:pt x="156" y="726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7" y="730"/>
                  </a:lnTo>
                  <a:lnTo>
                    <a:pt x="157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3"/>
                  </a:lnTo>
                  <a:lnTo>
                    <a:pt x="163" y="733"/>
                  </a:lnTo>
                  <a:lnTo>
                    <a:pt x="163" y="735"/>
                  </a:lnTo>
                  <a:lnTo>
                    <a:pt x="163" y="735"/>
                  </a:lnTo>
                  <a:lnTo>
                    <a:pt x="165" y="737"/>
                  </a:lnTo>
                  <a:lnTo>
                    <a:pt x="165" y="735"/>
                  </a:lnTo>
                  <a:lnTo>
                    <a:pt x="167" y="735"/>
                  </a:lnTo>
                  <a:lnTo>
                    <a:pt x="167" y="737"/>
                  </a:lnTo>
                  <a:lnTo>
                    <a:pt x="165" y="737"/>
                  </a:lnTo>
                  <a:lnTo>
                    <a:pt x="165" y="739"/>
                  </a:lnTo>
                  <a:lnTo>
                    <a:pt x="167" y="739"/>
                  </a:lnTo>
                  <a:lnTo>
                    <a:pt x="167" y="737"/>
                  </a:lnTo>
                  <a:lnTo>
                    <a:pt x="167" y="737"/>
                  </a:lnTo>
                  <a:lnTo>
                    <a:pt x="167" y="739"/>
                  </a:lnTo>
                  <a:lnTo>
                    <a:pt x="167" y="739"/>
                  </a:lnTo>
                  <a:lnTo>
                    <a:pt x="168" y="737"/>
                  </a:lnTo>
                  <a:lnTo>
                    <a:pt x="168" y="737"/>
                  </a:lnTo>
                  <a:lnTo>
                    <a:pt x="168" y="739"/>
                  </a:lnTo>
                  <a:lnTo>
                    <a:pt x="170" y="739"/>
                  </a:lnTo>
                  <a:lnTo>
                    <a:pt x="170" y="739"/>
                  </a:lnTo>
                  <a:lnTo>
                    <a:pt x="170" y="737"/>
                  </a:lnTo>
                  <a:lnTo>
                    <a:pt x="172" y="737"/>
                  </a:lnTo>
                  <a:lnTo>
                    <a:pt x="172" y="737"/>
                  </a:lnTo>
                  <a:lnTo>
                    <a:pt x="172" y="739"/>
                  </a:lnTo>
                  <a:lnTo>
                    <a:pt x="174" y="741"/>
                  </a:lnTo>
                  <a:lnTo>
                    <a:pt x="174" y="741"/>
                  </a:lnTo>
                  <a:lnTo>
                    <a:pt x="174" y="742"/>
                  </a:lnTo>
                  <a:lnTo>
                    <a:pt x="174" y="744"/>
                  </a:lnTo>
                  <a:lnTo>
                    <a:pt x="174" y="744"/>
                  </a:lnTo>
                  <a:lnTo>
                    <a:pt x="174" y="746"/>
                  </a:lnTo>
                  <a:lnTo>
                    <a:pt x="174" y="746"/>
                  </a:lnTo>
                  <a:lnTo>
                    <a:pt x="176" y="748"/>
                  </a:lnTo>
                  <a:lnTo>
                    <a:pt x="178" y="748"/>
                  </a:lnTo>
                  <a:lnTo>
                    <a:pt x="178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50"/>
                  </a:lnTo>
                  <a:lnTo>
                    <a:pt x="179" y="750"/>
                  </a:lnTo>
                  <a:lnTo>
                    <a:pt x="181" y="748"/>
                  </a:lnTo>
                  <a:lnTo>
                    <a:pt x="181" y="748"/>
                  </a:lnTo>
                  <a:lnTo>
                    <a:pt x="181" y="750"/>
                  </a:lnTo>
                  <a:lnTo>
                    <a:pt x="181" y="751"/>
                  </a:lnTo>
                  <a:lnTo>
                    <a:pt x="183" y="751"/>
                  </a:lnTo>
                  <a:lnTo>
                    <a:pt x="183" y="751"/>
                  </a:lnTo>
                  <a:lnTo>
                    <a:pt x="183" y="755"/>
                  </a:lnTo>
                  <a:lnTo>
                    <a:pt x="185" y="755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7" y="759"/>
                  </a:lnTo>
                  <a:lnTo>
                    <a:pt x="187" y="761"/>
                  </a:lnTo>
                  <a:lnTo>
                    <a:pt x="185" y="761"/>
                  </a:lnTo>
                  <a:lnTo>
                    <a:pt x="187" y="762"/>
                  </a:lnTo>
                  <a:lnTo>
                    <a:pt x="187" y="762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9" y="768"/>
                  </a:lnTo>
                  <a:lnTo>
                    <a:pt x="189" y="768"/>
                  </a:lnTo>
                  <a:lnTo>
                    <a:pt x="187" y="770"/>
                  </a:lnTo>
                  <a:lnTo>
                    <a:pt x="187" y="770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3"/>
                  </a:lnTo>
                  <a:lnTo>
                    <a:pt x="187" y="775"/>
                  </a:lnTo>
                  <a:lnTo>
                    <a:pt x="189" y="775"/>
                  </a:lnTo>
                  <a:lnTo>
                    <a:pt x="190" y="777"/>
                  </a:lnTo>
                  <a:lnTo>
                    <a:pt x="192" y="775"/>
                  </a:lnTo>
                  <a:lnTo>
                    <a:pt x="192" y="775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81"/>
                  </a:lnTo>
                  <a:lnTo>
                    <a:pt x="196" y="783"/>
                  </a:lnTo>
                  <a:lnTo>
                    <a:pt x="196" y="784"/>
                  </a:lnTo>
                  <a:lnTo>
                    <a:pt x="198" y="784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8"/>
                  </a:lnTo>
                  <a:lnTo>
                    <a:pt x="198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3" y="794"/>
                  </a:lnTo>
                  <a:lnTo>
                    <a:pt x="203" y="794"/>
                  </a:lnTo>
                  <a:lnTo>
                    <a:pt x="205" y="797"/>
                  </a:lnTo>
                  <a:lnTo>
                    <a:pt x="205" y="799"/>
                  </a:lnTo>
                  <a:lnTo>
                    <a:pt x="207" y="801"/>
                  </a:lnTo>
                  <a:lnTo>
                    <a:pt x="207" y="801"/>
                  </a:lnTo>
                  <a:lnTo>
                    <a:pt x="205" y="804"/>
                  </a:lnTo>
                  <a:lnTo>
                    <a:pt x="207" y="804"/>
                  </a:lnTo>
                  <a:lnTo>
                    <a:pt x="207" y="804"/>
                  </a:lnTo>
                  <a:lnTo>
                    <a:pt x="207" y="806"/>
                  </a:lnTo>
                  <a:lnTo>
                    <a:pt x="205" y="806"/>
                  </a:lnTo>
                  <a:lnTo>
                    <a:pt x="205" y="806"/>
                  </a:lnTo>
                  <a:lnTo>
                    <a:pt x="205" y="808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7" y="812"/>
                  </a:lnTo>
                  <a:lnTo>
                    <a:pt x="207" y="812"/>
                  </a:lnTo>
                  <a:lnTo>
                    <a:pt x="205" y="814"/>
                  </a:lnTo>
                  <a:lnTo>
                    <a:pt x="205" y="814"/>
                  </a:lnTo>
                  <a:lnTo>
                    <a:pt x="205" y="815"/>
                  </a:lnTo>
                  <a:lnTo>
                    <a:pt x="205" y="815"/>
                  </a:lnTo>
                  <a:lnTo>
                    <a:pt x="205" y="817"/>
                  </a:lnTo>
                  <a:lnTo>
                    <a:pt x="205" y="817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3"/>
                  </a:lnTo>
                  <a:lnTo>
                    <a:pt x="205" y="823"/>
                  </a:lnTo>
                  <a:lnTo>
                    <a:pt x="205" y="825"/>
                  </a:lnTo>
                  <a:lnTo>
                    <a:pt x="205" y="825"/>
                  </a:lnTo>
                  <a:lnTo>
                    <a:pt x="205" y="826"/>
                  </a:lnTo>
                  <a:lnTo>
                    <a:pt x="207" y="826"/>
                  </a:lnTo>
                  <a:lnTo>
                    <a:pt x="205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30"/>
                  </a:lnTo>
                  <a:lnTo>
                    <a:pt x="205" y="832"/>
                  </a:lnTo>
                  <a:lnTo>
                    <a:pt x="205" y="832"/>
                  </a:lnTo>
                  <a:lnTo>
                    <a:pt x="207" y="834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9" y="836"/>
                  </a:lnTo>
                  <a:lnTo>
                    <a:pt x="209" y="836"/>
                  </a:lnTo>
                  <a:lnTo>
                    <a:pt x="209" y="837"/>
                  </a:lnTo>
                  <a:lnTo>
                    <a:pt x="210" y="837"/>
                  </a:lnTo>
                  <a:lnTo>
                    <a:pt x="210" y="839"/>
                  </a:lnTo>
                  <a:lnTo>
                    <a:pt x="210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6" y="845"/>
                  </a:lnTo>
                  <a:lnTo>
                    <a:pt x="216" y="845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8"/>
                  </a:lnTo>
                  <a:lnTo>
                    <a:pt x="218" y="848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2"/>
                  </a:lnTo>
                  <a:lnTo>
                    <a:pt x="218" y="854"/>
                  </a:lnTo>
                  <a:lnTo>
                    <a:pt x="220" y="856"/>
                  </a:lnTo>
                  <a:lnTo>
                    <a:pt x="220" y="856"/>
                  </a:lnTo>
                  <a:lnTo>
                    <a:pt x="220" y="857"/>
                  </a:lnTo>
                  <a:lnTo>
                    <a:pt x="220" y="857"/>
                  </a:lnTo>
                  <a:lnTo>
                    <a:pt x="221" y="857"/>
                  </a:lnTo>
                  <a:lnTo>
                    <a:pt x="221" y="859"/>
                  </a:lnTo>
                  <a:lnTo>
                    <a:pt x="221" y="859"/>
                  </a:lnTo>
                  <a:lnTo>
                    <a:pt x="223" y="861"/>
                  </a:lnTo>
                  <a:lnTo>
                    <a:pt x="221" y="861"/>
                  </a:lnTo>
                  <a:lnTo>
                    <a:pt x="221" y="861"/>
                  </a:lnTo>
                  <a:lnTo>
                    <a:pt x="221" y="863"/>
                  </a:lnTo>
                  <a:lnTo>
                    <a:pt x="223" y="863"/>
                  </a:lnTo>
                  <a:lnTo>
                    <a:pt x="223" y="865"/>
                  </a:lnTo>
                  <a:lnTo>
                    <a:pt x="223" y="865"/>
                  </a:lnTo>
                  <a:lnTo>
                    <a:pt x="223" y="867"/>
                  </a:lnTo>
                  <a:lnTo>
                    <a:pt x="225" y="867"/>
                  </a:lnTo>
                  <a:lnTo>
                    <a:pt x="225" y="868"/>
                  </a:lnTo>
                  <a:lnTo>
                    <a:pt x="225" y="868"/>
                  </a:lnTo>
                  <a:lnTo>
                    <a:pt x="225" y="867"/>
                  </a:lnTo>
                  <a:lnTo>
                    <a:pt x="227" y="868"/>
                  </a:lnTo>
                  <a:lnTo>
                    <a:pt x="227" y="868"/>
                  </a:lnTo>
                  <a:lnTo>
                    <a:pt x="229" y="870"/>
                  </a:lnTo>
                  <a:lnTo>
                    <a:pt x="229" y="870"/>
                  </a:lnTo>
                  <a:lnTo>
                    <a:pt x="229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4"/>
                  </a:lnTo>
                  <a:lnTo>
                    <a:pt x="232" y="874"/>
                  </a:lnTo>
                  <a:lnTo>
                    <a:pt x="234" y="876"/>
                  </a:lnTo>
                  <a:lnTo>
                    <a:pt x="236" y="876"/>
                  </a:lnTo>
                  <a:lnTo>
                    <a:pt x="238" y="878"/>
                  </a:lnTo>
                  <a:lnTo>
                    <a:pt x="238" y="878"/>
                  </a:lnTo>
                  <a:lnTo>
                    <a:pt x="238" y="879"/>
                  </a:lnTo>
                  <a:lnTo>
                    <a:pt x="240" y="879"/>
                  </a:lnTo>
                  <a:lnTo>
                    <a:pt x="240" y="879"/>
                  </a:lnTo>
                  <a:lnTo>
                    <a:pt x="242" y="879"/>
                  </a:lnTo>
                  <a:lnTo>
                    <a:pt x="242" y="881"/>
                  </a:lnTo>
                  <a:lnTo>
                    <a:pt x="243" y="881"/>
                  </a:lnTo>
                  <a:lnTo>
                    <a:pt x="243" y="881"/>
                  </a:lnTo>
                  <a:lnTo>
                    <a:pt x="243" y="883"/>
                  </a:lnTo>
                  <a:lnTo>
                    <a:pt x="243" y="883"/>
                  </a:lnTo>
                  <a:lnTo>
                    <a:pt x="243" y="881"/>
                  </a:lnTo>
                  <a:lnTo>
                    <a:pt x="245" y="881"/>
                  </a:lnTo>
                  <a:lnTo>
                    <a:pt x="245" y="881"/>
                  </a:lnTo>
                  <a:lnTo>
                    <a:pt x="247" y="881"/>
                  </a:lnTo>
                  <a:lnTo>
                    <a:pt x="247" y="883"/>
                  </a:lnTo>
                  <a:lnTo>
                    <a:pt x="249" y="883"/>
                  </a:lnTo>
                  <a:lnTo>
                    <a:pt x="249" y="883"/>
                  </a:lnTo>
                  <a:lnTo>
                    <a:pt x="251" y="883"/>
                  </a:lnTo>
                  <a:lnTo>
                    <a:pt x="251" y="885"/>
                  </a:lnTo>
                  <a:lnTo>
                    <a:pt x="252" y="885"/>
                  </a:lnTo>
                  <a:lnTo>
                    <a:pt x="252" y="885"/>
                  </a:lnTo>
                  <a:lnTo>
                    <a:pt x="254" y="885"/>
                  </a:lnTo>
                  <a:lnTo>
                    <a:pt x="254" y="887"/>
                  </a:lnTo>
                  <a:lnTo>
                    <a:pt x="256" y="887"/>
                  </a:lnTo>
                  <a:lnTo>
                    <a:pt x="256" y="887"/>
                  </a:lnTo>
                  <a:lnTo>
                    <a:pt x="258" y="887"/>
                  </a:lnTo>
                  <a:lnTo>
                    <a:pt x="258" y="889"/>
                  </a:lnTo>
                  <a:lnTo>
                    <a:pt x="256" y="890"/>
                  </a:lnTo>
                  <a:lnTo>
                    <a:pt x="258" y="892"/>
                  </a:lnTo>
                  <a:lnTo>
                    <a:pt x="260" y="892"/>
                  </a:lnTo>
                  <a:lnTo>
                    <a:pt x="260" y="894"/>
                  </a:lnTo>
                  <a:lnTo>
                    <a:pt x="260" y="896"/>
                  </a:lnTo>
                  <a:lnTo>
                    <a:pt x="262" y="896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7" y="900"/>
                  </a:lnTo>
                  <a:lnTo>
                    <a:pt x="267" y="900"/>
                  </a:lnTo>
                  <a:lnTo>
                    <a:pt x="267" y="901"/>
                  </a:lnTo>
                  <a:lnTo>
                    <a:pt x="271" y="901"/>
                  </a:lnTo>
                  <a:lnTo>
                    <a:pt x="271" y="903"/>
                  </a:lnTo>
                  <a:lnTo>
                    <a:pt x="271" y="903"/>
                  </a:lnTo>
                  <a:lnTo>
                    <a:pt x="273" y="905"/>
                  </a:lnTo>
                  <a:lnTo>
                    <a:pt x="274" y="905"/>
                  </a:lnTo>
                  <a:lnTo>
                    <a:pt x="274" y="907"/>
                  </a:lnTo>
                  <a:lnTo>
                    <a:pt x="276" y="907"/>
                  </a:lnTo>
                  <a:lnTo>
                    <a:pt x="278" y="907"/>
                  </a:lnTo>
                  <a:lnTo>
                    <a:pt x="280" y="909"/>
                  </a:lnTo>
                  <a:lnTo>
                    <a:pt x="282" y="910"/>
                  </a:lnTo>
                  <a:lnTo>
                    <a:pt x="284" y="910"/>
                  </a:lnTo>
                  <a:lnTo>
                    <a:pt x="285" y="909"/>
                  </a:lnTo>
                  <a:lnTo>
                    <a:pt x="285" y="910"/>
                  </a:lnTo>
                  <a:lnTo>
                    <a:pt x="287" y="910"/>
                  </a:lnTo>
                  <a:lnTo>
                    <a:pt x="289" y="910"/>
                  </a:lnTo>
                  <a:lnTo>
                    <a:pt x="289" y="910"/>
                  </a:lnTo>
                  <a:lnTo>
                    <a:pt x="289" y="912"/>
                  </a:lnTo>
                  <a:lnTo>
                    <a:pt x="291" y="912"/>
                  </a:lnTo>
                  <a:lnTo>
                    <a:pt x="291" y="910"/>
                  </a:lnTo>
                  <a:lnTo>
                    <a:pt x="291" y="910"/>
                  </a:lnTo>
                  <a:lnTo>
                    <a:pt x="291" y="912"/>
                  </a:lnTo>
                  <a:lnTo>
                    <a:pt x="293" y="912"/>
                  </a:lnTo>
                  <a:lnTo>
                    <a:pt x="293" y="910"/>
                  </a:lnTo>
                  <a:lnTo>
                    <a:pt x="295" y="910"/>
                  </a:lnTo>
                  <a:lnTo>
                    <a:pt x="295" y="912"/>
                  </a:lnTo>
                  <a:lnTo>
                    <a:pt x="295" y="910"/>
                  </a:lnTo>
                  <a:lnTo>
                    <a:pt x="296" y="912"/>
                  </a:lnTo>
                  <a:lnTo>
                    <a:pt x="296" y="912"/>
                  </a:lnTo>
                  <a:lnTo>
                    <a:pt x="298" y="912"/>
                  </a:lnTo>
                  <a:lnTo>
                    <a:pt x="298" y="912"/>
                  </a:lnTo>
                  <a:lnTo>
                    <a:pt x="300" y="912"/>
                  </a:lnTo>
                  <a:lnTo>
                    <a:pt x="300" y="912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4" y="914"/>
                  </a:lnTo>
                  <a:lnTo>
                    <a:pt x="304" y="912"/>
                  </a:lnTo>
                  <a:lnTo>
                    <a:pt x="304" y="912"/>
                  </a:lnTo>
                  <a:lnTo>
                    <a:pt x="305" y="912"/>
                  </a:lnTo>
                  <a:lnTo>
                    <a:pt x="305" y="912"/>
                  </a:lnTo>
                  <a:lnTo>
                    <a:pt x="304" y="918"/>
                  </a:lnTo>
                  <a:lnTo>
                    <a:pt x="304" y="918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20"/>
                  </a:lnTo>
                  <a:lnTo>
                    <a:pt x="307" y="920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20"/>
                  </a:lnTo>
                  <a:lnTo>
                    <a:pt x="309" y="921"/>
                  </a:lnTo>
                  <a:lnTo>
                    <a:pt x="309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5" y="925"/>
                  </a:lnTo>
                  <a:lnTo>
                    <a:pt x="316" y="925"/>
                  </a:lnTo>
                  <a:lnTo>
                    <a:pt x="316" y="925"/>
                  </a:lnTo>
                  <a:lnTo>
                    <a:pt x="318" y="927"/>
                  </a:lnTo>
                  <a:lnTo>
                    <a:pt x="318" y="927"/>
                  </a:lnTo>
                  <a:lnTo>
                    <a:pt x="318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2" y="925"/>
                  </a:lnTo>
                  <a:lnTo>
                    <a:pt x="322" y="925"/>
                  </a:lnTo>
                  <a:lnTo>
                    <a:pt x="324" y="927"/>
                  </a:lnTo>
                  <a:lnTo>
                    <a:pt x="324" y="927"/>
                  </a:lnTo>
                  <a:lnTo>
                    <a:pt x="326" y="927"/>
                  </a:lnTo>
                  <a:lnTo>
                    <a:pt x="327" y="927"/>
                  </a:lnTo>
                  <a:lnTo>
                    <a:pt x="327" y="927"/>
                  </a:lnTo>
                  <a:lnTo>
                    <a:pt x="327" y="929"/>
                  </a:lnTo>
                  <a:lnTo>
                    <a:pt x="329" y="929"/>
                  </a:lnTo>
                  <a:lnTo>
                    <a:pt x="329" y="929"/>
                  </a:lnTo>
                  <a:lnTo>
                    <a:pt x="331" y="929"/>
                  </a:lnTo>
                  <a:lnTo>
                    <a:pt x="331" y="929"/>
                  </a:lnTo>
                  <a:lnTo>
                    <a:pt x="331" y="931"/>
                  </a:lnTo>
                  <a:lnTo>
                    <a:pt x="331" y="931"/>
                  </a:lnTo>
                  <a:lnTo>
                    <a:pt x="331" y="932"/>
                  </a:lnTo>
                  <a:lnTo>
                    <a:pt x="333" y="931"/>
                  </a:lnTo>
                  <a:lnTo>
                    <a:pt x="333" y="931"/>
                  </a:lnTo>
                  <a:lnTo>
                    <a:pt x="335" y="932"/>
                  </a:lnTo>
                  <a:lnTo>
                    <a:pt x="337" y="934"/>
                  </a:lnTo>
                  <a:lnTo>
                    <a:pt x="337" y="938"/>
                  </a:lnTo>
                  <a:lnTo>
                    <a:pt x="337" y="938"/>
                  </a:lnTo>
                  <a:lnTo>
                    <a:pt x="338" y="938"/>
                  </a:lnTo>
                  <a:lnTo>
                    <a:pt x="338" y="938"/>
                  </a:lnTo>
                  <a:lnTo>
                    <a:pt x="338" y="936"/>
                  </a:lnTo>
                  <a:lnTo>
                    <a:pt x="340" y="936"/>
                  </a:lnTo>
                  <a:lnTo>
                    <a:pt x="340" y="938"/>
                  </a:lnTo>
                  <a:lnTo>
                    <a:pt x="342" y="940"/>
                  </a:lnTo>
                  <a:lnTo>
                    <a:pt x="344" y="940"/>
                  </a:lnTo>
                  <a:lnTo>
                    <a:pt x="344" y="940"/>
                  </a:lnTo>
                  <a:lnTo>
                    <a:pt x="346" y="942"/>
                  </a:lnTo>
                  <a:lnTo>
                    <a:pt x="348" y="942"/>
                  </a:lnTo>
                  <a:lnTo>
                    <a:pt x="348" y="942"/>
                  </a:lnTo>
                  <a:lnTo>
                    <a:pt x="348" y="943"/>
                  </a:lnTo>
                  <a:lnTo>
                    <a:pt x="349" y="942"/>
                  </a:lnTo>
                  <a:lnTo>
                    <a:pt x="351" y="940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1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5" y="942"/>
                  </a:lnTo>
                  <a:lnTo>
                    <a:pt x="355" y="943"/>
                  </a:lnTo>
                  <a:lnTo>
                    <a:pt x="355" y="943"/>
                  </a:lnTo>
                  <a:lnTo>
                    <a:pt x="353" y="945"/>
                  </a:lnTo>
                  <a:lnTo>
                    <a:pt x="355" y="945"/>
                  </a:lnTo>
                  <a:lnTo>
                    <a:pt x="357" y="945"/>
                  </a:lnTo>
                  <a:lnTo>
                    <a:pt x="357" y="945"/>
                  </a:lnTo>
                  <a:lnTo>
                    <a:pt x="358" y="945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5"/>
                  </a:lnTo>
                  <a:lnTo>
                    <a:pt x="360" y="945"/>
                  </a:lnTo>
                  <a:lnTo>
                    <a:pt x="360" y="945"/>
                  </a:lnTo>
                  <a:lnTo>
                    <a:pt x="360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4" y="947"/>
                  </a:lnTo>
                  <a:lnTo>
                    <a:pt x="366" y="947"/>
                  </a:lnTo>
                  <a:lnTo>
                    <a:pt x="368" y="947"/>
                  </a:lnTo>
                  <a:lnTo>
                    <a:pt x="369" y="947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3" y="947"/>
                  </a:lnTo>
                  <a:lnTo>
                    <a:pt x="373" y="947"/>
                  </a:lnTo>
                  <a:lnTo>
                    <a:pt x="377" y="945"/>
                  </a:lnTo>
                  <a:lnTo>
                    <a:pt x="377" y="943"/>
                  </a:lnTo>
                  <a:lnTo>
                    <a:pt x="377" y="943"/>
                  </a:lnTo>
                  <a:lnTo>
                    <a:pt x="379" y="942"/>
                  </a:lnTo>
                  <a:lnTo>
                    <a:pt x="377" y="940"/>
                  </a:lnTo>
                  <a:lnTo>
                    <a:pt x="377" y="940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80" y="938"/>
                  </a:lnTo>
                  <a:lnTo>
                    <a:pt x="380" y="936"/>
                  </a:lnTo>
                  <a:lnTo>
                    <a:pt x="380" y="934"/>
                  </a:lnTo>
                  <a:lnTo>
                    <a:pt x="380" y="934"/>
                  </a:lnTo>
                  <a:lnTo>
                    <a:pt x="380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4" y="932"/>
                  </a:lnTo>
                  <a:lnTo>
                    <a:pt x="386" y="932"/>
                  </a:lnTo>
                  <a:lnTo>
                    <a:pt x="384" y="931"/>
                  </a:lnTo>
                  <a:lnTo>
                    <a:pt x="384" y="931"/>
                  </a:lnTo>
                  <a:lnTo>
                    <a:pt x="386" y="931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90" y="925"/>
                  </a:lnTo>
                  <a:lnTo>
                    <a:pt x="390" y="925"/>
                  </a:lnTo>
                  <a:lnTo>
                    <a:pt x="390" y="923"/>
                  </a:lnTo>
                  <a:lnTo>
                    <a:pt x="390" y="923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3" y="923"/>
                  </a:lnTo>
                  <a:lnTo>
                    <a:pt x="393" y="923"/>
                  </a:lnTo>
                  <a:lnTo>
                    <a:pt x="395" y="923"/>
                  </a:lnTo>
                  <a:lnTo>
                    <a:pt x="395" y="921"/>
                  </a:lnTo>
                  <a:lnTo>
                    <a:pt x="395" y="921"/>
                  </a:lnTo>
                  <a:lnTo>
                    <a:pt x="395" y="920"/>
                  </a:lnTo>
                  <a:lnTo>
                    <a:pt x="397" y="921"/>
                  </a:lnTo>
                  <a:lnTo>
                    <a:pt x="397" y="920"/>
                  </a:lnTo>
                  <a:lnTo>
                    <a:pt x="397" y="920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400" y="920"/>
                  </a:lnTo>
                  <a:lnTo>
                    <a:pt x="400" y="920"/>
                  </a:lnTo>
                  <a:lnTo>
                    <a:pt x="402" y="918"/>
                  </a:lnTo>
                  <a:lnTo>
                    <a:pt x="404" y="918"/>
                  </a:lnTo>
                  <a:lnTo>
                    <a:pt x="402" y="916"/>
                  </a:lnTo>
                  <a:lnTo>
                    <a:pt x="402" y="916"/>
                  </a:lnTo>
                  <a:lnTo>
                    <a:pt x="402" y="914"/>
                  </a:lnTo>
                  <a:lnTo>
                    <a:pt x="400" y="914"/>
                  </a:lnTo>
                  <a:lnTo>
                    <a:pt x="400" y="914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400" y="909"/>
                  </a:lnTo>
                  <a:lnTo>
                    <a:pt x="400" y="907"/>
                  </a:lnTo>
                  <a:lnTo>
                    <a:pt x="400" y="905"/>
                  </a:lnTo>
                  <a:lnTo>
                    <a:pt x="402" y="903"/>
                  </a:lnTo>
                  <a:lnTo>
                    <a:pt x="400" y="901"/>
                  </a:lnTo>
                  <a:lnTo>
                    <a:pt x="400" y="901"/>
                  </a:lnTo>
                  <a:lnTo>
                    <a:pt x="402" y="901"/>
                  </a:lnTo>
                  <a:lnTo>
                    <a:pt x="402" y="901"/>
                  </a:lnTo>
                  <a:lnTo>
                    <a:pt x="404" y="901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898"/>
                  </a:lnTo>
                  <a:lnTo>
                    <a:pt x="406" y="898"/>
                  </a:lnTo>
                  <a:lnTo>
                    <a:pt x="406" y="896"/>
                  </a:lnTo>
                  <a:lnTo>
                    <a:pt x="406" y="896"/>
                  </a:lnTo>
                  <a:lnTo>
                    <a:pt x="408" y="894"/>
                  </a:lnTo>
                  <a:lnTo>
                    <a:pt x="408" y="894"/>
                  </a:lnTo>
                  <a:lnTo>
                    <a:pt x="408" y="892"/>
                  </a:lnTo>
                  <a:lnTo>
                    <a:pt x="408" y="890"/>
                  </a:lnTo>
                  <a:lnTo>
                    <a:pt x="408" y="890"/>
                  </a:lnTo>
                  <a:lnTo>
                    <a:pt x="408" y="889"/>
                  </a:lnTo>
                  <a:lnTo>
                    <a:pt x="408" y="889"/>
                  </a:lnTo>
                  <a:lnTo>
                    <a:pt x="408" y="887"/>
                  </a:lnTo>
                  <a:lnTo>
                    <a:pt x="408" y="887"/>
                  </a:lnTo>
                  <a:lnTo>
                    <a:pt x="408" y="885"/>
                  </a:lnTo>
                  <a:lnTo>
                    <a:pt x="410" y="885"/>
                  </a:lnTo>
                  <a:lnTo>
                    <a:pt x="410" y="885"/>
                  </a:lnTo>
                  <a:lnTo>
                    <a:pt x="410" y="883"/>
                  </a:lnTo>
                  <a:lnTo>
                    <a:pt x="410" y="883"/>
                  </a:lnTo>
                  <a:lnTo>
                    <a:pt x="410" y="881"/>
                  </a:lnTo>
                  <a:lnTo>
                    <a:pt x="410" y="879"/>
                  </a:lnTo>
                  <a:lnTo>
                    <a:pt x="410" y="879"/>
                  </a:lnTo>
                  <a:lnTo>
                    <a:pt x="411" y="878"/>
                  </a:lnTo>
                  <a:lnTo>
                    <a:pt x="410" y="878"/>
                  </a:lnTo>
                  <a:lnTo>
                    <a:pt x="410" y="878"/>
                  </a:lnTo>
                  <a:lnTo>
                    <a:pt x="411" y="878"/>
                  </a:lnTo>
                  <a:lnTo>
                    <a:pt x="411" y="878"/>
                  </a:lnTo>
                  <a:lnTo>
                    <a:pt x="413" y="878"/>
                  </a:lnTo>
                  <a:lnTo>
                    <a:pt x="411" y="874"/>
                  </a:lnTo>
                  <a:lnTo>
                    <a:pt x="413" y="874"/>
                  </a:lnTo>
                  <a:lnTo>
                    <a:pt x="413" y="874"/>
                  </a:lnTo>
                  <a:lnTo>
                    <a:pt x="413" y="872"/>
                  </a:lnTo>
                  <a:lnTo>
                    <a:pt x="413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68"/>
                  </a:lnTo>
                  <a:lnTo>
                    <a:pt x="415" y="867"/>
                  </a:lnTo>
                  <a:lnTo>
                    <a:pt x="415" y="865"/>
                  </a:lnTo>
                  <a:lnTo>
                    <a:pt x="417" y="865"/>
                  </a:lnTo>
                  <a:lnTo>
                    <a:pt x="417" y="865"/>
                  </a:lnTo>
                  <a:lnTo>
                    <a:pt x="419" y="863"/>
                  </a:lnTo>
                  <a:lnTo>
                    <a:pt x="421" y="861"/>
                  </a:lnTo>
                  <a:lnTo>
                    <a:pt x="421" y="859"/>
                  </a:lnTo>
                  <a:lnTo>
                    <a:pt x="421" y="857"/>
                  </a:lnTo>
                  <a:lnTo>
                    <a:pt x="421" y="856"/>
                  </a:lnTo>
                  <a:lnTo>
                    <a:pt x="422" y="856"/>
                  </a:lnTo>
                  <a:lnTo>
                    <a:pt x="422" y="854"/>
                  </a:lnTo>
                  <a:lnTo>
                    <a:pt x="422" y="852"/>
                  </a:lnTo>
                  <a:lnTo>
                    <a:pt x="422" y="852"/>
                  </a:lnTo>
                  <a:lnTo>
                    <a:pt x="424" y="852"/>
                  </a:lnTo>
                  <a:lnTo>
                    <a:pt x="424" y="854"/>
                  </a:lnTo>
                  <a:lnTo>
                    <a:pt x="424" y="854"/>
                  </a:lnTo>
                  <a:lnTo>
                    <a:pt x="426" y="854"/>
                  </a:lnTo>
                  <a:lnTo>
                    <a:pt x="426" y="854"/>
                  </a:lnTo>
                  <a:lnTo>
                    <a:pt x="428" y="854"/>
                  </a:lnTo>
                  <a:lnTo>
                    <a:pt x="428" y="854"/>
                  </a:lnTo>
                  <a:lnTo>
                    <a:pt x="430" y="852"/>
                  </a:lnTo>
                  <a:lnTo>
                    <a:pt x="430" y="852"/>
                  </a:lnTo>
                  <a:lnTo>
                    <a:pt x="432" y="852"/>
                  </a:lnTo>
                  <a:lnTo>
                    <a:pt x="432" y="852"/>
                  </a:lnTo>
                  <a:lnTo>
                    <a:pt x="433" y="850"/>
                  </a:lnTo>
                  <a:lnTo>
                    <a:pt x="433" y="850"/>
                  </a:lnTo>
                  <a:lnTo>
                    <a:pt x="433" y="848"/>
                  </a:lnTo>
                  <a:lnTo>
                    <a:pt x="433" y="848"/>
                  </a:lnTo>
                  <a:lnTo>
                    <a:pt x="435" y="850"/>
                  </a:lnTo>
                  <a:lnTo>
                    <a:pt x="435" y="850"/>
                  </a:lnTo>
                  <a:lnTo>
                    <a:pt x="435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0"/>
                  </a:lnTo>
                  <a:lnTo>
                    <a:pt x="439" y="850"/>
                  </a:lnTo>
                  <a:lnTo>
                    <a:pt x="439" y="850"/>
                  </a:lnTo>
                  <a:lnTo>
                    <a:pt x="439" y="848"/>
                  </a:lnTo>
                  <a:lnTo>
                    <a:pt x="439" y="848"/>
                  </a:lnTo>
                  <a:lnTo>
                    <a:pt x="441" y="848"/>
                  </a:lnTo>
                  <a:lnTo>
                    <a:pt x="443" y="847"/>
                  </a:lnTo>
                  <a:lnTo>
                    <a:pt x="443" y="847"/>
                  </a:lnTo>
                  <a:lnTo>
                    <a:pt x="443" y="848"/>
                  </a:lnTo>
                  <a:lnTo>
                    <a:pt x="444" y="847"/>
                  </a:lnTo>
                  <a:lnTo>
                    <a:pt x="444" y="847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8" y="848"/>
                  </a:lnTo>
                  <a:lnTo>
                    <a:pt x="448" y="848"/>
                  </a:lnTo>
                  <a:lnTo>
                    <a:pt x="450" y="848"/>
                  </a:lnTo>
                  <a:lnTo>
                    <a:pt x="452" y="848"/>
                  </a:lnTo>
                  <a:lnTo>
                    <a:pt x="452" y="848"/>
                  </a:lnTo>
                  <a:lnTo>
                    <a:pt x="453" y="848"/>
                  </a:lnTo>
                  <a:lnTo>
                    <a:pt x="453" y="850"/>
                  </a:lnTo>
                  <a:lnTo>
                    <a:pt x="453" y="850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7"/>
                  </a:lnTo>
                  <a:lnTo>
                    <a:pt x="453" y="847"/>
                  </a:lnTo>
                  <a:lnTo>
                    <a:pt x="455" y="847"/>
                  </a:lnTo>
                  <a:lnTo>
                    <a:pt x="455" y="843"/>
                  </a:lnTo>
                  <a:lnTo>
                    <a:pt x="455" y="839"/>
                  </a:lnTo>
                  <a:lnTo>
                    <a:pt x="455" y="839"/>
                  </a:lnTo>
                  <a:lnTo>
                    <a:pt x="457" y="839"/>
                  </a:lnTo>
                  <a:lnTo>
                    <a:pt x="457" y="839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9" y="836"/>
                  </a:lnTo>
                  <a:lnTo>
                    <a:pt x="459" y="837"/>
                  </a:lnTo>
                  <a:lnTo>
                    <a:pt x="459" y="837"/>
                  </a:lnTo>
                  <a:lnTo>
                    <a:pt x="461" y="837"/>
                  </a:lnTo>
                  <a:lnTo>
                    <a:pt x="461" y="834"/>
                  </a:lnTo>
                  <a:lnTo>
                    <a:pt x="461" y="836"/>
                  </a:lnTo>
                  <a:lnTo>
                    <a:pt x="463" y="836"/>
                  </a:lnTo>
                  <a:lnTo>
                    <a:pt x="464" y="836"/>
                  </a:lnTo>
                  <a:lnTo>
                    <a:pt x="464" y="837"/>
                  </a:lnTo>
                  <a:lnTo>
                    <a:pt x="464" y="837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9"/>
                  </a:lnTo>
                  <a:lnTo>
                    <a:pt x="470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5" y="841"/>
                  </a:lnTo>
                  <a:lnTo>
                    <a:pt x="477" y="841"/>
                  </a:lnTo>
                  <a:lnTo>
                    <a:pt x="477" y="841"/>
                  </a:lnTo>
                  <a:lnTo>
                    <a:pt x="477" y="843"/>
                  </a:lnTo>
                  <a:lnTo>
                    <a:pt x="479" y="845"/>
                  </a:lnTo>
                  <a:lnTo>
                    <a:pt x="481" y="845"/>
                  </a:lnTo>
                  <a:lnTo>
                    <a:pt x="483" y="845"/>
                  </a:lnTo>
                  <a:lnTo>
                    <a:pt x="483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6" y="845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90" y="847"/>
                  </a:lnTo>
                  <a:lnTo>
                    <a:pt x="492" y="847"/>
                  </a:lnTo>
                  <a:lnTo>
                    <a:pt x="492" y="845"/>
                  </a:lnTo>
                  <a:lnTo>
                    <a:pt x="492" y="845"/>
                  </a:lnTo>
                  <a:lnTo>
                    <a:pt x="494" y="845"/>
                  </a:lnTo>
                  <a:lnTo>
                    <a:pt x="494" y="843"/>
                  </a:lnTo>
                  <a:lnTo>
                    <a:pt x="496" y="843"/>
                  </a:lnTo>
                  <a:lnTo>
                    <a:pt x="496" y="843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3"/>
                  </a:lnTo>
                  <a:lnTo>
                    <a:pt x="499" y="843"/>
                  </a:lnTo>
                  <a:lnTo>
                    <a:pt x="499" y="841"/>
                  </a:lnTo>
                  <a:lnTo>
                    <a:pt x="499" y="845"/>
                  </a:lnTo>
                  <a:lnTo>
                    <a:pt x="501" y="845"/>
                  </a:lnTo>
                  <a:lnTo>
                    <a:pt x="501" y="843"/>
                  </a:lnTo>
                  <a:lnTo>
                    <a:pt x="503" y="843"/>
                  </a:lnTo>
                  <a:lnTo>
                    <a:pt x="503" y="845"/>
                  </a:lnTo>
                  <a:lnTo>
                    <a:pt x="505" y="847"/>
                  </a:lnTo>
                  <a:lnTo>
                    <a:pt x="505" y="845"/>
                  </a:lnTo>
                  <a:lnTo>
                    <a:pt x="506" y="845"/>
                  </a:lnTo>
                  <a:lnTo>
                    <a:pt x="506" y="843"/>
                  </a:lnTo>
                  <a:lnTo>
                    <a:pt x="510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4" y="845"/>
                  </a:lnTo>
                  <a:lnTo>
                    <a:pt x="514" y="845"/>
                  </a:lnTo>
                  <a:lnTo>
                    <a:pt x="516" y="843"/>
                  </a:lnTo>
                  <a:lnTo>
                    <a:pt x="516" y="843"/>
                  </a:lnTo>
                  <a:lnTo>
                    <a:pt x="516" y="841"/>
                  </a:lnTo>
                  <a:lnTo>
                    <a:pt x="517" y="843"/>
                  </a:lnTo>
                  <a:lnTo>
                    <a:pt x="517" y="843"/>
                  </a:lnTo>
                  <a:lnTo>
                    <a:pt x="516" y="843"/>
                  </a:lnTo>
                  <a:lnTo>
                    <a:pt x="516" y="845"/>
                  </a:lnTo>
                  <a:lnTo>
                    <a:pt x="516" y="847"/>
                  </a:lnTo>
                  <a:lnTo>
                    <a:pt x="517" y="847"/>
                  </a:lnTo>
                  <a:lnTo>
                    <a:pt x="519" y="845"/>
                  </a:lnTo>
                  <a:lnTo>
                    <a:pt x="519" y="845"/>
                  </a:lnTo>
                  <a:lnTo>
                    <a:pt x="521" y="845"/>
                  </a:lnTo>
                  <a:lnTo>
                    <a:pt x="523" y="845"/>
                  </a:lnTo>
                  <a:lnTo>
                    <a:pt x="525" y="847"/>
                  </a:lnTo>
                  <a:lnTo>
                    <a:pt x="527" y="847"/>
                  </a:lnTo>
                  <a:lnTo>
                    <a:pt x="527" y="847"/>
                  </a:lnTo>
                  <a:lnTo>
                    <a:pt x="527" y="848"/>
                  </a:lnTo>
                  <a:lnTo>
                    <a:pt x="527" y="848"/>
                  </a:lnTo>
                  <a:lnTo>
                    <a:pt x="528" y="847"/>
                  </a:lnTo>
                  <a:lnTo>
                    <a:pt x="530" y="847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2" y="847"/>
                  </a:lnTo>
                  <a:lnTo>
                    <a:pt x="532" y="847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6" y="848"/>
                  </a:lnTo>
                  <a:lnTo>
                    <a:pt x="536" y="848"/>
                  </a:lnTo>
                  <a:lnTo>
                    <a:pt x="536" y="847"/>
                  </a:lnTo>
                  <a:lnTo>
                    <a:pt x="536" y="847"/>
                  </a:lnTo>
                  <a:lnTo>
                    <a:pt x="538" y="847"/>
                  </a:lnTo>
                  <a:lnTo>
                    <a:pt x="539" y="847"/>
                  </a:lnTo>
                  <a:lnTo>
                    <a:pt x="541" y="847"/>
                  </a:lnTo>
                  <a:lnTo>
                    <a:pt x="543" y="847"/>
                  </a:lnTo>
                  <a:lnTo>
                    <a:pt x="541" y="843"/>
                  </a:lnTo>
                  <a:lnTo>
                    <a:pt x="541" y="843"/>
                  </a:lnTo>
                  <a:lnTo>
                    <a:pt x="543" y="843"/>
                  </a:lnTo>
                  <a:lnTo>
                    <a:pt x="543" y="841"/>
                  </a:lnTo>
                  <a:lnTo>
                    <a:pt x="545" y="841"/>
                  </a:lnTo>
                  <a:lnTo>
                    <a:pt x="545" y="841"/>
                  </a:lnTo>
                  <a:lnTo>
                    <a:pt x="545" y="845"/>
                  </a:lnTo>
                  <a:lnTo>
                    <a:pt x="545" y="847"/>
                  </a:lnTo>
                  <a:lnTo>
                    <a:pt x="545" y="847"/>
                  </a:lnTo>
                  <a:lnTo>
                    <a:pt x="547" y="847"/>
                  </a:lnTo>
                  <a:lnTo>
                    <a:pt x="548" y="847"/>
                  </a:lnTo>
                  <a:lnTo>
                    <a:pt x="550" y="847"/>
                  </a:lnTo>
                  <a:lnTo>
                    <a:pt x="552" y="845"/>
                  </a:lnTo>
                  <a:lnTo>
                    <a:pt x="554" y="843"/>
                  </a:lnTo>
                  <a:lnTo>
                    <a:pt x="554" y="845"/>
                  </a:lnTo>
                  <a:lnTo>
                    <a:pt x="554" y="847"/>
                  </a:lnTo>
                  <a:lnTo>
                    <a:pt x="556" y="847"/>
                  </a:lnTo>
                  <a:lnTo>
                    <a:pt x="556" y="847"/>
                  </a:lnTo>
                  <a:lnTo>
                    <a:pt x="558" y="847"/>
                  </a:lnTo>
                  <a:lnTo>
                    <a:pt x="559" y="847"/>
                  </a:lnTo>
                  <a:lnTo>
                    <a:pt x="559" y="845"/>
                  </a:lnTo>
                  <a:lnTo>
                    <a:pt x="561" y="845"/>
                  </a:lnTo>
                  <a:lnTo>
                    <a:pt x="561" y="847"/>
                  </a:lnTo>
                  <a:lnTo>
                    <a:pt x="561" y="847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61" y="850"/>
                  </a:lnTo>
                  <a:lnTo>
                    <a:pt x="561" y="850"/>
                  </a:lnTo>
                  <a:lnTo>
                    <a:pt x="561" y="852"/>
                  </a:lnTo>
                  <a:lnTo>
                    <a:pt x="561" y="852"/>
                  </a:lnTo>
                  <a:lnTo>
                    <a:pt x="563" y="854"/>
                  </a:lnTo>
                  <a:lnTo>
                    <a:pt x="563" y="854"/>
                  </a:lnTo>
                  <a:lnTo>
                    <a:pt x="563" y="856"/>
                  </a:lnTo>
                  <a:lnTo>
                    <a:pt x="563" y="856"/>
                  </a:lnTo>
                  <a:lnTo>
                    <a:pt x="563" y="857"/>
                  </a:lnTo>
                  <a:lnTo>
                    <a:pt x="563" y="857"/>
                  </a:lnTo>
                  <a:lnTo>
                    <a:pt x="565" y="859"/>
                  </a:lnTo>
                  <a:lnTo>
                    <a:pt x="565" y="859"/>
                  </a:lnTo>
                  <a:lnTo>
                    <a:pt x="565" y="861"/>
                  </a:lnTo>
                  <a:lnTo>
                    <a:pt x="565" y="861"/>
                  </a:lnTo>
                  <a:lnTo>
                    <a:pt x="567" y="859"/>
                  </a:lnTo>
                  <a:lnTo>
                    <a:pt x="569" y="859"/>
                  </a:lnTo>
                  <a:lnTo>
                    <a:pt x="569" y="859"/>
                  </a:lnTo>
                  <a:lnTo>
                    <a:pt x="570" y="859"/>
                  </a:lnTo>
                  <a:lnTo>
                    <a:pt x="570" y="859"/>
                  </a:lnTo>
                  <a:lnTo>
                    <a:pt x="570" y="861"/>
                  </a:lnTo>
                  <a:lnTo>
                    <a:pt x="570" y="863"/>
                  </a:lnTo>
                  <a:lnTo>
                    <a:pt x="570" y="867"/>
                  </a:lnTo>
                  <a:lnTo>
                    <a:pt x="570" y="867"/>
                  </a:lnTo>
                  <a:lnTo>
                    <a:pt x="570" y="868"/>
                  </a:lnTo>
                  <a:lnTo>
                    <a:pt x="572" y="870"/>
                  </a:lnTo>
                  <a:lnTo>
                    <a:pt x="574" y="868"/>
                  </a:lnTo>
                  <a:lnTo>
                    <a:pt x="574" y="867"/>
                  </a:lnTo>
                  <a:lnTo>
                    <a:pt x="574" y="863"/>
                  </a:lnTo>
                  <a:lnTo>
                    <a:pt x="574" y="863"/>
                  </a:lnTo>
                  <a:lnTo>
                    <a:pt x="576" y="863"/>
                  </a:lnTo>
                  <a:lnTo>
                    <a:pt x="578" y="863"/>
                  </a:lnTo>
                  <a:lnTo>
                    <a:pt x="578" y="865"/>
                  </a:lnTo>
                  <a:lnTo>
                    <a:pt x="578" y="865"/>
                  </a:lnTo>
                  <a:lnTo>
                    <a:pt x="578" y="867"/>
                  </a:lnTo>
                  <a:lnTo>
                    <a:pt x="578" y="868"/>
                  </a:lnTo>
                  <a:lnTo>
                    <a:pt x="578" y="870"/>
                  </a:lnTo>
                  <a:lnTo>
                    <a:pt x="578" y="872"/>
                  </a:lnTo>
                  <a:lnTo>
                    <a:pt x="576" y="876"/>
                  </a:lnTo>
                  <a:lnTo>
                    <a:pt x="576" y="876"/>
                  </a:lnTo>
                  <a:lnTo>
                    <a:pt x="578" y="876"/>
                  </a:lnTo>
                  <a:lnTo>
                    <a:pt x="580" y="876"/>
                  </a:lnTo>
                  <a:lnTo>
                    <a:pt x="581" y="876"/>
                  </a:lnTo>
                  <a:lnTo>
                    <a:pt x="583" y="876"/>
                  </a:lnTo>
                  <a:lnTo>
                    <a:pt x="585" y="878"/>
                  </a:lnTo>
                  <a:lnTo>
                    <a:pt x="587" y="878"/>
                  </a:lnTo>
                  <a:lnTo>
                    <a:pt x="587" y="879"/>
                  </a:lnTo>
                  <a:lnTo>
                    <a:pt x="591" y="881"/>
                  </a:lnTo>
                  <a:lnTo>
                    <a:pt x="591" y="881"/>
                  </a:lnTo>
                  <a:lnTo>
                    <a:pt x="592" y="881"/>
                  </a:lnTo>
                  <a:lnTo>
                    <a:pt x="596" y="881"/>
                  </a:lnTo>
                  <a:lnTo>
                    <a:pt x="598" y="881"/>
                  </a:lnTo>
                  <a:lnTo>
                    <a:pt x="598" y="881"/>
                  </a:lnTo>
                  <a:lnTo>
                    <a:pt x="598" y="883"/>
                  </a:lnTo>
                  <a:lnTo>
                    <a:pt x="598" y="883"/>
                  </a:lnTo>
                  <a:lnTo>
                    <a:pt x="598" y="885"/>
                  </a:lnTo>
                  <a:lnTo>
                    <a:pt x="600" y="887"/>
                  </a:lnTo>
                  <a:lnTo>
                    <a:pt x="601" y="887"/>
                  </a:lnTo>
                  <a:lnTo>
                    <a:pt x="601" y="890"/>
                  </a:lnTo>
                  <a:lnTo>
                    <a:pt x="603" y="890"/>
                  </a:lnTo>
                  <a:lnTo>
                    <a:pt x="603" y="892"/>
                  </a:lnTo>
                  <a:lnTo>
                    <a:pt x="605" y="894"/>
                  </a:lnTo>
                  <a:lnTo>
                    <a:pt x="605" y="894"/>
                  </a:lnTo>
                  <a:lnTo>
                    <a:pt x="607" y="894"/>
                  </a:lnTo>
                  <a:lnTo>
                    <a:pt x="609" y="896"/>
                  </a:lnTo>
                  <a:lnTo>
                    <a:pt x="611" y="896"/>
                  </a:lnTo>
                  <a:lnTo>
                    <a:pt x="612" y="898"/>
                  </a:lnTo>
                  <a:lnTo>
                    <a:pt x="612" y="898"/>
                  </a:lnTo>
                  <a:lnTo>
                    <a:pt x="614" y="898"/>
                  </a:lnTo>
                  <a:lnTo>
                    <a:pt x="616" y="900"/>
                  </a:lnTo>
                  <a:lnTo>
                    <a:pt x="618" y="900"/>
                  </a:lnTo>
                  <a:lnTo>
                    <a:pt x="618" y="901"/>
                  </a:lnTo>
                  <a:lnTo>
                    <a:pt x="618" y="901"/>
                  </a:lnTo>
                  <a:lnTo>
                    <a:pt x="618" y="903"/>
                  </a:lnTo>
                  <a:lnTo>
                    <a:pt x="620" y="905"/>
                  </a:lnTo>
                  <a:lnTo>
                    <a:pt x="622" y="905"/>
                  </a:lnTo>
                  <a:lnTo>
                    <a:pt x="622" y="905"/>
                  </a:lnTo>
                  <a:lnTo>
                    <a:pt x="623" y="907"/>
                  </a:lnTo>
                  <a:lnTo>
                    <a:pt x="625" y="907"/>
                  </a:lnTo>
                  <a:lnTo>
                    <a:pt x="625" y="905"/>
                  </a:lnTo>
                  <a:lnTo>
                    <a:pt x="627" y="905"/>
                  </a:lnTo>
                  <a:lnTo>
                    <a:pt x="625" y="907"/>
                  </a:lnTo>
                  <a:lnTo>
                    <a:pt x="627" y="907"/>
                  </a:lnTo>
                  <a:lnTo>
                    <a:pt x="627" y="907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10"/>
                  </a:lnTo>
                  <a:lnTo>
                    <a:pt x="629" y="910"/>
                  </a:lnTo>
                  <a:lnTo>
                    <a:pt x="631" y="910"/>
                  </a:lnTo>
                  <a:lnTo>
                    <a:pt x="631" y="912"/>
                  </a:lnTo>
                  <a:lnTo>
                    <a:pt x="631" y="914"/>
                  </a:lnTo>
                  <a:lnTo>
                    <a:pt x="631" y="914"/>
                  </a:lnTo>
                  <a:lnTo>
                    <a:pt x="631" y="916"/>
                  </a:lnTo>
                  <a:lnTo>
                    <a:pt x="631" y="916"/>
                  </a:lnTo>
                  <a:lnTo>
                    <a:pt x="631" y="918"/>
                  </a:lnTo>
                  <a:lnTo>
                    <a:pt x="633" y="918"/>
                  </a:lnTo>
                  <a:lnTo>
                    <a:pt x="633" y="918"/>
                  </a:lnTo>
                  <a:lnTo>
                    <a:pt x="634" y="920"/>
                  </a:lnTo>
                  <a:lnTo>
                    <a:pt x="636" y="921"/>
                  </a:lnTo>
                  <a:lnTo>
                    <a:pt x="636" y="921"/>
                  </a:lnTo>
                  <a:lnTo>
                    <a:pt x="638" y="923"/>
                  </a:lnTo>
                  <a:lnTo>
                    <a:pt x="640" y="923"/>
                  </a:lnTo>
                  <a:lnTo>
                    <a:pt x="644" y="929"/>
                  </a:lnTo>
                  <a:lnTo>
                    <a:pt x="644" y="931"/>
                  </a:lnTo>
                  <a:lnTo>
                    <a:pt x="644" y="934"/>
                  </a:lnTo>
                  <a:lnTo>
                    <a:pt x="644" y="936"/>
                  </a:lnTo>
                  <a:lnTo>
                    <a:pt x="645" y="938"/>
                  </a:lnTo>
                  <a:lnTo>
                    <a:pt x="645" y="938"/>
                  </a:lnTo>
                  <a:lnTo>
                    <a:pt x="645" y="942"/>
                  </a:lnTo>
                  <a:lnTo>
                    <a:pt x="645" y="942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7" y="945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9" y="947"/>
                  </a:lnTo>
                  <a:lnTo>
                    <a:pt x="647" y="947"/>
                  </a:lnTo>
                  <a:lnTo>
                    <a:pt x="647" y="949"/>
                  </a:lnTo>
                  <a:lnTo>
                    <a:pt x="647" y="949"/>
                  </a:lnTo>
                  <a:lnTo>
                    <a:pt x="649" y="949"/>
                  </a:lnTo>
                  <a:lnTo>
                    <a:pt x="649" y="949"/>
                  </a:lnTo>
                  <a:lnTo>
                    <a:pt x="651" y="951"/>
                  </a:lnTo>
                  <a:lnTo>
                    <a:pt x="651" y="949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3"/>
                  </a:lnTo>
                  <a:lnTo>
                    <a:pt x="651" y="953"/>
                  </a:lnTo>
                  <a:lnTo>
                    <a:pt x="651" y="953"/>
                  </a:lnTo>
                  <a:lnTo>
                    <a:pt x="651" y="954"/>
                  </a:lnTo>
                  <a:lnTo>
                    <a:pt x="653" y="954"/>
                  </a:lnTo>
                  <a:lnTo>
                    <a:pt x="653" y="954"/>
                  </a:lnTo>
                  <a:lnTo>
                    <a:pt x="654" y="954"/>
                  </a:lnTo>
                  <a:lnTo>
                    <a:pt x="654" y="956"/>
                  </a:lnTo>
                  <a:lnTo>
                    <a:pt x="654" y="956"/>
                  </a:lnTo>
                  <a:lnTo>
                    <a:pt x="654" y="958"/>
                  </a:lnTo>
                  <a:lnTo>
                    <a:pt x="654" y="958"/>
                  </a:lnTo>
                  <a:lnTo>
                    <a:pt x="656" y="958"/>
                  </a:lnTo>
                  <a:lnTo>
                    <a:pt x="658" y="960"/>
                  </a:lnTo>
                  <a:lnTo>
                    <a:pt x="658" y="962"/>
                  </a:lnTo>
                  <a:lnTo>
                    <a:pt x="660" y="962"/>
                  </a:lnTo>
                  <a:lnTo>
                    <a:pt x="658" y="965"/>
                  </a:lnTo>
                  <a:lnTo>
                    <a:pt x="660" y="965"/>
                  </a:lnTo>
                  <a:lnTo>
                    <a:pt x="660" y="967"/>
                  </a:lnTo>
                  <a:lnTo>
                    <a:pt x="660" y="967"/>
                  </a:lnTo>
                  <a:lnTo>
                    <a:pt x="662" y="967"/>
                  </a:lnTo>
                  <a:lnTo>
                    <a:pt x="662" y="967"/>
                  </a:lnTo>
                  <a:lnTo>
                    <a:pt x="662" y="969"/>
                  </a:lnTo>
                  <a:lnTo>
                    <a:pt x="662" y="971"/>
                  </a:lnTo>
                  <a:lnTo>
                    <a:pt x="662" y="974"/>
                  </a:lnTo>
                  <a:lnTo>
                    <a:pt x="662" y="974"/>
                  </a:lnTo>
                  <a:lnTo>
                    <a:pt x="664" y="978"/>
                  </a:lnTo>
                  <a:lnTo>
                    <a:pt x="664" y="978"/>
                  </a:lnTo>
                  <a:lnTo>
                    <a:pt x="665" y="980"/>
                  </a:lnTo>
                  <a:lnTo>
                    <a:pt x="665" y="980"/>
                  </a:lnTo>
                  <a:lnTo>
                    <a:pt x="667" y="982"/>
                  </a:lnTo>
                  <a:lnTo>
                    <a:pt x="669" y="980"/>
                  </a:lnTo>
                  <a:lnTo>
                    <a:pt x="669" y="982"/>
                  </a:lnTo>
                  <a:lnTo>
                    <a:pt x="669" y="984"/>
                  </a:lnTo>
                  <a:lnTo>
                    <a:pt x="669" y="985"/>
                  </a:lnTo>
                  <a:lnTo>
                    <a:pt x="669" y="985"/>
                  </a:lnTo>
                  <a:lnTo>
                    <a:pt x="671" y="985"/>
                  </a:lnTo>
                  <a:lnTo>
                    <a:pt x="673" y="987"/>
                  </a:lnTo>
                  <a:lnTo>
                    <a:pt x="673" y="987"/>
                  </a:lnTo>
                  <a:lnTo>
                    <a:pt x="675" y="987"/>
                  </a:lnTo>
                  <a:lnTo>
                    <a:pt x="676" y="989"/>
                  </a:lnTo>
                  <a:lnTo>
                    <a:pt x="675" y="989"/>
                  </a:lnTo>
                  <a:lnTo>
                    <a:pt x="675" y="991"/>
                  </a:lnTo>
                  <a:lnTo>
                    <a:pt x="673" y="993"/>
                  </a:lnTo>
                  <a:lnTo>
                    <a:pt x="675" y="995"/>
                  </a:lnTo>
                  <a:lnTo>
                    <a:pt x="676" y="995"/>
                  </a:lnTo>
                  <a:lnTo>
                    <a:pt x="676" y="995"/>
                  </a:lnTo>
                  <a:lnTo>
                    <a:pt x="676" y="996"/>
                  </a:lnTo>
                  <a:lnTo>
                    <a:pt x="676" y="996"/>
                  </a:lnTo>
                  <a:lnTo>
                    <a:pt x="680" y="998"/>
                  </a:lnTo>
                  <a:lnTo>
                    <a:pt x="682" y="998"/>
                  </a:lnTo>
                  <a:lnTo>
                    <a:pt x="682" y="998"/>
                  </a:lnTo>
                  <a:lnTo>
                    <a:pt x="682" y="1000"/>
                  </a:lnTo>
                  <a:lnTo>
                    <a:pt x="678" y="1000"/>
                  </a:lnTo>
                  <a:lnTo>
                    <a:pt x="678" y="1002"/>
                  </a:lnTo>
                  <a:lnTo>
                    <a:pt x="678" y="1002"/>
                  </a:lnTo>
                  <a:lnTo>
                    <a:pt x="680" y="1004"/>
                  </a:lnTo>
                  <a:lnTo>
                    <a:pt x="682" y="1004"/>
                  </a:lnTo>
                  <a:lnTo>
                    <a:pt x="682" y="1006"/>
                  </a:lnTo>
                  <a:lnTo>
                    <a:pt x="682" y="1007"/>
                  </a:lnTo>
                  <a:lnTo>
                    <a:pt x="682" y="1011"/>
                  </a:lnTo>
                  <a:lnTo>
                    <a:pt x="682" y="1013"/>
                  </a:lnTo>
                  <a:lnTo>
                    <a:pt x="684" y="1013"/>
                  </a:lnTo>
                  <a:lnTo>
                    <a:pt x="684" y="1013"/>
                  </a:lnTo>
                  <a:lnTo>
                    <a:pt x="684" y="1015"/>
                  </a:lnTo>
                  <a:lnTo>
                    <a:pt x="686" y="1018"/>
                  </a:lnTo>
                  <a:lnTo>
                    <a:pt x="687" y="1018"/>
                  </a:lnTo>
                  <a:lnTo>
                    <a:pt x="687" y="1020"/>
                  </a:lnTo>
                  <a:lnTo>
                    <a:pt x="689" y="1022"/>
                  </a:lnTo>
                  <a:lnTo>
                    <a:pt x="687" y="1026"/>
                  </a:lnTo>
                  <a:lnTo>
                    <a:pt x="687" y="1026"/>
                  </a:lnTo>
                  <a:lnTo>
                    <a:pt x="689" y="1026"/>
                  </a:lnTo>
                  <a:lnTo>
                    <a:pt x="689" y="1027"/>
                  </a:lnTo>
                  <a:lnTo>
                    <a:pt x="689" y="1027"/>
                  </a:lnTo>
                  <a:lnTo>
                    <a:pt x="691" y="1029"/>
                  </a:lnTo>
                  <a:lnTo>
                    <a:pt x="693" y="1029"/>
                  </a:lnTo>
                  <a:lnTo>
                    <a:pt x="693" y="1029"/>
                  </a:lnTo>
                  <a:lnTo>
                    <a:pt x="695" y="1029"/>
                  </a:lnTo>
                  <a:lnTo>
                    <a:pt x="696" y="1029"/>
                  </a:lnTo>
                  <a:lnTo>
                    <a:pt x="696" y="1029"/>
                  </a:lnTo>
                  <a:lnTo>
                    <a:pt x="696" y="1031"/>
                  </a:lnTo>
                  <a:lnTo>
                    <a:pt x="698" y="1035"/>
                  </a:lnTo>
                  <a:lnTo>
                    <a:pt x="698" y="1035"/>
                  </a:lnTo>
                  <a:lnTo>
                    <a:pt x="700" y="1035"/>
                  </a:lnTo>
                  <a:lnTo>
                    <a:pt x="700" y="1037"/>
                  </a:lnTo>
                  <a:lnTo>
                    <a:pt x="702" y="1037"/>
                  </a:lnTo>
                  <a:lnTo>
                    <a:pt x="702" y="1037"/>
                  </a:lnTo>
                  <a:lnTo>
                    <a:pt x="704" y="1037"/>
                  </a:lnTo>
                  <a:lnTo>
                    <a:pt x="706" y="1038"/>
                  </a:lnTo>
                  <a:lnTo>
                    <a:pt x="707" y="1038"/>
                  </a:lnTo>
                  <a:lnTo>
                    <a:pt x="709" y="1038"/>
                  </a:lnTo>
                  <a:lnTo>
                    <a:pt x="709" y="1040"/>
                  </a:lnTo>
                  <a:lnTo>
                    <a:pt x="713" y="1042"/>
                  </a:lnTo>
                  <a:lnTo>
                    <a:pt x="713" y="1044"/>
                  </a:lnTo>
                  <a:lnTo>
                    <a:pt x="715" y="1048"/>
                  </a:lnTo>
                  <a:lnTo>
                    <a:pt x="715" y="1048"/>
                  </a:lnTo>
                  <a:lnTo>
                    <a:pt x="718" y="1049"/>
                  </a:lnTo>
                  <a:lnTo>
                    <a:pt x="720" y="1051"/>
                  </a:lnTo>
                  <a:lnTo>
                    <a:pt x="720" y="1053"/>
                  </a:lnTo>
                  <a:lnTo>
                    <a:pt x="722" y="1057"/>
                  </a:lnTo>
                  <a:lnTo>
                    <a:pt x="724" y="1059"/>
                  </a:lnTo>
                  <a:lnTo>
                    <a:pt x="726" y="1060"/>
                  </a:lnTo>
                  <a:lnTo>
                    <a:pt x="729" y="1060"/>
                  </a:lnTo>
                  <a:lnTo>
                    <a:pt x="729" y="1060"/>
                  </a:lnTo>
                  <a:lnTo>
                    <a:pt x="729" y="1062"/>
                  </a:lnTo>
                  <a:lnTo>
                    <a:pt x="729" y="1064"/>
                  </a:lnTo>
                  <a:lnTo>
                    <a:pt x="731" y="1066"/>
                  </a:lnTo>
                  <a:lnTo>
                    <a:pt x="731" y="1066"/>
                  </a:lnTo>
                  <a:lnTo>
                    <a:pt x="731" y="1068"/>
                  </a:lnTo>
                  <a:lnTo>
                    <a:pt x="733" y="1068"/>
                  </a:lnTo>
                  <a:lnTo>
                    <a:pt x="733" y="1068"/>
                  </a:lnTo>
                  <a:lnTo>
                    <a:pt x="735" y="1069"/>
                  </a:lnTo>
                  <a:lnTo>
                    <a:pt x="735" y="1069"/>
                  </a:lnTo>
                  <a:lnTo>
                    <a:pt x="733" y="1071"/>
                  </a:lnTo>
                  <a:lnTo>
                    <a:pt x="733" y="1073"/>
                  </a:lnTo>
                  <a:lnTo>
                    <a:pt x="733" y="1073"/>
                  </a:lnTo>
                  <a:lnTo>
                    <a:pt x="735" y="1075"/>
                  </a:lnTo>
                  <a:lnTo>
                    <a:pt x="737" y="1077"/>
                  </a:lnTo>
                  <a:lnTo>
                    <a:pt x="737" y="1077"/>
                  </a:lnTo>
                  <a:lnTo>
                    <a:pt x="737" y="1080"/>
                  </a:lnTo>
                  <a:lnTo>
                    <a:pt x="737" y="1082"/>
                  </a:lnTo>
                  <a:lnTo>
                    <a:pt x="739" y="1082"/>
                  </a:lnTo>
                  <a:lnTo>
                    <a:pt x="739" y="1082"/>
                  </a:lnTo>
                  <a:lnTo>
                    <a:pt x="740" y="1082"/>
                  </a:lnTo>
                  <a:lnTo>
                    <a:pt x="740" y="1086"/>
                  </a:lnTo>
                  <a:lnTo>
                    <a:pt x="742" y="1086"/>
                  </a:lnTo>
                  <a:lnTo>
                    <a:pt x="742" y="1086"/>
                  </a:lnTo>
                  <a:lnTo>
                    <a:pt x="744" y="1084"/>
                  </a:lnTo>
                  <a:lnTo>
                    <a:pt x="744" y="1084"/>
                  </a:lnTo>
                  <a:lnTo>
                    <a:pt x="746" y="1088"/>
                  </a:lnTo>
                  <a:lnTo>
                    <a:pt x="746" y="1088"/>
                  </a:lnTo>
                  <a:lnTo>
                    <a:pt x="748" y="1090"/>
                  </a:lnTo>
                  <a:lnTo>
                    <a:pt x="749" y="1090"/>
                  </a:lnTo>
                  <a:lnTo>
                    <a:pt x="749" y="1091"/>
                  </a:lnTo>
                  <a:lnTo>
                    <a:pt x="751" y="1091"/>
                  </a:lnTo>
                  <a:lnTo>
                    <a:pt x="751" y="1091"/>
                  </a:lnTo>
                  <a:lnTo>
                    <a:pt x="753" y="1095"/>
                  </a:lnTo>
                  <a:lnTo>
                    <a:pt x="755" y="1097"/>
                  </a:lnTo>
                  <a:lnTo>
                    <a:pt x="755" y="1097"/>
                  </a:lnTo>
                  <a:lnTo>
                    <a:pt x="757" y="1099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60" y="1097"/>
                  </a:lnTo>
                  <a:lnTo>
                    <a:pt x="760" y="1099"/>
                  </a:lnTo>
                  <a:lnTo>
                    <a:pt x="762" y="1099"/>
                  </a:lnTo>
                  <a:lnTo>
                    <a:pt x="762" y="1101"/>
                  </a:lnTo>
                  <a:lnTo>
                    <a:pt x="762" y="1101"/>
                  </a:lnTo>
                  <a:lnTo>
                    <a:pt x="764" y="1101"/>
                  </a:lnTo>
                  <a:lnTo>
                    <a:pt x="766" y="1101"/>
                  </a:lnTo>
                  <a:lnTo>
                    <a:pt x="766" y="1101"/>
                  </a:lnTo>
                  <a:lnTo>
                    <a:pt x="766" y="1099"/>
                  </a:lnTo>
                  <a:lnTo>
                    <a:pt x="766" y="1101"/>
                  </a:lnTo>
                  <a:lnTo>
                    <a:pt x="770" y="1099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1" y="1102"/>
                  </a:lnTo>
                  <a:lnTo>
                    <a:pt x="771" y="1104"/>
                  </a:lnTo>
                  <a:lnTo>
                    <a:pt x="771" y="1104"/>
                  </a:lnTo>
                  <a:lnTo>
                    <a:pt x="773" y="1104"/>
                  </a:lnTo>
                  <a:lnTo>
                    <a:pt x="775" y="1102"/>
                  </a:lnTo>
                  <a:lnTo>
                    <a:pt x="775" y="1104"/>
                  </a:lnTo>
                  <a:lnTo>
                    <a:pt x="777" y="1106"/>
                  </a:lnTo>
                  <a:lnTo>
                    <a:pt x="779" y="1108"/>
                  </a:lnTo>
                  <a:lnTo>
                    <a:pt x="779" y="1108"/>
                  </a:lnTo>
                  <a:lnTo>
                    <a:pt x="779" y="1110"/>
                  </a:lnTo>
                  <a:lnTo>
                    <a:pt x="779" y="1112"/>
                  </a:lnTo>
                  <a:lnTo>
                    <a:pt x="777" y="1113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81" y="1117"/>
                  </a:lnTo>
                  <a:lnTo>
                    <a:pt x="781" y="1117"/>
                  </a:lnTo>
                  <a:lnTo>
                    <a:pt x="782" y="1117"/>
                  </a:lnTo>
                  <a:lnTo>
                    <a:pt x="782" y="1119"/>
                  </a:lnTo>
                  <a:lnTo>
                    <a:pt x="782" y="1119"/>
                  </a:lnTo>
                  <a:lnTo>
                    <a:pt x="782" y="1121"/>
                  </a:lnTo>
                  <a:lnTo>
                    <a:pt x="781" y="1124"/>
                  </a:lnTo>
                  <a:lnTo>
                    <a:pt x="782" y="1128"/>
                  </a:lnTo>
                  <a:lnTo>
                    <a:pt x="782" y="1130"/>
                  </a:lnTo>
                  <a:lnTo>
                    <a:pt x="781" y="1133"/>
                  </a:lnTo>
                  <a:lnTo>
                    <a:pt x="781" y="1135"/>
                  </a:lnTo>
                  <a:lnTo>
                    <a:pt x="781" y="1137"/>
                  </a:lnTo>
                  <a:lnTo>
                    <a:pt x="779" y="1137"/>
                  </a:lnTo>
                  <a:lnTo>
                    <a:pt x="777" y="1137"/>
                  </a:lnTo>
                  <a:lnTo>
                    <a:pt x="777" y="1139"/>
                  </a:lnTo>
                  <a:lnTo>
                    <a:pt x="777" y="1141"/>
                  </a:lnTo>
                  <a:lnTo>
                    <a:pt x="777" y="1141"/>
                  </a:lnTo>
                  <a:lnTo>
                    <a:pt x="779" y="1141"/>
                  </a:lnTo>
                  <a:lnTo>
                    <a:pt x="779" y="1141"/>
                  </a:lnTo>
                  <a:lnTo>
                    <a:pt x="781" y="1141"/>
                  </a:lnTo>
                  <a:lnTo>
                    <a:pt x="782" y="1141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4"/>
                  </a:lnTo>
                  <a:lnTo>
                    <a:pt x="782" y="1144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4" y="1146"/>
                  </a:lnTo>
                  <a:lnTo>
                    <a:pt x="786" y="1144"/>
                  </a:lnTo>
                  <a:lnTo>
                    <a:pt x="788" y="1146"/>
                  </a:lnTo>
                  <a:lnTo>
                    <a:pt x="788" y="1146"/>
                  </a:lnTo>
                  <a:lnTo>
                    <a:pt x="788" y="1148"/>
                  </a:lnTo>
                  <a:lnTo>
                    <a:pt x="788" y="1152"/>
                  </a:lnTo>
                  <a:lnTo>
                    <a:pt x="790" y="1152"/>
                  </a:lnTo>
                  <a:lnTo>
                    <a:pt x="790" y="1154"/>
                  </a:lnTo>
                  <a:lnTo>
                    <a:pt x="790" y="1155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9"/>
                  </a:lnTo>
                  <a:lnTo>
                    <a:pt x="790" y="1161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4"/>
                  </a:lnTo>
                  <a:lnTo>
                    <a:pt x="790" y="1166"/>
                  </a:lnTo>
                  <a:lnTo>
                    <a:pt x="788" y="1168"/>
                  </a:lnTo>
                  <a:lnTo>
                    <a:pt x="790" y="1174"/>
                  </a:lnTo>
                  <a:lnTo>
                    <a:pt x="790" y="1174"/>
                  </a:lnTo>
                  <a:lnTo>
                    <a:pt x="790" y="1175"/>
                  </a:lnTo>
                  <a:lnTo>
                    <a:pt x="792" y="1175"/>
                  </a:lnTo>
                  <a:lnTo>
                    <a:pt x="793" y="1175"/>
                  </a:lnTo>
                  <a:lnTo>
                    <a:pt x="793" y="1175"/>
                  </a:lnTo>
                  <a:lnTo>
                    <a:pt x="795" y="1177"/>
                  </a:lnTo>
                  <a:lnTo>
                    <a:pt x="795" y="1177"/>
                  </a:lnTo>
                  <a:lnTo>
                    <a:pt x="797" y="1177"/>
                  </a:lnTo>
                  <a:lnTo>
                    <a:pt x="797" y="1179"/>
                  </a:lnTo>
                  <a:lnTo>
                    <a:pt x="797" y="1181"/>
                  </a:lnTo>
                  <a:lnTo>
                    <a:pt x="797" y="1181"/>
                  </a:lnTo>
                  <a:lnTo>
                    <a:pt x="797" y="1183"/>
                  </a:lnTo>
                  <a:lnTo>
                    <a:pt x="797" y="1185"/>
                  </a:lnTo>
                  <a:lnTo>
                    <a:pt x="797" y="1185"/>
                  </a:lnTo>
                  <a:lnTo>
                    <a:pt x="802" y="1185"/>
                  </a:lnTo>
                  <a:lnTo>
                    <a:pt x="802" y="1186"/>
                  </a:lnTo>
                  <a:lnTo>
                    <a:pt x="804" y="1186"/>
                  </a:lnTo>
                  <a:lnTo>
                    <a:pt x="804" y="1188"/>
                  </a:lnTo>
                  <a:lnTo>
                    <a:pt x="804" y="1192"/>
                  </a:lnTo>
                  <a:lnTo>
                    <a:pt x="806" y="1192"/>
                  </a:lnTo>
                  <a:lnTo>
                    <a:pt x="806" y="1194"/>
                  </a:lnTo>
                  <a:lnTo>
                    <a:pt x="808" y="1194"/>
                  </a:lnTo>
                  <a:lnTo>
                    <a:pt x="808" y="1194"/>
                  </a:lnTo>
                  <a:lnTo>
                    <a:pt x="810" y="1194"/>
                  </a:lnTo>
                  <a:lnTo>
                    <a:pt x="810" y="1197"/>
                  </a:lnTo>
                  <a:lnTo>
                    <a:pt x="813" y="1201"/>
                  </a:lnTo>
                  <a:lnTo>
                    <a:pt x="813" y="1205"/>
                  </a:lnTo>
                  <a:lnTo>
                    <a:pt x="813" y="1207"/>
                  </a:lnTo>
                  <a:lnTo>
                    <a:pt x="815" y="1208"/>
                  </a:lnTo>
                  <a:lnTo>
                    <a:pt x="817" y="1208"/>
                  </a:lnTo>
                  <a:lnTo>
                    <a:pt x="817" y="1210"/>
                  </a:lnTo>
                  <a:lnTo>
                    <a:pt x="819" y="1214"/>
                  </a:lnTo>
                  <a:lnTo>
                    <a:pt x="821" y="1221"/>
                  </a:lnTo>
                  <a:lnTo>
                    <a:pt x="821" y="1221"/>
                  </a:lnTo>
                  <a:lnTo>
                    <a:pt x="823" y="1221"/>
                  </a:lnTo>
                  <a:lnTo>
                    <a:pt x="823" y="1221"/>
                  </a:lnTo>
                  <a:lnTo>
                    <a:pt x="823" y="1225"/>
                  </a:lnTo>
                  <a:lnTo>
                    <a:pt x="823" y="1227"/>
                  </a:lnTo>
                  <a:lnTo>
                    <a:pt x="824" y="1227"/>
                  </a:lnTo>
                  <a:lnTo>
                    <a:pt x="824" y="1228"/>
                  </a:lnTo>
                  <a:lnTo>
                    <a:pt x="824" y="1230"/>
                  </a:lnTo>
                  <a:lnTo>
                    <a:pt x="824" y="1230"/>
                  </a:lnTo>
                  <a:lnTo>
                    <a:pt x="824" y="1232"/>
                  </a:lnTo>
                  <a:lnTo>
                    <a:pt x="826" y="1232"/>
                  </a:lnTo>
                  <a:lnTo>
                    <a:pt x="826" y="1232"/>
                  </a:lnTo>
                  <a:lnTo>
                    <a:pt x="828" y="1234"/>
                  </a:lnTo>
                  <a:lnTo>
                    <a:pt x="830" y="1234"/>
                  </a:lnTo>
                  <a:lnTo>
                    <a:pt x="830" y="1236"/>
                  </a:lnTo>
                  <a:lnTo>
                    <a:pt x="832" y="1236"/>
                  </a:lnTo>
                  <a:lnTo>
                    <a:pt x="834" y="1239"/>
                  </a:lnTo>
                  <a:lnTo>
                    <a:pt x="834" y="1241"/>
                  </a:lnTo>
                  <a:lnTo>
                    <a:pt x="832" y="1243"/>
                  </a:lnTo>
                  <a:lnTo>
                    <a:pt x="832" y="1245"/>
                  </a:lnTo>
                  <a:lnTo>
                    <a:pt x="832" y="1245"/>
                  </a:lnTo>
                  <a:lnTo>
                    <a:pt x="834" y="1247"/>
                  </a:lnTo>
                  <a:lnTo>
                    <a:pt x="834" y="1247"/>
                  </a:lnTo>
                  <a:lnTo>
                    <a:pt x="835" y="1249"/>
                  </a:lnTo>
                  <a:lnTo>
                    <a:pt x="835" y="1249"/>
                  </a:lnTo>
                  <a:lnTo>
                    <a:pt x="837" y="1249"/>
                  </a:lnTo>
                  <a:lnTo>
                    <a:pt x="837" y="1249"/>
                  </a:lnTo>
                  <a:lnTo>
                    <a:pt x="839" y="1249"/>
                  </a:lnTo>
                  <a:lnTo>
                    <a:pt x="841" y="1249"/>
                  </a:lnTo>
                  <a:lnTo>
                    <a:pt x="843" y="1249"/>
                  </a:lnTo>
                  <a:lnTo>
                    <a:pt x="844" y="1249"/>
                  </a:lnTo>
                  <a:lnTo>
                    <a:pt x="844" y="1249"/>
                  </a:lnTo>
                  <a:lnTo>
                    <a:pt x="846" y="1249"/>
                  </a:lnTo>
                  <a:lnTo>
                    <a:pt x="848" y="1249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50" y="1252"/>
                  </a:lnTo>
                  <a:lnTo>
                    <a:pt x="850" y="1250"/>
                  </a:lnTo>
                  <a:lnTo>
                    <a:pt x="850" y="1249"/>
                  </a:lnTo>
                  <a:lnTo>
                    <a:pt x="852" y="1249"/>
                  </a:lnTo>
                  <a:lnTo>
                    <a:pt x="852" y="1249"/>
                  </a:lnTo>
                  <a:lnTo>
                    <a:pt x="852" y="1250"/>
                  </a:lnTo>
                  <a:lnTo>
                    <a:pt x="852" y="1250"/>
                  </a:lnTo>
                  <a:lnTo>
                    <a:pt x="854" y="1252"/>
                  </a:lnTo>
                  <a:lnTo>
                    <a:pt x="854" y="1250"/>
                  </a:lnTo>
                  <a:lnTo>
                    <a:pt x="855" y="1252"/>
                  </a:lnTo>
                  <a:lnTo>
                    <a:pt x="855" y="1252"/>
                  </a:lnTo>
                  <a:lnTo>
                    <a:pt x="857" y="1252"/>
                  </a:lnTo>
                  <a:lnTo>
                    <a:pt x="859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3" y="1250"/>
                  </a:lnTo>
                  <a:lnTo>
                    <a:pt x="865" y="1250"/>
                  </a:lnTo>
                  <a:lnTo>
                    <a:pt x="866" y="1252"/>
                  </a:lnTo>
                  <a:lnTo>
                    <a:pt x="866" y="1252"/>
                  </a:lnTo>
                  <a:lnTo>
                    <a:pt x="866" y="1254"/>
                  </a:lnTo>
                  <a:lnTo>
                    <a:pt x="866" y="1254"/>
                  </a:lnTo>
                  <a:lnTo>
                    <a:pt x="866" y="1256"/>
                  </a:lnTo>
                  <a:lnTo>
                    <a:pt x="868" y="1256"/>
                  </a:lnTo>
                  <a:lnTo>
                    <a:pt x="870" y="1256"/>
                  </a:lnTo>
                  <a:lnTo>
                    <a:pt x="870" y="1256"/>
                  </a:lnTo>
                  <a:lnTo>
                    <a:pt x="872" y="1256"/>
                  </a:lnTo>
                  <a:lnTo>
                    <a:pt x="872" y="1256"/>
                  </a:lnTo>
                  <a:lnTo>
                    <a:pt x="874" y="1256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2" y="1258"/>
                  </a:lnTo>
                  <a:lnTo>
                    <a:pt x="872" y="1260"/>
                  </a:lnTo>
                  <a:lnTo>
                    <a:pt x="872" y="1260"/>
                  </a:lnTo>
                  <a:lnTo>
                    <a:pt x="874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7" y="1261"/>
                  </a:lnTo>
                  <a:lnTo>
                    <a:pt x="877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9" y="1263"/>
                  </a:lnTo>
                  <a:lnTo>
                    <a:pt x="879" y="1263"/>
                  </a:lnTo>
                  <a:lnTo>
                    <a:pt x="881" y="1263"/>
                  </a:lnTo>
                  <a:lnTo>
                    <a:pt x="881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5" y="1265"/>
                  </a:lnTo>
                  <a:lnTo>
                    <a:pt x="885" y="1263"/>
                  </a:lnTo>
                  <a:lnTo>
                    <a:pt x="887" y="1263"/>
                  </a:lnTo>
                  <a:lnTo>
                    <a:pt x="887" y="1263"/>
                  </a:lnTo>
                  <a:lnTo>
                    <a:pt x="887" y="1265"/>
                  </a:lnTo>
                  <a:lnTo>
                    <a:pt x="887" y="1265"/>
                  </a:lnTo>
                  <a:lnTo>
                    <a:pt x="888" y="1263"/>
                  </a:lnTo>
                  <a:lnTo>
                    <a:pt x="890" y="1263"/>
                  </a:lnTo>
                  <a:lnTo>
                    <a:pt x="890" y="1263"/>
                  </a:lnTo>
                  <a:lnTo>
                    <a:pt x="890" y="1267"/>
                  </a:lnTo>
                  <a:lnTo>
                    <a:pt x="892" y="1265"/>
                  </a:lnTo>
                  <a:lnTo>
                    <a:pt x="892" y="1265"/>
                  </a:lnTo>
                  <a:lnTo>
                    <a:pt x="894" y="1265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5"/>
                  </a:lnTo>
                  <a:lnTo>
                    <a:pt x="894" y="1265"/>
                  </a:lnTo>
                  <a:lnTo>
                    <a:pt x="896" y="1265"/>
                  </a:lnTo>
                  <a:lnTo>
                    <a:pt x="896" y="1265"/>
                  </a:lnTo>
                  <a:lnTo>
                    <a:pt x="896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9" y="1267"/>
                  </a:lnTo>
                  <a:lnTo>
                    <a:pt x="899" y="1267"/>
                  </a:lnTo>
                  <a:lnTo>
                    <a:pt x="901" y="1267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7"/>
                  </a:lnTo>
                  <a:lnTo>
                    <a:pt x="905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8" y="1267"/>
                  </a:lnTo>
                  <a:lnTo>
                    <a:pt x="908" y="1267"/>
                  </a:lnTo>
                  <a:lnTo>
                    <a:pt x="908" y="1270"/>
                  </a:lnTo>
                  <a:lnTo>
                    <a:pt x="912" y="1270"/>
                  </a:lnTo>
                  <a:lnTo>
                    <a:pt x="912" y="1272"/>
                  </a:lnTo>
                  <a:lnTo>
                    <a:pt x="912" y="1272"/>
                  </a:lnTo>
                  <a:lnTo>
                    <a:pt x="914" y="1274"/>
                  </a:lnTo>
                  <a:lnTo>
                    <a:pt x="916" y="1274"/>
                  </a:lnTo>
                  <a:lnTo>
                    <a:pt x="916" y="1274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21" y="1274"/>
                  </a:lnTo>
                  <a:lnTo>
                    <a:pt x="919" y="1276"/>
                  </a:lnTo>
                  <a:lnTo>
                    <a:pt x="921" y="1276"/>
                  </a:lnTo>
                  <a:lnTo>
                    <a:pt x="921" y="1276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3" y="1280"/>
                  </a:lnTo>
                  <a:lnTo>
                    <a:pt x="923" y="1280"/>
                  </a:lnTo>
                  <a:lnTo>
                    <a:pt x="925" y="1281"/>
                  </a:lnTo>
                  <a:lnTo>
                    <a:pt x="925" y="1281"/>
                  </a:lnTo>
                  <a:lnTo>
                    <a:pt x="925" y="1280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7" y="1276"/>
                  </a:lnTo>
                  <a:lnTo>
                    <a:pt x="927" y="1276"/>
                  </a:lnTo>
                  <a:lnTo>
                    <a:pt x="927" y="1278"/>
                  </a:lnTo>
                  <a:lnTo>
                    <a:pt x="929" y="1278"/>
                  </a:lnTo>
                  <a:lnTo>
                    <a:pt x="929" y="1278"/>
                  </a:lnTo>
                  <a:lnTo>
                    <a:pt x="929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1"/>
                  </a:lnTo>
                  <a:lnTo>
                    <a:pt x="929" y="1281"/>
                  </a:lnTo>
                  <a:lnTo>
                    <a:pt x="930" y="1281"/>
                  </a:lnTo>
                  <a:lnTo>
                    <a:pt x="930" y="1283"/>
                  </a:lnTo>
                  <a:lnTo>
                    <a:pt x="932" y="1283"/>
                  </a:lnTo>
                  <a:lnTo>
                    <a:pt x="932" y="1283"/>
                  </a:lnTo>
                  <a:lnTo>
                    <a:pt x="934" y="1283"/>
                  </a:lnTo>
                  <a:lnTo>
                    <a:pt x="934" y="1283"/>
                  </a:lnTo>
                  <a:lnTo>
                    <a:pt x="936" y="1283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38" y="1283"/>
                  </a:lnTo>
                  <a:lnTo>
                    <a:pt x="938" y="1283"/>
                  </a:lnTo>
                  <a:lnTo>
                    <a:pt x="940" y="1283"/>
                  </a:lnTo>
                  <a:lnTo>
                    <a:pt x="940" y="1283"/>
                  </a:lnTo>
                  <a:lnTo>
                    <a:pt x="941" y="1283"/>
                  </a:lnTo>
                  <a:lnTo>
                    <a:pt x="940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5" y="1283"/>
                  </a:lnTo>
                  <a:lnTo>
                    <a:pt x="945" y="1283"/>
                  </a:lnTo>
                  <a:lnTo>
                    <a:pt x="947" y="1283"/>
                  </a:lnTo>
                  <a:lnTo>
                    <a:pt x="949" y="1283"/>
                  </a:lnTo>
                  <a:lnTo>
                    <a:pt x="949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2" y="1287"/>
                  </a:lnTo>
                  <a:lnTo>
                    <a:pt x="952" y="1285"/>
                  </a:lnTo>
                  <a:lnTo>
                    <a:pt x="952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3"/>
                  </a:lnTo>
                  <a:lnTo>
                    <a:pt x="954" y="1283"/>
                  </a:lnTo>
                  <a:lnTo>
                    <a:pt x="956" y="1283"/>
                  </a:lnTo>
                  <a:lnTo>
                    <a:pt x="956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60" y="1283"/>
                  </a:lnTo>
                  <a:lnTo>
                    <a:pt x="960" y="1283"/>
                  </a:lnTo>
                  <a:lnTo>
                    <a:pt x="960" y="1281"/>
                  </a:lnTo>
                  <a:lnTo>
                    <a:pt x="960" y="1281"/>
                  </a:lnTo>
                  <a:lnTo>
                    <a:pt x="961" y="1283"/>
                  </a:lnTo>
                  <a:lnTo>
                    <a:pt x="961" y="1283"/>
                  </a:lnTo>
                  <a:lnTo>
                    <a:pt x="963" y="1283"/>
                  </a:lnTo>
                  <a:lnTo>
                    <a:pt x="963" y="1283"/>
                  </a:lnTo>
                  <a:lnTo>
                    <a:pt x="965" y="1283"/>
                  </a:lnTo>
                  <a:lnTo>
                    <a:pt x="965" y="1283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7" y="1283"/>
                  </a:lnTo>
                  <a:lnTo>
                    <a:pt x="967" y="1283"/>
                  </a:lnTo>
                  <a:lnTo>
                    <a:pt x="969" y="1283"/>
                  </a:lnTo>
                  <a:lnTo>
                    <a:pt x="969" y="1283"/>
                  </a:lnTo>
                  <a:lnTo>
                    <a:pt x="969" y="1281"/>
                  </a:lnTo>
                  <a:lnTo>
                    <a:pt x="971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6" y="1283"/>
                  </a:lnTo>
                  <a:lnTo>
                    <a:pt x="978" y="1283"/>
                  </a:lnTo>
                  <a:lnTo>
                    <a:pt x="978" y="1281"/>
                  </a:lnTo>
                  <a:lnTo>
                    <a:pt x="980" y="1281"/>
                  </a:lnTo>
                  <a:lnTo>
                    <a:pt x="980" y="1283"/>
                  </a:lnTo>
                  <a:lnTo>
                    <a:pt x="980" y="1283"/>
                  </a:lnTo>
                  <a:lnTo>
                    <a:pt x="982" y="1283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3" y="1283"/>
                  </a:lnTo>
                  <a:lnTo>
                    <a:pt x="983" y="1285"/>
                  </a:lnTo>
                  <a:lnTo>
                    <a:pt x="985" y="1285"/>
                  </a:lnTo>
                  <a:lnTo>
                    <a:pt x="985" y="1283"/>
                  </a:lnTo>
                  <a:lnTo>
                    <a:pt x="983" y="1283"/>
                  </a:lnTo>
                  <a:lnTo>
                    <a:pt x="985" y="1283"/>
                  </a:lnTo>
                  <a:lnTo>
                    <a:pt x="985" y="1283"/>
                  </a:lnTo>
                  <a:lnTo>
                    <a:pt x="985" y="1285"/>
                  </a:lnTo>
                  <a:lnTo>
                    <a:pt x="985" y="1285"/>
                  </a:lnTo>
                  <a:lnTo>
                    <a:pt x="987" y="1283"/>
                  </a:lnTo>
                  <a:lnTo>
                    <a:pt x="987" y="1285"/>
                  </a:lnTo>
                  <a:lnTo>
                    <a:pt x="987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3"/>
                  </a:lnTo>
                  <a:lnTo>
                    <a:pt x="992" y="1283"/>
                  </a:lnTo>
                  <a:lnTo>
                    <a:pt x="992" y="1283"/>
                  </a:lnTo>
                  <a:lnTo>
                    <a:pt x="992" y="1285"/>
                  </a:lnTo>
                  <a:lnTo>
                    <a:pt x="992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6" y="1283"/>
                  </a:lnTo>
                  <a:lnTo>
                    <a:pt x="996" y="1283"/>
                  </a:lnTo>
                  <a:lnTo>
                    <a:pt x="996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7"/>
                  </a:lnTo>
                  <a:lnTo>
                    <a:pt x="1000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9"/>
                  </a:lnTo>
                  <a:lnTo>
                    <a:pt x="1000" y="1289"/>
                  </a:lnTo>
                  <a:lnTo>
                    <a:pt x="1002" y="1289"/>
                  </a:lnTo>
                  <a:lnTo>
                    <a:pt x="1002" y="1289"/>
                  </a:lnTo>
                  <a:lnTo>
                    <a:pt x="1003" y="1291"/>
                  </a:lnTo>
                  <a:lnTo>
                    <a:pt x="1003" y="1291"/>
                  </a:lnTo>
                  <a:lnTo>
                    <a:pt x="1003" y="1292"/>
                  </a:lnTo>
                  <a:lnTo>
                    <a:pt x="1003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7" y="1292"/>
                  </a:lnTo>
                  <a:lnTo>
                    <a:pt x="1009" y="1292"/>
                  </a:lnTo>
                  <a:lnTo>
                    <a:pt x="1007" y="1292"/>
                  </a:lnTo>
                  <a:lnTo>
                    <a:pt x="1007" y="1294"/>
                  </a:lnTo>
                  <a:lnTo>
                    <a:pt x="1007" y="1294"/>
                  </a:lnTo>
                  <a:lnTo>
                    <a:pt x="1007" y="1296"/>
                  </a:lnTo>
                  <a:lnTo>
                    <a:pt x="1007" y="1294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3" y="1296"/>
                  </a:lnTo>
                  <a:lnTo>
                    <a:pt x="1013" y="1298"/>
                  </a:lnTo>
                  <a:lnTo>
                    <a:pt x="1013" y="1298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6" y="1300"/>
                  </a:lnTo>
                  <a:lnTo>
                    <a:pt x="1016" y="1300"/>
                  </a:lnTo>
                  <a:lnTo>
                    <a:pt x="1016" y="1302"/>
                  </a:lnTo>
                  <a:lnTo>
                    <a:pt x="1016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18" y="1302"/>
                  </a:lnTo>
                  <a:lnTo>
                    <a:pt x="1018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20" y="1300"/>
                  </a:lnTo>
                  <a:lnTo>
                    <a:pt x="1020" y="1300"/>
                  </a:lnTo>
                  <a:lnTo>
                    <a:pt x="1020" y="1302"/>
                  </a:lnTo>
                  <a:lnTo>
                    <a:pt x="1020" y="1302"/>
                  </a:lnTo>
                  <a:lnTo>
                    <a:pt x="1020" y="1300"/>
                  </a:lnTo>
                  <a:lnTo>
                    <a:pt x="1022" y="1300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4" y="1303"/>
                  </a:lnTo>
                  <a:lnTo>
                    <a:pt x="1024" y="1305"/>
                  </a:lnTo>
                  <a:lnTo>
                    <a:pt x="1025" y="1305"/>
                  </a:lnTo>
                  <a:lnTo>
                    <a:pt x="1027" y="1305"/>
                  </a:lnTo>
                  <a:lnTo>
                    <a:pt x="1027" y="1303"/>
                  </a:lnTo>
                  <a:lnTo>
                    <a:pt x="1025" y="1303"/>
                  </a:lnTo>
                  <a:lnTo>
                    <a:pt x="1025" y="1303"/>
                  </a:lnTo>
                  <a:lnTo>
                    <a:pt x="1027" y="1303"/>
                  </a:lnTo>
                  <a:lnTo>
                    <a:pt x="1027" y="1303"/>
                  </a:lnTo>
                  <a:lnTo>
                    <a:pt x="1027" y="1305"/>
                  </a:lnTo>
                  <a:lnTo>
                    <a:pt x="1029" y="1305"/>
                  </a:lnTo>
                  <a:lnTo>
                    <a:pt x="1029" y="1305"/>
                  </a:lnTo>
                  <a:lnTo>
                    <a:pt x="1031" y="1305"/>
                  </a:lnTo>
                  <a:lnTo>
                    <a:pt x="1031" y="1305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3" y="1302"/>
                  </a:lnTo>
                  <a:lnTo>
                    <a:pt x="1033" y="1302"/>
                  </a:lnTo>
                  <a:lnTo>
                    <a:pt x="1033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3" y="1298"/>
                  </a:lnTo>
                  <a:lnTo>
                    <a:pt x="1033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6"/>
                  </a:lnTo>
                  <a:lnTo>
                    <a:pt x="1031" y="1296"/>
                  </a:lnTo>
                  <a:lnTo>
                    <a:pt x="1031" y="1294"/>
                  </a:lnTo>
                  <a:lnTo>
                    <a:pt x="1033" y="1294"/>
                  </a:lnTo>
                  <a:lnTo>
                    <a:pt x="1033" y="1292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5" y="1294"/>
                  </a:lnTo>
                  <a:lnTo>
                    <a:pt x="1035" y="1294"/>
                  </a:lnTo>
                  <a:lnTo>
                    <a:pt x="1035" y="1292"/>
                  </a:lnTo>
                  <a:lnTo>
                    <a:pt x="1035" y="1292"/>
                  </a:lnTo>
                  <a:lnTo>
                    <a:pt x="1036" y="1292"/>
                  </a:lnTo>
                  <a:lnTo>
                    <a:pt x="1036" y="1294"/>
                  </a:lnTo>
                  <a:lnTo>
                    <a:pt x="1036" y="1292"/>
                  </a:lnTo>
                  <a:lnTo>
                    <a:pt x="1036" y="1292"/>
                  </a:lnTo>
                  <a:lnTo>
                    <a:pt x="1038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40" y="1289"/>
                  </a:lnTo>
                  <a:lnTo>
                    <a:pt x="1040" y="1291"/>
                  </a:lnTo>
                  <a:lnTo>
                    <a:pt x="1042" y="1291"/>
                  </a:lnTo>
                  <a:lnTo>
                    <a:pt x="1044" y="1291"/>
                  </a:lnTo>
                  <a:lnTo>
                    <a:pt x="1044" y="1289"/>
                  </a:lnTo>
                  <a:lnTo>
                    <a:pt x="1045" y="1289"/>
                  </a:lnTo>
                  <a:lnTo>
                    <a:pt x="1045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9" y="1289"/>
                  </a:lnTo>
                  <a:lnTo>
                    <a:pt x="1049" y="1289"/>
                  </a:lnTo>
                  <a:lnTo>
                    <a:pt x="1051" y="1287"/>
                  </a:lnTo>
                  <a:lnTo>
                    <a:pt x="1051" y="1287"/>
                  </a:lnTo>
                  <a:lnTo>
                    <a:pt x="1051" y="1289"/>
                  </a:lnTo>
                  <a:lnTo>
                    <a:pt x="1053" y="1287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7"/>
                  </a:lnTo>
                  <a:lnTo>
                    <a:pt x="1055" y="1287"/>
                  </a:lnTo>
                  <a:lnTo>
                    <a:pt x="1055" y="1285"/>
                  </a:lnTo>
                  <a:lnTo>
                    <a:pt x="1055" y="1283"/>
                  </a:lnTo>
                  <a:lnTo>
                    <a:pt x="1053" y="1283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0"/>
                  </a:lnTo>
                  <a:lnTo>
                    <a:pt x="1053" y="1278"/>
                  </a:lnTo>
                  <a:lnTo>
                    <a:pt x="1053" y="1278"/>
                  </a:lnTo>
                  <a:lnTo>
                    <a:pt x="1053" y="1276"/>
                  </a:lnTo>
                  <a:lnTo>
                    <a:pt x="1053" y="1276"/>
                  </a:lnTo>
                  <a:lnTo>
                    <a:pt x="1053" y="1274"/>
                  </a:lnTo>
                  <a:lnTo>
                    <a:pt x="1053" y="1274"/>
                  </a:lnTo>
                  <a:lnTo>
                    <a:pt x="1051" y="1274"/>
                  </a:lnTo>
                  <a:lnTo>
                    <a:pt x="1051" y="1274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5" y="1278"/>
                  </a:lnTo>
                  <a:lnTo>
                    <a:pt x="1045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8"/>
                  </a:lnTo>
                  <a:lnTo>
                    <a:pt x="1051" y="1278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3"/>
                  </a:lnTo>
                  <a:lnTo>
                    <a:pt x="1051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4" y="1285"/>
                  </a:lnTo>
                  <a:lnTo>
                    <a:pt x="1042" y="1285"/>
                  </a:lnTo>
                  <a:lnTo>
                    <a:pt x="1042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3"/>
                  </a:lnTo>
                  <a:lnTo>
                    <a:pt x="1044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5"/>
                  </a:lnTo>
                  <a:lnTo>
                    <a:pt x="1038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40" y="1281"/>
                  </a:lnTo>
                  <a:lnTo>
                    <a:pt x="1040" y="1281"/>
                  </a:lnTo>
                  <a:lnTo>
                    <a:pt x="1042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7" y="1278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4" y="1274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0"/>
                  </a:lnTo>
                  <a:lnTo>
                    <a:pt x="1038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5" y="1270"/>
                  </a:lnTo>
                  <a:lnTo>
                    <a:pt x="1035" y="1270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7"/>
                  </a:lnTo>
                  <a:lnTo>
                    <a:pt x="1035" y="1267"/>
                  </a:lnTo>
                  <a:lnTo>
                    <a:pt x="1035" y="1267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1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3" y="1260"/>
                  </a:lnTo>
                  <a:lnTo>
                    <a:pt x="1033" y="1260"/>
                  </a:lnTo>
                  <a:lnTo>
                    <a:pt x="1033" y="1258"/>
                  </a:lnTo>
                  <a:lnTo>
                    <a:pt x="1033" y="1258"/>
                  </a:lnTo>
                  <a:lnTo>
                    <a:pt x="1033" y="1256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3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31" y="1260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3" y="1256"/>
                  </a:lnTo>
                  <a:lnTo>
                    <a:pt x="1033" y="1256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5" y="1254"/>
                  </a:lnTo>
                  <a:lnTo>
                    <a:pt x="1035" y="1254"/>
                  </a:lnTo>
                  <a:lnTo>
                    <a:pt x="1035" y="1252"/>
                  </a:lnTo>
                  <a:lnTo>
                    <a:pt x="1035" y="1252"/>
                  </a:lnTo>
                  <a:lnTo>
                    <a:pt x="1033" y="1252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0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49"/>
                  </a:lnTo>
                  <a:lnTo>
                    <a:pt x="1027" y="1249"/>
                  </a:lnTo>
                  <a:lnTo>
                    <a:pt x="1029" y="1247"/>
                  </a:lnTo>
                  <a:lnTo>
                    <a:pt x="1029" y="1247"/>
                  </a:lnTo>
                  <a:lnTo>
                    <a:pt x="1027" y="1247"/>
                  </a:lnTo>
                  <a:lnTo>
                    <a:pt x="1029" y="1247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4" y="1241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8"/>
                  </a:lnTo>
                  <a:lnTo>
                    <a:pt x="1024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9"/>
                  </a:lnTo>
                  <a:lnTo>
                    <a:pt x="1022" y="1239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0" y="1238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2" y="1238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8" y="1234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4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4" y="1230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8" y="1228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1" y="1227"/>
                  </a:lnTo>
                  <a:lnTo>
                    <a:pt x="1011" y="1227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3" y="1225"/>
                  </a:lnTo>
                  <a:lnTo>
                    <a:pt x="1013" y="1225"/>
                  </a:lnTo>
                  <a:lnTo>
                    <a:pt x="1013" y="1227"/>
                  </a:lnTo>
                  <a:lnTo>
                    <a:pt x="1014" y="1225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8" y="1223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7"/>
                  </a:lnTo>
                  <a:lnTo>
                    <a:pt x="1018" y="1217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3"/>
                  </a:lnTo>
                  <a:lnTo>
                    <a:pt x="1018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7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3"/>
                  </a:lnTo>
                  <a:lnTo>
                    <a:pt x="1020" y="1221"/>
                  </a:lnTo>
                  <a:lnTo>
                    <a:pt x="1018" y="1221"/>
                  </a:lnTo>
                  <a:lnTo>
                    <a:pt x="1018" y="1219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20" y="1217"/>
                  </a:lnTo>
                  <a:lnTo>
                    <a:pt x="1020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6"/>
                  </a:lnTo>
                  <a:lnTo>
                    <a:pt x="1018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08"/>
                  </a:lnTo>
                  <a:lnTo>
                    <a:pt x="1014" y="1208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3" y="1203"/>
                  </a:lnTo>
                  <a:lnTo>
                    <a:pt x="1013" y="1201"/>
                  </a:lnTo>
                  <a:lnTo>
                    <a:pt x="1013" y="1199"/>
                  </a:lnTo>
                  <a:lnTo>
                    <a:pt x="1013" y="1199"/>
                  </a:lnTo>
                  <a:lnTo>
                    <a:pt x="1011" y="1197"/>
                  </a:lnTo>
                  <a:lnTo>
                    <a:pt x="1011" y="1196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5" y="1188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0" y="1185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3" y="1179"/>
                  </a:lnTo>
                  <a:lnTo>
                    <a:pt x="1005" y="1179"/>
                  </a:lnTo>
                  <a:lnTo>
                    <a:pt x="1005" y="1181"/>
                  </a:lnTo>
                  <a:lnTo>
                    <a:pt x="1007" y="1181"/>
                  </a:lnTo>
                  <a:lnTo>
                    <a:pt x="1007" y="1181"/>
                  </a:lnTo>
                  <a:lnTo>
                    <a:pt x="1009" y="1181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5"/>
                  </a:lnTo>
                  <a:lnTo>
                    <a:pt x="1005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5" y="1179"/>
                  </a:lnTo>
                  <a:lnTo>
                    <a:pt x="1005" y="1179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0" y="1172"/>
                  </a:lnTo>
                  <a:lnTo>
                    <a:pt x="1000" y="1172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2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5" y="1163"/>
                  </a:lnTo>
                  <a:lnTo>
                    <a:pt x="1005" y="1163"/>
                  </a:lnTo>
                  <a:lnTo>
                    <a:pt x="1005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59"/>
                  </a:lnTo>
                  <a:lnTo>
                    <a:pt x="1009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5"/>
                  </a:lnTo>
                  <a:lnTo>
                    <a:pt x="1007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7" y="1155"/>
                  </a:lnTo>
                  <a:lnTo>
                    <a:pt x="1007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0"/>
                  </a:lnTo>
                  <a:lnTo>
                    <a:pt x="1007" y="1150"/>
                  </a:lnTo>
                  <a:lnTo>
                    <a:pt x="1007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11" y="1152"/>
                  </a:lnTo>
                  <a:lnTo>
                    <a:pt x="1011" y="1150"/>
                  </a:lnTo>
                  <a:lnTo>
                    <a:pt x="1009" y="1150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48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09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1"/>
                  </a:lnTo>
                  <a:lnTo>
                    <a:pt x="1011" y="1139"/>
                  </a:lnTo>
                  <a:lnTo>
                    <a:pt x="1011" y="1139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3"/>
                  </a:lnTo>
                  <a:lnTo>
                    <a:pt x="1011" y="1133"/>
                  </a:lnTo>
                  <a:lnTo>
                    <a:pt x="1013" y="1133"/>
                  </a:lnTo>
                  <a:lnTo>
                    <a:pt x="1013" y="1133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3" y="1137"/>
                  </a:lnTo>
                  <a:lnTo>
                    <a:pt x="1013" y="1135"/>
                  </a:lnTo>
                  <a:lnTo>
                    <a:pt x="1013" y="1135"/>
                  </a:lnTo>
                  <a:lnTo>
                    <a:pt x="1013" y="1133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2"/>
                  </a:lnTo>
                  <a:lnTo>
                    <a:pt x="1009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2" y="1133"/>
                  </a:lnTo>
                  <a:lnTo>
                    <a:pt x="1002" y="1133"/>
                  </a:lnTo>
                  <a:lnTo>
                    <a:pt x="1002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9"/>
                  </a:lnTo>
                  <a:lnTo>
                    <a:pt x="1000" y="1139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998" y="1137"/>
                  </a:lnTo>
                  <a:lnTo>
                    <a:pt x="998" y="1137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6" y="1135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4" y="1133"/>
                  </a:lnTo>
                  <a:lnTo>
                    <a:pt x="994" y="1133"/>
                  </a:lnTo>
                  <a:lnTo>
                    <a:pt x="992" y="1133"/>
                  </a:lnTo>
                  <a:lnTo>
                    <a:pt x="992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5"/>
                  </a:lnTo>
                  <a:lnTo>
                    <a:pt x="991" y="1135"/>
                  </a:lnTo>
                  <a:lnTo>
                    <a:pt x="989" y="1135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2"/>
                  </a:lnTo>
                  <a:lnTo>
                    <a:pt x="989" y="1132"/>
                  </a:lnTo>
                  <a:lnTo>
                    <a:pt x="987" y="1132"/>
                  </a:lnTo>
                  <a:lnTo>
                    <a:pt x="987" y="1130"/>
                  </a:lnTo>
                  <a:lnTo>
                    <a:pt x="987" y="1130"/>
                  </a:lnTo>
                  <a:lnTo>
                    <a:pt x="987" y="1132"/>
                  </a:lnTo>
                  <a:lnTo>
                    <a:pt x="987" y="1132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2"/>
                  </a:lnTo>
                  <a:lnTo>
                    <a:pt x="985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2" y="1132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80" y="1130"/>
                  </a:lnTo>
                  <a:lnTo>
                    <a:pt x="980" y="1130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4"/>
                  </a:lnTo>
                  <a:lnTo>
                    <a:pt x="978" y="1124"/>
                  </a:lnTo>
                  <a:lnTo>
                    <a:pt x="978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4"/>
                  </a:lnTo>
                  <a:lnTo>
                    <a:pt x="983" y="1124"/>
                  </a:lnTo>
                  <a:lnTo>
                    <a:pt x="983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0" y="1121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78" y="1119"/>
                  </a:lnTo>
                  <a:lnTo>
                    <a:pt x="978" y="1121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9"/>
                  </a:lnTo>
                  <a:lnTo>
                    <a:pt x="978" y="1117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80" y="1119"/>
                  </a:lnTo>
                  <a:lnTo>
                    <a:pt x="980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6" y="1115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1" y="1110"/>
                  </a:lnTo>
                  <a:lnTo>
                    <a:pt x="971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08"/>
                  </a:lnTo>
                  <a:lnTo>
                    <a:pt x="972" y="1108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3" y="1115"/>
                  </a:lnTo>
                  <a:lnTo>
                    <a:pt x="983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7" y="1124"/>
                  </a:lnTo>
                  <a:lnTo>
                    <a:pt x="987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91" y="1128"/>
                  </a:lnTo>
                  <a:lnTo>
                    <a:pt x="991" y="1130"/>
                  </a:lnTo>
                  <a:lnTo>
                    <a:pt x="991" y="1130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4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6"/>
                  </a:lnTo>
                  <a:lnTo>
                    <a:pt x="992" y="1126"/>
                  </a:lnTo>
                  <a:lnTo>
                    <a:pt x="992" y="1124"/>
                  </a:lnTo>
                  <a:lnTo>
                    <a:pt x="992" y="1124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6" y="1124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8" y="1122"/>
                  </a:lnTo>
                  <a:lnTo>
                    <a:pt x="998" y="1122"/>
                  </a:lnTo>
                  <a:lnTo>
                    <a:pt x="1000" y="1122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1000" y="1121"/>
                  </a:lnTo>
                  <a:lnTo>
                    <a:pt x="1000" y="1119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2" y="1117"/>
                  </a:lnTo>
                  <a:lnTo>
                    <a:pt x="1002" y="1119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5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5" y="1115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2" y="1113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998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5"/>
                  </a:lnTo>
                  <a:lnTo>
                    <a:pt x="1000" y="1113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998" y="1112"/>
                  </a:lnTo>
                  <a:lnTo>
                    <a:pt x="998" y="1112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8"/>
                  </a:lnTo>
                  <a:lnTo>
                    <a:pt x="994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1000" y="1101"/>
                  </a:lnTo>
                  <a:lnTo>
                    <a:pt x="1000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6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3" y="1106"/>
                  </a:lnTo>
                  <a:lnTo>
                    <a:pt x="1003" y="1106"/>
                  </a:lnTo>
                  <a:lnTo>
                    <a:pt x="1002" y="1106"/>
                  </a:lnTo>
                  <a:lnTo>
                    <a:pt x="1002" y="1108"/>
                  </a:lnTo>
                  <a:lnTo>
                    <a:pt x="1003" y="1108"/>
                  </a:lnTo>
                  <a:lnTo>
                    <a:pt x="1003" y="1106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5" y="1108"/>
                  </a:lnTo>
                  <a:lnTo>
                    <a:pt x="1005" y="1106"/>
                  </a:lnTo>
                  <a:lnTo>
                    <a:pt x="1005" y="1106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3" y="1108"/>
                  </a:lnTo>
                  <a:lnTo>
                    <a:pt x="1003" y="1110"/>
                  </a:lnTo>
                  <a:lnTo>
                    <a:pt x="1005" y="1110"/>
                  </a:lnTo>
                  <a:lnTo>
                    <a:pt x="1005" y="1110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3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5" y="1117"/>
                  </a:lnTo>
                  <a:lnTo>
                    <a:pt x="1005" y="1117"/>
                  </a:lnTo>
                  <a:lnTo>
                    <a:pt x="1005" y="1119"/>
                  </a:lnTo>
                  <a:lnTo>
                    <a:pt x="1003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7" y="1122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5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7" y="1124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4"/>
                  </a:lnTo>
                  <a:lnTo>
                    <a:pt x="1003" y="1124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9" y="1124"/>
                  </a:lnTo>
                  <a:lnTo>
                    <a:pt x="1009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3" y="1124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4"/>
                  </a:lnTo>
                  <a:lnTo>
                    <a:pt x="1014" y="1122"/>
                  </a:lnTo>
                  <a:lnTo>
                    <a:pt x="1013" y="1122"/>
                  </a:lnTo>
                  <a:lnTo>
                    <a:pt x="1013" y="1121"/>
                  </a:lnTo>
                  <a:lnTo>
                    <a:pt x="1013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5"/>
                  </a:lnTo>
                  <a:lnTo>
                    <a:pt x="1016" y="1115"/>
                  </a:lnTo>
                  <a:lnTo>
                    <a:pt x="1016" y="1113"/>
                  </a:lnTo>
                  <a:lnTo>
                    <a:pt x="1016" y="1113"/>
                  </a:lnTo>
                  <a:lnTo>
                    <a:pt x="1016" y="1112"/>
                  </a:lnTo>
                  <a:lnTo>
                    <a:pt x="1016" y="1112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8" y="1108"/>
                  </a:lnTo>
                  <a:lnTo>
                    <a:pt x="1018" y="1106"/>
                  </a:lnTo>
                  <a:lnTo>
                    <a:pt x="1018" y="1104"/>
                  </a:lnTo>
                  <a:lnTo>
                    <a:pt x="1018" y="1104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1"/>
                  </a:lnTo>
                  <a:lnTo>
                    <a:pt x="1018" y="1101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5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2"/>
                  </a:lnTo>
                  <a:lnTo>
                    <a:pt x="1025" y="1082"/>
                  </a:lnTo>
                  <a:lnTo>
                    <a:pt x="1025" y="1082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7" y="1079"/>
                  </a:lnTo>
                  <a:lnTo>
                    <a:pt x="1025" y="1079"/>
                  </a:lnTo>
                  <a:lnTo>
                    <a:pt x="1025" y="1079"/>
                  </a:lnTo>
                  <a:lnTo>
                    <a:pt x="1027" y="1079"/>
                  </a:lnTo>
                  <a:lnTo>
                    <a:pt x="1027" y="1079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9"/>
                  </a:lnTo>
                  <a:lnTo>
                    <a:pt x="1022" y="1079"/>
                  </a:lnTo>
                  <a:lnTo>
                    <a:pt x="1020" y="1079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6" y="1084"/>
                  </a:lnTo>
                  <a:lnTo>
                    <a:pt x="1016" y="1086"/>
                  </a:lnTo>
                  <a:lnTo>
                    <a:pt x="1016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6" y="1084"/>
                  </a:lnTo>
                  <a:lnTo>
                    <a:pt x="1016" y="1084"/>
                  </a:lnTo>
                  <a:lnTo>
                    <a:pt x="1018" y="1084"/>
                  </a:lnTo>
                  <a:lnTo>
                    <a:pt x="1018" y="1082"/>
                  </a:lnTo>
                  <a:lnTo>
                    <a:pt x="1016" y="1082"/>
                  </a:lnTo>
                  <a:lnTo>
                    <a:pt x="1016" y="1080"/>
                  </a:lnTo>
                  <a:lnTo>
                    <a:pt x="1016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18" y="1077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3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18" y="1073"/>
                  </a:lnTo>
                  <a:lnTo>
                    <a:pt x="1016" y="1073"/>
                  </a:lnTo>
                  <a:lnTo>
                    <a:pt x="1016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2"/>
                  </a:lnTo>
                  <a:lnTo>
                    <a:pt x="1013" y="1062"/>
                  </a:lnTo>
                  <a:lnTo>
                    <a:pt x="1013" y="1062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2"/>
                  </a:lnTo>
                  <a:lnTo>
                    <a:pt x="1011" y="1062"/>
                  </a:lnTo>
                  <a:lnTo>
                    <a:pt x="1009" y="1060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3" y="1062"/>
                  </a:lnTo>
                  <a:lnTo>
                    <a:pt x="1003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1000" y="1055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3" y="1059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5" y="1057"/>
                  </a:lnTo>
                  <a:lnTo>
                    <a:pt x="1005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9" y="1057"/>
                  </a:lnTo>
                  <a:lnTo>
                    <a:pt x="1011" y="1057"/>
                  </a:lnTo>
                  <a:lnTo>
                    <a:pt x="1011" y="1057"/>
                  </a:lnTo>
                  <a:lnTo>
                    <a:pt x="1013" y="1055"/>
                  </a:lnTo>
                  <a:lnTo>
                    <a:pt x="1013" y="1055"/>
                  </a:lnTo>
                  <a:lnTo>
                    <a:pt x="1014" y="1055"/>
                  </a:lnTo>
                  <a:lnTo>
                    <a:pt x="1014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6" y="1059"/>
                  </a:lnTo>
                  <a:lnTo>
                    <a:pt x="1016" y="1057"/>
                  </a:lnTo>
                  <a:lnTo>
                    <a:pt x="1018" y="1057"/>
                  </a:lnTo>
                  <a:lnTo>
                    <a:pt x="1018" y="1057"/>
                  </a:lnTo>
                  <a:lnTo>
                    <a:pt x="1020" y="1055"/>
                  </a:lnTo>
                  <a:lnTo>
                    <a:pt x="1020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4" y="1055"/>
                  </a:lnTo>
                  <a:lnTo>
                    <a:pt x="1025" y="1055"/>
                  </a:lnTo>
                  <a:lnTo>
                    <a:pt x="1025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9" y="1057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31" y="1059"/>
                  </a:lnTo>
                  <a:lnTo>
                    <a:pt x="1031" y="1059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59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3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5"/>
                  </a:lnTo>
                  <a:lnTo>
                    <a:pt x="1035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8" y="1053"/>
                  </a:lnTo>
                  <a:lnTo>
                    <a:pt x="1038" y="1053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49"/>
                  </a:lnTo>
                  <a:lnTo>
                    <a:pt x="1040" y="1049"/>
                  </a:lnTo>
                  <a:lnTo>
                    <a:pt x="1040" y="1049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4"/>
                  </a:lnTo>
                  <a:lnTo>
                    <a:pt x="1042" y="1044"/>
                  </a:lnTo>
                  <a:lnTo>
                    <a:pt x="1044" y="1044"/>
                  </a:lnTo>
                  <a:lnTo>
                    <a:pt x="1044" y="1044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38"/>
                  </a:lnTo>
                  <a:lnTo>
                    <a:pt x="1045" y="1038"/>
                  </a:lnTo>
                  <a:lnTo>
                    <a:pt x="1047" y="1038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3"/>
                  </a:lnTo>
                  <a:lnTo>
                    <a:pt x="1047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5"/>
                  </a:lnTo>
                  <a:lnTo>
                    <a:pt x="1049" y="1035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29"/>
                  </a:lnTo>
                  <a:lnTo>
                    <a:pt x="1049" y="1029"/>
                  </a:lnTo>
                  <a:lnTo>
                    <a:pt x="1049" y="1027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7" y="1024"/>
                  </a:lnTo>
                  <a:lnTo>
                    <a:pt x="1047" y="1026"/>
                  </a:lnTo>
                  <a:lnTo>
                    <a:pt x="1047" y="1026"/>
                  </a:lnTo>
                  <a:lnTo>
                    <a:pt x="1045" y="1026"/>
                  </a:lnTo>
                  <a:lnTo>
                    <a:pt x="1045" y="1026"/>
                  </a:lnTo>
                  <a:lnTo>
                    <a:pt x="1045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9"/>
                  </a:lnTo>
                  <a:lnTo>
                    <a:pt x="1042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40" y="1033"/>
                  </a:lnTo>
                  <a:lnTo>
                    <a:pt x="1040" y="1035"/>
                  </a:lnTo>
                  <a:lnTo>
                    <a:pt x="1040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3" y="1042"/>
                  </a:lnTo>
                  <a:lnTo>
                    <a:pt x="1035" y="1042"/>
                  </a:lnTo>
                  <a:lnTo>
                    <a:pt x="1035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5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3" y="1033"/>
                  </a:lnTo>
                  <a:lnTo>
                    <a:pt x="1033" y="1033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5" y="1031"/>
                  </a:lnTo>
                  <a:lnTo>
                    <a:pt x="1035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31"/>
                  </a:lnTo>
                  <a:lnTo>
                    <a:pt x="1029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3"/>
                  </a:lnTo>
                  <a:lnTo>
                    <a:pt x="1027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4" y="1033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4" y="1035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29"/>
                  </a:lnTo>
                  <a:lnTo>
                    <a:pt x="1024" y="1029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29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3" y="1024"/>
                  </a:lnTo>
                  <a:lnTo>
                    <a:pt x="1035" y="1024"/>
                  </a:lnTo>
                  <a:lnTo>
                    <a:pt x="1035" y="1024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0"/>
                  </a:lnTo>
                  <a:lnTo>
                    <a:pt x="1033" y="1020"/>
                  </a:lnTo>
                  <a:lnTo>
                    <a:pt x="1031" y="1020"/>
                  </a:lnTo>
                  <a:lnTo>
                    <a:pt x="1033" y="1020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6" y="1016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2"/>
                  </a:lnTo>
                  <a:lnTo>
                    <a:pt x="1036" y="1022"/>
                  </a:lnTo>
                  <a:lnTo>
                    <a:pt x="1038" y="1020"/>
                  </a:lnTo>
                  <a:lnTo>
                    <a:pt x="1038" y="1020"/>
                  </a:lnTo>
                  <a:lnTo>
                    <a:pt x="1040" y="1018"/>
                  </a:lnTo>
                  <a:lnTo>
                    <a:pt x="1040" y="1018"/>
                  </a:lnTo>
                  <a:lnTo>
                    <a:pt x="1042" y="1018"/>
                  </a:lnTo>
                  <a:lnTo>
                    <a:pt x="1042" y="1016"/>
                  </a:lnTo>
                  <a:lnTo>
                    <a:pt x="1042" y="1016"/>
                  </a:lnTo>
                  <a:lnTo>
                    <a:pt x="1044" y="1016"/>
                  </a:lnTo>
                  <a:lnTo>
                    <a:pt x="1044" y="1016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9" y="1015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1"/>
                  </a:lnTo>
                  <a:lnTo>
                    <a:pt x="1047" y="1011"/>
                  </a:lnTo>
                  <a:lnTo>
                    <a:pt x="1049" y="1011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20"/>
                  </a:lnTo>
                  <a:lnTo>
                    <a:pt x="1049" y="1018"/>
                  </a:lnTo>
                  <a:lnTo>
                    <a:pt x="1047" y="1018"/>
                  </a:lnTo>
                  <a:lnTo>
                    <a:pt x="1047" y="1018"/>
                  </a:lnTo>
                  <a:lnTo>
                    <a:pt x="1047" y="1020"/>
                  </a:lnTo>
                  <a:lnTo>
                    <a:pt x="1047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51" y="1020"/>
                  </a:lnTo>
                  <a:lnTo>
                    <a:pt x="1051" y="1020"/>
                  </a:lnTo>
                  <a:lnTo>
                    <a:pt x="1053" y="1020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5" y="1022"/>
                  </a:lnTo>
                  <a:lnTo>
                    <a:pt x="1055" y="1022"/>
                  </a:lnTo>
                  <a:lnTo>
                    <a:pt x="1055" y="1020"/>
                  </a:lnTo>
                  <a:lnTo>
                    <a:pt x="1053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18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5"/>
                  </a:lnTo>
                  <a:lnTo>
                    <a:pt x="1055" y="1015"/>
                  </a:lnTo>
                  <a:lnTo>
                    <a:pt x="1056" y="1015"/>
                  </a:lnTo>
                  <a:lnTo>
                    <a:pt x="1056" y="1015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3" y="1011"/>
                  </a:lnTo>
                  <a:lnTo>
                    <a:pt x="1053" y="1011"/>
                  </a:lnTo>
                  <a:lnTo>
                    <a:pt x="1053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6" y="1009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6"/>
                  </a:lnTo>
                  <a:lnTo>
                    <a:pt x="1060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60" y="1011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6" y="1018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8" y="1022"/>
                  </a:lnTo>
                  <a:lnTo>
                    <a:pt x="1058" y="1022"/>
                  </a:lnTo>
                  <a:lnTo>
                    <a:pt x="1058" y="1020"/>
                  </a:lnTo>
                  <a:lnTo>
                    <a:pt x="1060" y="1020"/>
                  </a:lnTo>
                  <a:lnTo>
                    <a:pt x="1060" y="1020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2" y="1016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6" y="1016"/>
                  </a:lnTo>
                  <a:lnTo>
                    <a:pt x="1066" y="1015"/>
                  </a:lnTo>
                  <a:lnTo>
                    <a:pt x="1067" y="1015"/>
                  </a:lnTo>
                  <a:lnTo>
                    <a:pt x="1067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7" y="1013"/>
                  </a:lnTo>
                  <a:lnTo>
                    <a:pt x="1069" y="1011"/>
                  </a:lnTo>
                  <a:lnTo>
                    <a:pt x="1069" y="1011"/>
                  </a:lnTo>
                  <a:lnTo>
                    <a:pt x="1069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3" y="1009"/>
                  </a:lnTo>
                  <a:lnTo>
                    <a:pt x="1073" y="1007"/>
                  </a:lnTo>
                  <a:lnTo>
                    <a:pt x="1073" y="1007"/>
                  </a:lnTo>
                  <a:lnTo>
                    <a:pt x="1075" y="1007"/>
                  </a:lnTo>
                  <a:lnTo>
                    <a:pt x="1075" y="1007"/>
                  </a:lnTo>
                  <a:lnTo>
                    <a:pt x="1075" y="1006"/>
                  </a:lnTo>
                  <a:lnTo>
                    <a:pt x="1075" y="1006"/>
                  </a:lnTo>
                  <a:lnTo>
                    <a:pt x="1075" y="1004"/>
                  </a:lnTo>
                  <a:lnTo>
                    <a:pt x="1073" y="1002"/>
                  </a:lnTo>
                  <a:lnTo>
                    <a:pt x="1073" y="1002"/>
                  </a:lnTo>
                  <a:lnTo>
                    <a:pt x="1073" y="1000"/>
                  </a:lnTo>
                  <a:lnTo>
                    <a:pt x="1071" y="1000"/>
                  </a:lnTo>
                  <a:lnTo>
                    <a:pt x="1071" y="1000"/>
                  </a:lnTo>
                  <a:lnTo>
                    <a:pt x="1071" y="998"/>
                  </a:lnTo>
                  <a:lnTo>
                    <a:pt x="1073" y="998"/>
                  </a:lnTo>
                  <a:lnTo>
                    <a:pt x="1073" y="996"/>
                  </a:lnTo>
                  <a:lnTo>
                    <a:pt x="1073" y="996"/>
                  </a:lnTo>
                  <a:lnTo>
                    <a:pt x="1073" y="995"/>
                  </a:lnTo>
                  <a:lnTo>
                    <a:pt x="1073" y="995"/>
                  </a:lnTo>
                  <a:lnTo>
                    <a:pt x="1073" y="993"/>
                  </a:lnTo>
                  <a:lnTo>
                    <a:pt x="1073" y="993"/>
                  </a:lnTo>
                  <a:lnTo>
                    <a:pt x="1073" y="991"/>
                  </a:lnTo>
                  <a:lnTo>
                    <a:pt x="1073" y="991"/>
                  </a:lnTo>
                  <a:lnTo>
                    <a:pt x="1071" y="991"/>
                  </a:lnTo>
                  <a:lnTo>
                    <a:pt x="1071" y="989"/>
                  </a:lnTo>
                  <a:lnTo>
                    <a:pt x="1069" y="989"/>
                  </a:lnTo>
                  <a:lnTo>
                    <a:pt x="1069" y="989"/>
                  </a:lnTo>
                  <a:lnTo>
                    <a:pt x="1067" y="987"/>
                  </a:lnTo>
                  <a:lnTo>
                    <a:pt x="1067" y="987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4" y="985"/>
                  </a:lnTo>
                  <a:lnTo>
                    <a:pt x="1064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7" y="982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71" y="985"/>
                  </a:lnTo>
                  <a:lnTo>
                    <a:pt x="1071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5" y="985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69" y="978"/>
                  </a:lnTo>
                  <a:lnTo>
                    <a:pt x="1069" y="978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9" y="978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73" y="978"/>
                  </a:lnTo>
                  <a:lnTo>
                    <a:pt x="1073" y="978"/>
                  </a:lnTo>
                  <a:lnTo>
                    <a:pt x="1075" y="980"/>
                  </a:lnTo>
                  <a:lnTo>
                    <a:pt x="1075" y="980"/>
                  </a:lnTo>
                  <a:lnTo>
                    <a:pt x="1077" y="980"/>
                  </a:lnTo>
                  <a:lnTo>
                    <a:pt x="1077" y="980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8" y="984"/>
                  </a:lnTo>
                  <a:lnTo>
                    <a:pt x="1078" y="985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2" y="985"/>
                  </a:lnTo>
                  <a:lnTo>
                    <a:pt x="1082" y="985"/>
                  </a:lnTo>
                  <a:lnTo>
                    <a:pt x="1080" y="985"/>
                  </a:lnTo>
                  <a:lnTo>
                    <a:pt x="1080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9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4" y="993"/>
                  </a:lnTo>
                  <a:lnTo>
                    <a:pt x="1084" y="993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9" y="993"/>
                  </a:lnTo>
                  <a:lnTo>
                    <a:pt x="1091" y="993"/>
                  </a:lnTo>
                  <a:lnTo>
                    <a:pt x="1093" y="991"/>
                  </a:lnTo>
                  <a:lnTo>
                    <a:pt x="1093" y="991"/>
                  </a:lnTo>
                  <a:lnTo>
                    <a:pt x="1095" y="989"/>
                  </a:lnTo>
                  <a:lnTo>
                    <a:pt x="1097" y="987"/>
                  </a:lnTo>
                  <a:lnTo>
                    <a:pt x="1098" y="987"/>
                  </a:lnTo>
                  <a:lnTo>
                    <a:pt x="1100" y="985"/>
                  </a:lnTo>
                  <a:lnTo>
                    <a:pt x="1102" y="984"/>
                  </a:lnTo>
                  <a:lnTo>
                    <a:pt x="1102" y="984"/>
                  </a:lnTo>
                  <a:lnTo>
                    <a:pt x="1104" y="984"/>
                  </a:lnTo>
                  <a:lnTo>
                    <a:pt x="1104" y="984"/>
                  </a:lnTo>
                  <a:lnTo>
                    <a:pt x="1104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8" y="982"/>
                  </a:lnTo>
                  <a:lnTo>
                    <a:pt x="1109" y="980"/>
                  </a:lnTo>
                  <a:lnTo>
                    <a:pt x="1111" y="978"/>
                  </a:lnTo>
                  <a:lnTo>
                    <a:pt x="1113" y="978"/>
                  </a:lnTo>
                  <a:lnTo>
                    <a:pt x="1115" y="978"/>
                  </a:lnTo>
                  <a:lnTo>
                    <a:pt x="1115" y="976"/>
                  </a:lnTo>
                  <a:lnTo>
                    <a:pt x="1115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6"/>
                  </a:lnTo>
                  <a:lnTo>
                    <a:pt x="1111" y="976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69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2" y="973"/>
                  </a:lnTo>
                  <a:lnTo>
                    <a:pt x="1102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098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5" y="974"/>
                  </a:lnTo>
                  <a:lnTo>
                    <a:pt x="1095" y="974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8" y="973"/>
                  </a:lnTo>
                  <a:lnTo>
                    <a:pt x="1098" y="973"/>
                  </a:lnTo>
                  <a:lnTo>
                    <a:pt x="1100" y="973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4" y="971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2" y="969"/>
                  </a:lnTo>
                  <a:lnTo>
                    <a:pt x="1102" y="967"/>
                  </a:lnTo>
                  <a:lnTo>
                    <a:pt x="1102" y="967"/>
                  </a:lnTo>
                  <a:lnTo>
                    <a:pt x="1100" y="967"/>
                  </a:lnTo>
                  <a:lnTo>
                    <a:pt x="1100" y="967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098" y="965"/>
                  </a:lnTo>
                  <a:lnTo>
                    <a:pt x="1098" y="963"/>
                  </a:lnTo>
                  <a:lnTo>
                    <a:pt x="1098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6" y="963"/>
                  </a:lnTo>
                  <a:lnTo>
                    <a:pt x="1086" y="963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2"/>
                  </a:lnTo>
                  <a:lnTo>
                    <a:pt x="1088" y="962"/>
                  </a:lnTo>
                  <a:lnTo>
                    <a:pt x="1089" y="963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1"/>
                  </a:lnTo>
                  <a:lnTo>
                    <a:pt x="1086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2" y="947"/>
                  </a:lnTo>
                  <a:lnTo>
                    <a:pt x="1082" y="947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6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9" y="945"/>
                  </a:lnTo>
                  <a:lnTo>
                    <a:pt x="1089" y="945"/>
                  </a:lnTo>
                  <a:lnTo>
                    <a:pt x="1089" y="943"/>
                  </a:lnTo>
                  <a:lnTo>
                    <a:pt x="1089" y="943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89" y="938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4"/>
                  </a:lnTo>
                  <a:lnTo>
                    <a:pt x="1089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6"/>
                  </a:lnTo>
                  <a:lnTo>
                    <a:pt x="1089" y="936"/>
                  </a:lnTo>
                  <a:lnTo>
                    <a:pt x="1091" y="936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3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9"/>
                  </a:lnTo>
                  <a:lnTo>
                    <a:pt x="1093" y="949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4"/>
                  </a:lnTo>
                  <a:lnTo>
                    <a:pt x="1093" y="954"/>
                  </a:lnTo>
                  <a:lnTo>
                    <a:pt x="1095" y="954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2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4" y="958"/>
                  </a:lnTo>
                  <a:lnTo>
                    <a:pt x="1104" y="958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8"/>
                  </a:lnTo>
                  <a:lnTo>
                    <a:pt x="1108" y="958"/>
                  </a:lnTo>
                  <a:lnTo>
                    <a:pt x="1108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58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2" y="960"/>
                  </a:lnTo>
                  <a:lnTo>
                    <a:pt x="1102" y="960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3"/>
                  </a:lnTo>
                  <a:lnTo>
                    <a:pt x="1102" y="963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6" y="962"/>
                  </a:lnTo>
                  <a:lnTo>
                    <a:pt x="1108" y="960"/>
                  </a:lnTo>
                  <a:lnTo>
                    <a:pt x="1109" y="958"/>
                  </a:lnTo>
                  <a:lnTo>
                    <a:pt x="1109" y="958"/>
                  </a:lnTo>
                  <a:lnTo>
                    <a:pt x="1111" y="956"/>
                  </a:lnTo>
                  <a:lnTo>
                    <a:pt x="1113" y="956"/>
                  </a:lnTo>
                  <a:lnTo>
                    <a:pt x="1113" y="956"/>
                  </a:lnTo>
                  <a:lnTo>
                    <a:pt x="1115" y="956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6"/>
                  </a:lnTo>
                  <a:lnTo>
                    <a:pt x="1111" y="956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1"/>
                  </a:lnTo>
                  <a:lnTo>
                    <a:pt x="1109" y="951"/>
                  </a:lnTo>
                  <a:lnTo>
                    <a:pt x="1111" y="951"/>
                  </a:lnTo>
                  <a:lnTo>
                    <a:pt x="1111" y="951"/>
                  </a:lnTo>
                  <a:lnTo>
                    <a:pt x="1111" y="949"/>
                  </a:lnTo>
                  <a:lnTo>
                    <a:pt x="1111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8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5"/>
                  </a:lnTo>
                  <a:lnTo>
                    <a:pt x="1111" y="945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11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5"/>
                  </a:lnTo>
                  <a:lnTo>
                    <a:pt x="1109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6" y="945"/>
                  </a:lnTo>
                  <a:lnTo>
                    <a:pt x="1106" y="945"/>
                  </a:lnTo>
                  <a:lnTo>
                    <a:pt x="1106" y="943"/>
                  </a:lnTo>
                  <a:lnTo>
                    <a:pt x="1106" y="943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4" y="940"/>
                  </a:lnTo>
                  <a:lnTo>
                    <a:pt x="1104" y="940"/>
                  </a:lnTo>
                  <a:lnTo>
                    <a:pt x="1104" y="938"/>
                  </a:lnTo>
                  <a:lnTo>
                    <a:pt x="1104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8" y="940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3" y="942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3" y="943"/>
                  </a:lnTo>
                  <a:lnTo>
                    <a:pt x="1113" y="943"/>
                  </a:lnTo>
                  <a:lnTo>
                    <a:pt x="1113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3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5" y="949"/>
                  </a:lnTo>
                  <a:lnTo>
                    <a:pt x="1115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3"/>
                  </a:lnTo>
                  <a:lnTo>
                    <a:pt x="1117" y="953"/>
                  </a:lnTo>
                  <a:lnTo>
                    <a:pt x="1115" y="953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7" y="954"/>
                  </a:lnTo>
                  <a:lnTo>
                    <a:pt x="1117" y="953"/>
                  </a:lnTo>
                  <a:lnTo>
                    <a:pt x="1119" y="953"/>
                  </a:lnTo>
                  <a:lnTo>
                    <a:pt x="1119" y="953"/>
                  </a:lnTo>
                  <a:lnTo>
                    <a:pt x="1120" y="951"/>
                  </a:lnTo>
                  <a:lnTo>
                    <a:pt x="1120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4" y="943"/>
                  </a:lnTo>
                  <a:lnTo>
                    <a:pt x="1124" y="942"/>
                  </a:lnTo>
                  <a:lnTo>
                    <a:pt x="1124" y="942"/>
                  </a:lnTo>
                  <a:lnTo>
                    <a:pt x="1126" y="942"/>
                  </a:lnTo>
                  <a:lnTo>
                    <a:pt x="1126" y="942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6" y="947"/>
                  </a:lnTo>
                  <a:lnTo>
                    <a:pt x="1128" y="947"/>
                  </a:lnTo>
                  <a:lnTo>
                    <a:pt x="1128" y="945"/>
                  </a:lnTo>
                  <a:lnTo>
                    <a:pt x="1128" y="945"/>
                  </a:lnTo>
                  <a:lnTo>
                    <a:pt x="1130" y="945"/>
                  </a:lnTo>
                  <a:lnTo>
                    <a:pt x="1130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3" y="940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6"/>
                  </a:lnTo>
                  <a:lnTo>
                    <a:pt x="1133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9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2"/>
                  </a:lnTo>
                  <a:lnTo>
                    <a:pt x="1133" y="942"/>
                  </a:lnTo>
                  <a:lnTo>
                    <a:pt x="1135" y="942"/>
                  </a:lnTo>
                  <a:lnTo>
                    <a:pt x="1135" y="942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51"/>
                  </a:lnTo>
                  <a:lnTo>
                    <a:pt x="1131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3" y="953"/>
                  </a:lnTo>
                  <a:lnTo>
                    <a:pt x="1133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1"/>
                  </a:lnTo>
                  <a:lnTo>
                    <a:pt x="1137" y="951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9" y="953"/>
                  </a:lnTo>
                  <a:lnTo>
                    <a:pt x="1139" y="953"/>
                  </a:lnTo>
                  <a:lnTo>
                    <a:pt x="1137" y="953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3" y="954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1" y="956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1" y="956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1" y="960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3" y="958"/>
                  </a:lnTo>
                  <a:lnTo>
                    <a:pt x="1133" y="958"/>
                  </a:lnTo>
                  <a:lnTo>
                    <a:pt x="1135" y="956"/>
                  </a:lnTo>
                  <a:lnTo>
                    <a:pt x="1137" y="956"/>
                  </a:lnTo>
                  <a:lnTo>
                    <a:pt x="1137" y="956"/>
                  </a:lnTo>
                  <a:lnTo>
                    <a:pt x="1139" y="954"/>
                  </a:lnTo>
                  <a:lnTo>
                    <a:pt x="1140" y="954"/>
                  </a:lnTo>
                  <a:lnTo>
                    <a:pt x="1140" y="954"/>
                  </a:lnTo>
                  <a:lnTo>
                    <a:pt x="1142" y="953"/>
                  </a:lnTo>
                  <a:lnTo>
                    <a:pt x="1142" y="953"/>
                  </a:lnTo>
                  <a:lnTo>
                    <a:pt x="1144" y="953"/>
                  </a:lnTo>
                  <a:lnTo>
                    <a:pt x="1146" y="951"/>
                  </a:lnTo>
                  <a:lnTo>
                    <a:pt x="1146" y="951"/>
                  </a:lnTo>
                  <a:lnTo>
                    <a:pt x="1148" y="951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9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5" y="947"/>
                  </a:lnTo>
                  <a:lnTo>
                    <a:pt x="1155" y="945"/>
                  </a:lnTo>
                  <a:lnTo>
                    <a:pt x="1155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5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0" y="956"/>
                  </a:lnTo>
                  <a:lnTo>
                    <a:pt x="1150" y="956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6" y="958"/>
                  </a:lnTo>
                  <a:lnTo>
                    <a:pt x="1146" y="958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2" y="960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39" y="962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7" y="963"/>
                  </a:lnTo>
                  <a:lnTo>
                    <a:pt x="1137" y="963"/>
                  </a:lnTo>
                  <a:lnTo>
                    <a:pt x="1137" y="965"/>
                  </a:lnTo>
                  <a:lnTo>
                    <a:pt x="1137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9"/>
                  </a:lnTo>
                  <a:lnTo>
                    <a:pt x="1133" y="969"/>
                  </a:lnTo>
                  <a:lnTo>
                    <a:pt x="1135" y="969"/>
                  </a:lnTo>
                  <a:lnTo>
                    <a:pt x="1137" y="967"/>
                  </a:lnTo>
                  <a:lnTo>
                    <a:pt x="1139" y="965"/>
                  </a:lnTo>
                  <a:lnTo>
                    <a:pt x="1142" y="963"/>
                  </a:lnTo>
                  <a:lnTo>
                    <a:pt x="1146" y="962"/>
                  </a:lnTo>
                  <a:lnTo>
                    <a:pt x="1148" y="960"/>
                  </a:lnTo>
                  <a:lnTo>
                    <a:pt x="1151" y="958"/>
                  </a:lnTo>
                  <a:lnTo>
                    <a:pt x="1153" y="956"/>
                  </a:lnTo>
                  <a:lnTo>
                    <a:pt x="1155" y="954"/>
                  </a:lnTo>
                  <a:lnTo>
                    <a:pt x="1157" y="954"/>
                  </a:lnTo>
                  <a:lnTo>
                    <a:pt x="1157" y="954"/>
                  </a:lnTo>
                  <a:lnTo>
                    <a:pt x="1159" y="954"/>
                  </a:lnTo>
                  <a:lnTo>
                    <a:pt x="1161" y="953"/>
                  </a:lnTo>
                  <a:lnTo>
                    <a:pt x="1162" y="951"/>
                  </a:lnTo>
                  <a:lnTo>
                    <a:pt x="1164" y="951"/>
                  </a:lnTo>
                  <a:lnTo>
                    <a:pt x="1168" y="947"/>
                  </a:lnTo>
                  <a:lnTo>
                    <a:pt x="1172" y="947"/>
                  </a:lnTo>
                  <a:lnTo>
                    <a:pt x="1175" y="943"/>
                  </a:lnTo>
                  <a:lnTo>
                    <a:pt x="1179" y="942"/>
                  </a:lnTo>
                  <a:lnTo>
                    <a:pt x="1181" y="940"/>
                  </a:lnTo>
                  <a:lnTo>
                    <a:pt x="1183" y="938"/>
                  </a:lnTo>
                  <a:lnTo>
                    <a:pt x="1184" y="938"/>
                  </a:lnTo>
                  <a:lnTo>
                    <a:pt x="1186" y="936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4" y="934"/>
                  </a:lnTo>
                  <a:lnTo>
                    <a:pt x="1184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79" y="938"/>
                  </a:lnTo>
                  <a:lnTo>
                    <a:pt x="1179" y="940"/>
                  </a:lnTo>
                  <a:lnTo>
                    <a:pt x="1179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5" y="940"/>
                  </a:lnTo>
                  <a:lnTo>
                    <a:pt x="1175" y="942"/>
                  </a:lnTo>
                  <a:lnTo>
                    <a:pt x="1173" y="942"/>
                  </a:lnTo>
                  <a:lnTo>
                    <a:pt x="1173" y="942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7"/>
                  </a:lnTo>
                  <a:lnTo>
                    <a:pt x="1168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4" y="947"/>
                  </a:lnTo>
                  <a:lnTo>
                    <a:pt x="1164" y="947"/>
                  </a:lnTo>
                  <a:lnTo>
                    <a:pt x="1164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59" y="949"/>
                  </a:lnTo>
                  <a:lnTo>
                    <a:pt x="1161" y="949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2"/>
                  </a:lnTo>
                  <a:lnTo>
                    <a:pt x="1162" y="942"/>
                  </a:lnTo>
                  <a:lnTo>
                    <a:pt x="1162" y="942"/>
                  </a:lnTo>
                  <a:lnTo>
                    <a:pt x="1162" y="940"/>
                  </a:lnTo>
                  <a:lnTo>
                    <a:pt x="1164" y="940"/>
                  </a:lnTo>
                  <a:lnTo>
                    <a:pt x="1166" y="940"/>
                  </a:lnTo>
                  <a:lnTo>
                    <a:pt x="1166" y="940"/>
                  </a:lnTo>
                  <a:lnTo>
                    <a:pt x="1170" y="938"/>
                  </a:lnTo>
                  <a:lnTo>
                    <a:pt x="1173" y="936"/>
                  </a:lnTo>
                  <a:lnTo>
                    <a:pt x="1175" y="934"/>
                  </a:lnTo>
                  <a:lnTo>
                    <a:pt x="1175" y="934"/>
                  </a:lnTo>
                  <a:lnTo>
                    <a:pt x="1177" y="934"/>
                  </a:lnTo>
                  <a:lnTo>
                    <a:pt x="1177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1" y="932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3" y="934"/>
                  </a:lnTo>
                  <a:lnTo>
                    <a:pt x="1184" y="934"/>
                  </a:lnTo>
                  <a:lnTo>
                    <a:pt x="1186" y="932"/>
                  </a:lnTo>
                  <a:lnTo>
                    <a:pt x="1188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2"/>
                  </a:lnTo>
                  <a:lnTo>
                    <a:pt x="1190" y="932"/>
                  </a:lnTo>
                  <a:lnTo>
                    <a:pt x="1188" y="932"/>
                  </a:lnTo>
                  <a:lnTo>
                    <a:pt x="1188" y="934"/>
                  </a:lnTo>
                  <a:lnTo>
                    <a:pt x="1188" y="934"/>
                  </a:lnTo>
                  <a:lnTo>
                    <a:pt x="1190" y="934"/>
                  </a:lnTo>
                  <a:lnTo>
                    <a:pt x="1192" y="932"/>
                  </a:lnTo>
                  <a:lnTo>
                    <a:pt x="1193" y="931"/>
                  </a:lnTo>
                  <a:lnTo>
                    <a:pt x="1195" y="931"/>
                  </a:lnTo>
                  <a:lnTo>
                    <a:pt x="1195" y="931"/>
                  </a:lnTo>
                  <a:lnTo>
                    <a:pt x="1197" y="929"/>
                  </a:lnTo>
                  <a:lnTo>
                    <a:pt x="1197" y="929"/>
                  </a:lnTo>
                  <a:lnTo>
                    <a:pt x="1199" y="927"/>
                  </a:lnTo>
                  <a:lnTo>
                    <a:pt x="1201" y="927"/>
                  </a:lnTo>
                  <a:lnTo>
                    <a:pt x="1203" y="925"/>
                  </a:lnTo>
                  <a:lnTo>
                    <a:pt x="1203" y="923"/>
                  </a:lnTo>
                  <a:lnTo>
                    <a:pt x="1204" y="923"/>
                  </a:lnTo>
                  <a:lnTo>
                    <a:pt x="1206" y="921"/>
                  </a:lnTo>
                  <a:lnTo>
                    <a:pt x="1208" y="920"/>
                  </a:lnTo>
                  <a:lnTo>
                    <a:pt x="1210" y="918"/>
                  </a:lnTo>
                  <a:lnTo>
                    <a:pt x="1212" y="918"/>
                  </a:lnTo>
                  <a:lnTo>
                    <a:pt x="1214" y="916"/>
                  </a:lnTo>
                  <a:lnTo>
                    <a:pt x="1214" y="916"/>
                  </a:lnTo>
                  <a:lnTo>
                    <a:pt x="1215" y="914"/>
                  </a:lnTo>
                  <a:lnTo>
                    <a:pt x="1217" y="912"/>
                  </a:lnTo>
                  <a:lnTo>
                    <a:pt x="1217" y="912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2"/>
                  </a:lnTo>
                  <a:lnTo>
                    <a:pt x="1219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19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09"/>
                  </a:lnTo>
                  <a:lnTo>
                    <a:pt x="1221" y="910"/>
                  </a:lnTo>
                  <a:lnTo>
                    <a:pt x="1223" y="909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6" y="907"/>
                  </a:lnTo>
                  <a:lnTo>
                    <a:pt x="1226" y="905"/>
                  </a:lnTo>
                  <a:lnTo>
                    <a:pt x="1228" y="905"/>
                  </a:lnTo>
                  <a:lnTo>
                    <a:pt x="1228" y="905"/>
                  </a:lnTo>
                  <a:lnTo>
                    <a:pt x="1228" y="903"/>
                  </a:lnTo>
                  <a:lnTo>
                    <a:pt x="1228" y="903"/>
                  </a:lnTo>
                  <a:lnTo>
                    <a:pt x="1230" y="901"/>
                  </a:lnTo>
                  <a:lnTo>
                    <a:pt x="1230" y="901"/>
                  </a:lnTo>
                  <a:lnTo>
                    <a:pt x="1232" y="900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6" y="894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9" y="892"/>
                  </a:lnTo>
                  <a:lnTo>
                    <a:pt x="1239" y="892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41" y="889"/>
                  </a:lnTo>
                  <a:lnTo>
                    <a:pt x="1243" y="889"/>
                  </a:lnTo>
                  <a:lnTo>
                    <a:pt x="1243" y="887"/>
                  </a:lnTo>
                  <a:lnTo>
                    <a:pt x="1245" y="887"/>
                  </a:lnTo>
                  <a:lnTo>
                    <a:pt x="1245" y="885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9"/>
                  </a:lnTo>
                  <a:lnTo>
                    <a:pt x="1241" y="889"/>
                  </a:lnTo>
                  <a:lnTo>
                    <a:pt x="1241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7" y="890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4"/>
                  </a:lnTo>
                  <a:lnTo>
                    <a:pt x="1236" y="894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7" y="887"/>
                  </a:lnTo>
                  <a:lnTo>
                    <a:pt x="1237" y="887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7" y="885"/>
                  </a:lnTo>
                  <a:lnTo>
                    <a:pt x="1237" y="885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6" y="883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4" y="885"/>
                  </a:lnTo>
                  <a:lnTo>
                    <a:pt x="1232" y="885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7"/>
                  </a:lnTo>
                  <a:lnTo>
                    <a:pt x="1230" y="887"/>
                  </a:lnTo>
                  <a:lnTo>
                    <a:pt x="1228" y="887"/>
                  </a:lnTo>
                  <a:lnTo>
                    <a:pt x="1228" y="885"/>
                  </a:lnTo>
                  <a:lnTo>
                    <a:pt x="1228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2" y="885"/>
                  </a:lnTo>
                  <a:lnTo>
                    <a:pt x="1232" y="883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3"/>
                  </a:lnTo>
                  <a:lnTo>
                    <a:pt x="1236" y="883"/>
                  </a:lnTo>
                  <a:lnTo>
                    <a:pt x="1236" y="883"/>
                  </a:lnTo>
                  <a:lnTo>
                    <a:pt x="1236" y="881"/>
                  </a:lnTo>
                  <a:lnTo>
                    <a:pt x="1236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9" y="881"/>
                  </a:lnTo>
                  <a:lnTo>
                    <a:pt x="1239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5"/>
                  </a:lnTo>
                  <a:lnTo>
                    <a:pt x="1241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3"/>
                  </a:lnTo>
                  <a:lnTo>
                    <a:pt x="1243" y="883"/>
                  </a:lnTo>
                  <a:lnTo>
                    <a:pt x="1243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79"/>
                  </a:lnTo>
                  <a:lnTo>
                    <a:pt x="1241" y="879"/>
                  </a:lnTo>
                  <a:lnTo>
                    <a:pt x="1241" y="878"/>
                  </a:lnTo>
                  <a:lnTo>
                    <a:pt x="1241" y="878"/>
                  </a:lnTo>
                  <a:lnTo>
                    <a:pt x="1241" y="876"/>
                  </a:lnTo>
                  <a:lnTo>
                    <a:pt x="1241" y="876"/>
                  </a:lnTo>
                  <a:lnTo>
                    <a:pt x="1241" y="874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68"/>
                  </a:lnTo>
                  <a:lnTo>
                    <a:pt x="1236" y="868"/>
                  </a:lnTo>
                  <a:lnTo>
                    <a:pt x="1236" y="870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7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9" y="868"/>
                  </a:lnTo>
                  <a:lnTo>
                    <a:pt x="1239" y="868"/>
                  </a:lnTo>
                  <a:lnTo>
                    <a:pt x="1241" y="868"/>
                  </a:lnTo>
                  <a:lnTo>
                    <a:pt x="1241" y="870"/>
                  </a:lnTo>
                  <a:lnTo>
                    <a:pt x="1241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8" y="872"/>
                  </a:lnTo>
                  <a:lnTo>
                    <a:pt x="1248" y="870"/>
                  </a:lnTo>
                  <a:lnTo>
                    <a:pt x="1250" y="870"/>
                  </a:lnTo>
                  <a:lnTo>
                    <a:pt x="1250" y="868"/>
                  </a:lnTo>
                  <a:lnTo>
                    <a:pt x="1252" y="868"/>
                  </a:lnTo>
                  <a:lnTo>
                    <a:pt x="1252" y="868"/>
                  </a:lnTo>
                  <a:lnTo>
                    <a:pt x="1254" y="867"/>
                  </a:lnTo>
                  <a:lnTo>
                    <a:pt x="1254" y="865"/>
                  </a:lnTo>
                  <a:lnTo>
                    <a:pt x="1254" y="865"/>
                  </a:lnTo>
                  <a:lnTo>
                    <a:pt x="1256" y="863"/>
                  </a:lnTo>
                  <a:lnTo>
                    <a:pt x="1256" y="863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9"/>
                  </a:lnTo>
                  <a:lnTo>
                    <a:pt x="1257" y="859"/>
                  </a:lnTo>
                  <a:lnTo>
                    <a:pt x="1257" y="859"/>
                  </a:lnTo>
                  <a:lnTo>
                    <a:pt x="1257" y="857"/>
                  </a:lnTo>
                  <a:lnTo>
                    <a:pt x="1259" y="857"/>
                  </a:lnTo>
                  <a:lnTo>
                    <a:pt x="1259" y="857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2"/>
                  </a:lnTo>
                  <a:lnTo>
                    <a:pt x="1261" y="852"/>
                  </a:lnTo>
                  <a:lnTo>
                    <a:pt x="1261" y="854"/>
                  </a:lnTo>
                  <a:lnTo>
                    <a:pt x="1263" y="854"/>
                  </a:lnTo>
                  <a:lnTo>
                    <a:pt x="1263" y="854"/>
                  </a:lnTo>
                  <a:lnTo>
                    <a:pt x="1265" y="854"/>
                  </a:lnTo>
                  <a:lnTo>
                    <a:pt x="1267" y="854"/>
                  </a:lnTo>
                  <a:lnTo>
                    <a:pt x="1267" y="854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0"/>
                  </a:lnTo>
                  <a:lnTo>
                    <a:pt x="1267" y="850"/>
                  </a:lnTo>
                  <a:lnTo>
                    <a:pt x="1267" y="848"/>
                  </a:lnTo>
                  <a:lnTo>
                    <a:pt x="1267" y="848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8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74" y="847"/>
                  </a:lnTo>
                  <a:lnTo>
                    <a:pt x="1276" y="845"/>
                  </a:lnTo>
                  <a:lnTo>
                    <a:pt x="1276" y="845"/>
                  </a:lnTo>
                  <a:lnTo>
                    <a:pt x="1274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67" y="841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5" y="837"/>
                  </a:lnTo>
                  <a:lnTo>
                    <a:pt x="1265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5" y="839"/>
                  </a:lnTo>
                  <a:lnTo>
                    <a:pt x="1265" y="839"/>
                  </a:lnTo>
                  <a:lnTo>
                    <a:pt x="1263" y="839"/>
                  </a:lnTo>
                  <a:lnTo>
                    <a:pt x="1263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59" y="839"/>
                  </a:lnTo>
                  <a:lnTo>
                    <a:pt x="1259" y="839"/>
                  </a:lnTo>
                  <a:lnTo>
                    <a:pt x="1261" y="839"/>
                  </a:lnTo>
                  <a:lnTo>
                    <a:pt x="1261" y="839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6"/>
                  </a:lnTo>
                  <a:lnTo>
                    <a:pt x="1259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6" y="836"/>
                  </a:lnTo>
                  <a:lnTo>
                    <a:pt x="1256" y="837"/>
                  </a:lnTo>
                  <a:lnTo>
                    <a:pt x="1256" y="837"/>
                  </a:lnTo>
                  <a:lnTo>
                    <a:pt x="1256" y="836"/>
                  </a:lnTo>
                  <a:lnTo>
                    <a:pt x="1256" y="836"/>
                  </a:lnTo>
                  <a:lnTo>
                    <a:pt x="1257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61" y="832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3" y="832"/>
                  </a:lnTo>
                  <a:lnTo>
                    <a:pt x="1263" y="832"/>
                  </a:lnTo>
                  <a:lnTo>
                    <a:pt x="1263" y="830"/>
                  </a:lnTo>
                  <a:lnTo>
                    <a:pt x="1263" y="830"/>
                  </a:lnTo>
                  <a:lnTo>
                    <a:pt x="1261" y="830"/>
                  </a:lnTo>
                  <a:lnTo>
                    <a:pt x="1257" y="830"/>
                  </a:lnTo>
                  <a:lnTo>
                    <a:pt x="1256" y="828"/>
                  </a:lnTo>
                  <a:lnTo>
                    <a:pt x="1254" y="828"/>
                  </a:lnTo>
                  <a:lnTo>
                    <a:pt x="1252" y="826"/>
                  </a:lnTo>
                  <a:lnTo>
                    <a:pt x="1250" y="825"/>
                  </a:lnTo>
                  <a:lnTo>
                    <a:pt x="1252" y="823"/>
                  </a:lnTo>
                  <a:lnTo>
                    <a:pt x="1252" y="821"/>
                  </a:lnTo>
                  <a:lnTo>
                    <a:pt x="1254" y="819"/>
                  </a:lnTo>
                  <a:lnTo>
                    <a:pt x="1254" y="817"/>
                  </a:lnTo>
                  <a:lnTo>
                    <a:pt x="1254" y="817"/>
                  </a:lnTo>
                  <a:lnTo>
                    <a:pt x="1252" y="815"/>
                  </a:lnTo>
                  <a:lnTo>
                    <a:pt x="1250" y="815"/>
                  </a:lnTo>
                  <a:lnTo>
                    <a:pt x="1250" y="814"/>
                  </a:lnTo>
                  <a:lnTo>
                    <a:pt x="1250" y="812"/>
                  </a:lnTo>
                  <a:lnTo>
                    <a:pt x="1250" y="812"/>
                  </a:lnTo>
                  <a:lnTo>
                    <a:pt x="1252" y="810"/>
                  </a:lnTo>
                  <a:lnTo>
                    <a:pt x="1252" y="810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0" y="808"/>
                  </a:lnTo>
                  <a:lnTo>
                    <a:pt x="1250" y="808"/>
                  </a:lnTo>
                  <a:lnTo>
                    <a:pt x="1248" y="808"/>
                  </a:lnTo>
                  <a:lnTo>
                    <a:pt x="1248" y="808"/>
                  </a:lnTo>
                  <a:lnTo>
                    <a:pt x="1246" y="806"/>
                  </a:lnTo>
                  <a:lnTo>
                    <a:pt x="1246" y="806"/>
                  </a:lnTo>
                  <a:lnTo>
                    <a:pt x="1245" y="806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8" y="806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1"/>
                  </a:lnTo>
                  <a:lnTo>
                    <a:pt x="1243" y="801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1" y="801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7"/>
                  </a:lnTo>
                  <a:lnTo>
                    <a:pt x="1239" y="797"/>
                  </a:lnTo>
                  <a:lnTo>
                    <a:pt x="1241" y="797"/>
                  </a:lnTo>
                  <a:lnTo>
                    <a:pt x="1241" y="797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41" y="799"/>
                  </a:lnTo>
                  <a:lnTo>
                    <a:pt x="1241" y="797"/>
                  </a:lnTo>
                  <a:lnTo>
                    <a:pt x="1243" y="795"/>
                  </a:lnTo>
                  <a:lnTo>
                    <a:pt x="1243" y="795"/>
                  </a:lnTo>
                  <a:lnTo>
                    <a:pt x="1241" y="795"/>
                  </a:lnTo>
                  <a:lnTo>
                    <a:pt x="1241" y="795"/>
                  </a:lnTo>
                  <a:lnTo>
                    <a:pt x="1239" y="795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41" y="794"/>
                  </a:lnTo>
                  <a:lnTo>
                    <a:pt x="1241" y="794"/>
                  </a:lnTo>
                  <a:lnTo>
                    <a:pt x="1243" y="794"/>
                  </a:lnTo>
                  <a:lnTo>
                    <a:pt x="1243" y="794"/>
                  </a:lnTo>
                  <a:lnTo>
                    <a:pt x="1243" y="795"/>
                  </a:lnTo>
                  <a:lnTo>
                    <a:pt x="1243" y="797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9"/>
                  </a:lnTo>
                  <a:lnTo>
                    <a:pt x="1245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801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3"/>
                  </a:lnTo>
                  <a:lnTo>
                    <a:pt x="1248" y="803"/>
                  </a:lnTo>
                  <a:lnTo>
                    <a:pt x="1248" y="803"/>
                  </a:lnTo>
                  <a:lnTo>
                    <a:pt x="1248" y="804"/>
                  </a:lnTo>
                  <a:lnTo>
                    <a:pt x="1250" y="804"/>
                  </a:lnTo>
                  <a:lnTo>
                    <a:pt x="1250" y="806"/>
                  </a:lnTo>
                  <a:lnTo>
                    <a:pt x="1250" y="804"/>
                  </a:lnTo>
                  <a:lnTo>
                    <a:pt x="1250" y="804"/>
                  </a:lnTo>
                  <a:lnTo>
                    <a:pt x="1250" y="803"/>
                  </a:lnTo>
                  <a:lnTo>
                    <a:pt x="1250" y="803"/>
                  </a:lnTo>
                  <a:lnTo>
                    <a:pt x="1250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4" y="806"/>
                  </a:lnTo>
                  <a:lnTo>
                    <a:pt x="1254" y="806"/>
                  </a:lnTo>
                  <a:lnTo>
                    <a:pt x="1256" y="806"/>
                  </a:lnTo>
                  <a:lnTo>
                    <a:pt x="1257" y="806"/>
                  </a:lnTo>
                  <a:lnTo>
                    <a:pt x="1257" y="806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10"/>
                  </a:lnTo>
                  <a:lnTo>
                    <a:pt x="1259" y="810"/>
                  </a:lnTo>
                  <a:lnTo>
                    <a:pt x="1259" y="810"/>
                  </a:lnTo>
                  <a:lnTo>
                    <a:pt x="1261" y="810"/>
                  </a:lnTo>
                  <a:lnTo>
                    <a:pt x="1263" y="810"/>
                  </a:lnTo>
                  <a:lnTo>
                    <a:pt x="1265" y="808"/>
                  </a:lnTo>
                  <a:lnTo>
                    <a:pt x="1265" y="806"/>
                  </a:lnTo>
                  <a:lnTo>
                    <a:pt x="1265" y="804"/>
                  </a:lnTo>
                  <a:lnTo>
                    <a:pt x="1267" y="803"/>
                  </a:lnTo>
                  <a:lnTo>
                    <a:pt x="1267" y="801"/>
                  </a:lnTo>
                  <a:lnTo>
                    <a:pt x="1268" y="801"/>
                  </a:lnTo>
                  <a:lnTo>
                    <a:pt x="1268" y="799"/>
                  </a:lnTo>
                  <a:lnTo>
                    <a:pt x="1268" y="797"/>
                  </a:lnTo>
                  <a:lnTo>
                    <a:pt x="1270" y="797"/>
                  </a:lnTo>
                  <a:lnTo>
                    <a:pt x="1274" y="794"/>
                  </a:lnTo>
                  <a:lnTo>
                    <a:pt x="1276" y="794"/>
                  </a:lnTo>
                  <a:lnTo>
                    <a:pt x="1278" y="792"/>
                  </a:lnTo>
                  <a:lnTo>
                    <a:pt x="1278" y="792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3" y="797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4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7"/>
                  </a:lnTo>
                  <a:lnTo>
                    <a:pt x="1283" y="799"/>
                  </a:lnTo>
                  <a:lnTo>
                    <a:pt x="1283" y="801"/>
                  </a:lnTo>
                  <a:lnTo>
                    <a:pt x="1283" y="803"/>
                  </a:lnTo>
                  <a:lnTo>
                    <a:pt x="1283" y="804"/>
                  </a:lnTo>
                  <a:lnTo>
                    <a:pt x="1283" y="806"/>
                  </a:lnTo>
                  <a:lnTo>
                    <a:pt x="1283" y="808"/>
                  </a:lnTo>
                  <a:lnTo>
                    <a:pt x="1283" y="812"/>
                  </a:lnTo>
                  <a:lnTo>
                    <a:pt x="1283" y="812"/>
                  </a:lnTo>
                  <a:lnTo>
                    <a:pt x="1281" y="815"/>
                  </a:lnTo>
                  <a:lnTo>
                    <a:pt x="1281" y="815"/>
                  </a:lnTo>
                  <a:lnTo>
                    <a:pt x="1281" y="817"/>
                  </a:lnTo>
                  <a:lnTo>
                    <a:pt x="1279" y="819"/>
                  </a:lnTo>
                  <a:lnTo>
                    <a:pt x="1279" y="821"/>
                  </a:lnTo>
                  <a:lnTo>
                    <a:pt x="1278" y="821"/>
                  </a:lnTo>
                  <a:lnTo>
                    <a:pt x="1279" y="821"/>
                  </a:lnTo>
                  <a:lnTo>
                    <a:pt x="1279" y="821"/>
                  </a:lnTo>
                  <a:lnTo>
                    <a:pt x="1279" y="823"/>
                  </a:lnTo>
                  <a:lnTo>
                    <a:pt x="1278" y="823"/>
                  </a:lnTo>
                  <a:lnTo>
                    <a:pt x="1278" y="823"/>
                  </a:lnTo>
                  <a:lnTo>
                    <a:pt x="1276" y="823"/>
                  </a:lnTo>
                  <a:lnTo>
                    <a:pt x="1276" y="823"/>
                  </a:lnTo>
                  <a:lnTo>
                    <a:pt x="1276" y="821"/>
                  </a:lnTo>
                  <a:lnTo>
                    <a:pt x="1276" y="821"/>
                  </a:lnTo>
                  <a:lnTo>
                    <a:pt x="1274" y="823"/>
                  </a:lnTo>
                  <a:lnTo>
                    <a:pt x="1274" y="823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8" y="825"/>
                  </a:lnTo>
                  <a:lnTo>
                    <a:pt x="1278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5" y="823"/>
                  </a:lnTo>
                  <a:lnTo>
                    <a:pt x="1287" y="823"/>
                  </a:lnTo>
                  <a:lnTo>
                    <a:pt x="1287" y="823"/>
                  </a:lnTo>
                  <a:lnTo>
                    <a:pt x="1288" y="821"/>
                  </a:lnTo>
                  <a:lnTo>
                    <a:pt x="1288" y="821"/>
                  </a:lnTo>
                  <a:lnTo>
                    <a:pt x="1290" y="821"/>
                  </a:lnTo>
                  <a:lnTo>
                    <a:pt x="1290" y="821"/>
                  </a:lnTo>
                  <a:lnTo>
                    <a:pt x="1292" y="819"/>
                  </a:lnTo>
                  <a:lnTo>
                    <a:pt x="1294" y="819"/>
                  </a:lnTo>
                  <a:lnTo>
                    <a:pt x="1296" y="819"/>
                  </a:lnTo>
                  <a:lnTo>
                    <a:pt x="1298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7" y="819"/>
                  </a:lnTo>
                  <a:lnTo>
                    <a:pt x="1307" y="819"/>
                  </a:lnTo>
                  <a:lnTo>
                    <a:pt x="1309" y="819"/>
                  </a:lnTo>
                  <a:lnTo>
                    <a:pt x="1309" y="817"/>
                  </a:lnTo>
                  <a:lnTo>
                    <a:pt x="1310" y="819"/>
                  </a:lnTo>
                  <a:lnTo>
                    <a:pt x="1310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21"/>
                  </a:lnTo>
                  <a:lnTo>
                    <a:pt x="1307" y="821"/>
                  </a:lnTo>
                  <a:lnTo>
                    <a:pt x="1307" y="821"/>
                  </a:lnTo>
                  <a:lnTo>
                    <a:pt x="1307" y="823"/>
                  </a:lnTo>
                  <a:lnTo>
                    <a:pt x="1307" y="823"/>
                  </a:lnTo>
                  <a:lnTo>
                    <a:pt x="1307" y="825"/>
                  </a:lnTo>
                  <a:lnTo>
                    <a:pt x="1305" y="823"/>
                  </a:lnTo>
                  <a:lnTo>
                    <a:pt x="1305" y="823"/>
                  </a:lnTo>
                  <a:lnTo>
                    <a:pt x="1303" y="823"/>
                  </a:lnTo>
                  <a:lnTo>
                    <a:pt x="1303" y="825"/>
                  </a:lnTo>
                  <a:lnTo>
                    <a:pt x="1303" y="825"/>
                  </a:lnTo>
                  <a:lnTo>
                    <a:pt x="1301" y="823"/>
                  </a:lnTo>
                  <a:lnTo>
                    <a:pt x="1301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8" y="823"/>
                  </a:lnTo>
                  <a:lnTo>
                    <a:pt x="1298" y="825"/>
                  </a:lnTo>
                  <a:lnTo>
                    <a:pt x="1298" y="825"/>
                  </a:lnTo>
                  <a:lnTo>
                    <a:pt x="1298" y="826"/>
                  </a:lnTo>
                  <a:lnTo>
                    <a:pt x="1296" y="826"/>
                  </a:lnTo>
                  <a:lnTo>
                    <a:pt x="1296" y="826"/>
                  </a:lnTo>
                  <a:lnTo>
                    <a:pt x="1296" y="828"/>
                  </a:lnTo>
                  <a:lnTo>
                    <a:pt x="1296" y="828"/>
                  </a:lnTo>
                  <a:lnTo>
                    <a:pt x="1294" y="828"/>
                  </a:lnTo>
                  <a:lnTo>
                    <a:pt x="1294" y="830"/>
                  </a:lnTo>
                  <a:lnTo>
                    <a:pt x="1292" y="830"/>
                  </a:lnTo>
                  <a:lnTo>
                    <a:pt x="1292" y="830"/>
                  </a:lnTo>
                  <a:lnTo>
                    <a:pt x="1290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4"/>
                  </a:lnTo>
                  <a:lnTo>
                    <a:pt x="1287" y="834"/>
                  </a:lnTo>
                  <a:lnTo>
                    <a:pt x="1285" y="834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3" y="837"/>
                  </a:lnTo>
                  <a:lnTo>
                    <a:pt x="1283" y="837"/>
                  </a:lnTo>
                  <a:lnTo>
                    <a:pt x="1283" y="839"/>
                  </a:lnTo>
                  <a:lnTo>
                    <a:pt x="1283" y="839"/>
                  </a:lnTo>
                  <a:lnTo>
                    <a:pt x="1281" y="839"/>
                  </a:lnTo>
                  <a:lnTo>
                    <a:pt x="1281" y="841"/>
                  </a:lnTo>
                  <a:lnTo>
                    <a:pt x="1279" y="841"/>
                  </a:lnTo>
                  <a:lnTo>
                    <a:pt x="1279" y="841"/>
                  </a:lnTo>
                  <a:lnTo>
                    <a:pt x="1279" y="843"/>
                  </a:lnTo>
                  <a:lnTo>
                    <a:pt x="1278" y="843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9" y="845"/>
                  </a:lnTo>
                  <a:lnTo>
                    <a:pt x="1279" y="847"/>
                  </a:lnTo>
                  <a:lnTo>
                    <a:pt x="1281" y="845"/>
                  </a:lnTo>
                  <a:lnTo>
                    <a:pt x="1283" y="843"/>
                  </a:lnTo>
                  <a:lnTo>
                    <a:pt x="1285" y="841"/>
                  </a:lnTo>
                  <a:lnTo>
                    <a:pt x="1285" y="841"/>
                  </a:lnTo>
                  <a:lnTo>
                    <a:pt x="1287" y="839"/>
                  </a:lnTo>
                  <a:lnTo>
                    <a:pt x="1287" y="837"/>
                  </a:lnTo>
                  <a:lnTo>
                    <a:pt x="1288" y="836"/>
                  </a:lnTo>
                  <a:lnTo>
                    <a:pt x="1288" y="836"/>
                  </a:lnTo>
                  <a:lnTo>
                    <a:pt x="1290" y="834"/>
                  </a:lnTo>
                  <a:lnTo>
                    <a:pt x="1294" y="834"/>
                  </a:lnTo>
                  <a:lnTo>
                    <a:pt x="1296" y="832"/>
                  </a:lnTo>
                  <a:lnTo>
                    <a:pt x="1298" y="830"/>
                  </a:lnTo>
                  <a:lnTo>
                    <a:pt x="1299" y="830"/>
                  </a:lnTo>
                  <a:lnTo>
                    <a:pt x="1301" y="828"/>
                  </a:lnTo>
                  <a:lnTo>
                    <a:pt x="1303" y="826"/>
                  </a:lnTo>
                  <a:lnTo>
                    <a:pt x="1305" y="826"/>
                  </a:lnTo>
                  <a:lnTo>
                    <a:pt x="1307" y="825"/>
                  </a:lnTo>
                  <a:lnTo>
                    <a:pt x="1312" y="823"/>
                  </a:lnTo>
                  <a:lnTo>
                    <a:pt x="1314" y="821"/>
                  </a:lnTo>
                  <a:lnTo>
                    <a:pt x="1316" y="821"/>
                  </a:lnTo>
                  <a:lnTo>
                    <a:pt x="1318" y="819"/>
                  </a:lnTo>
                  <a:lnTo>
                    <a:pt x="1321" y="817"/>
                  </a:lnTo>
                  <a:lnTo>
                    <a:pt x="1325" y="815"/>
                  </a:lnTo>
                  <a:lnTo>
                    <a:pt x="1329" y="812"/>
                  </a:lnTo>
                  <a:lnTo>
                    <a:pt x="1332" y="810"/>
                  </a:lnTo>
                  <a:lnTo>
                    <a:pt x="1338" y="808"/>
                  </a:lnTo>
                  <a:lnTo>
                    <a:pt x="1341" y="804"/>
                  </a:lnTo>
                  <a:lnTo>
                    <a:pt x="1343" y="804"/>
                  </a:lnTo>
                  <a:lnTo>
                    <a:pt x="1347" y="803"/>
                  </a:lnTo>
                  <a:lnTo>
                    <a:pt x="1349" y="801"/>
                  </a:lnTo>
                  <a:lnTo>
                    <a:pt x="1351" y="801"/>
                  </a:lnTo>
                  <a:lnTo>
                    <a:pt x="1351" y="799"/>
                  </a:lnTo>
                  <a:lnTo>
                    <a:pt x="1354" y="799"/>
                  </a:lnTo>
                  <a:lnTo>
                    <a:pt x="1356" y="797"/>
                  </a:lnTo>
                  <a:lnTo>
                    <a:pt x="1360" y="797"/>
                  </a:lnTo>
                  <a:lnTo>
                    <a:pt x="1362" y="797"/>
                  </a:lnTo>
                  <a:lnTo>
                    <a:pt x="1362" y="797"/>
                  </a:lnTo>
                  <a:lnTo>
                    <a:pt x="1363" y="797"/>
                  </a:lnTo>
                  <a:lnTo>
                    <a:pt x="1365" y="795"/>
                  </a:lnTo>
                  <a:lnTo>
                    <a:pt x="1367" y="795"/>
                  </a:lnTo>
                  <a:lnTo>
                    <a:pt x="1367" y="797"/>
                  </a:lnTo>
                  <a:lnTo>
                    <a:pt x="1369" y="797"/>
                  </a:lnTo>
                  <a:lnTo>
                    <a:pt x="1371" y="797"/>
                  </a:lnTo>
                  <a:lnTo>
                    <a:pt x="1373" y="797"/>
                  </a:lnTo>
                  <a:lnTo>
                    <a:pt x="1373" y="797"/>
                  </a:lnTo>
                  <a:lnTo>
                    <a:pt x="1374" y="797"/>
                  </a:lnTo>
                  <a:lnTo>
                    <a:pt x="1374" y="795"/>
                  </a:lnTo>
                  <a:lnTo>
                    <a:pt x="1376" y="797"/>
                  </a:lnTo>
                  <a:lnTo>
                    <a:pt x="1376" y="797"/>
                  </a:lnTo>
                  <a:lnTo>
                    <a:pt x="1376" y="795"/>
                  </a:lnTo>
                  <a:lnTo>
                    <a:pt x="1376" y="794"/>
                  </a:lnTo>
                  <a:lnTo>
                    <a:pt x="1374" y="794"/>
                  </a:lnTo>
                  <a:lnTo>
                    <a:pt x="1374" y="794"/>
                  </a:lnTo>
                  <a:lnTo>
                    <a:pt x="1374" y="792"/>
                  </a:lnTo>
                  <a:lnTo>
                    <a:pt x="1373" y="792"/>
                  </a:lnTo>
                  <a:lnTo>
                    <a:pt x="1373" y="792"/>
                  </a:lnTo>
                  <a:lnTo>
                    <a:pt x="1373" y="790"/>
                  </a:lnTo>
                  <a:lnTo>
                    <a:pt x="1373" y="790"/>
                  </a:lnTo>
                  <a:lnTo>
                    <a:pt x="1371" y="790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6"/>
                  </a:lnTo>
                  <a:lnTo>
                    <a:pt x="1369" y="786"/>
                  </a:lnTo>
                  <a:lnTo>
                    <a:pt x="1367" y="786"/>
                  </a:lnTo>
                  <a:lnTo>
                    <a:pt x="1367" y="786"/>
                  </a:lnTo>
                  <a:lnTo>
                    <a:pt x="1367" y="784"/>
                  </a:lnTo>
                  <a:lnTo>
                    <a:pt x="1367" y="784"/>
                  </a:lnTo>
                  <a:lnTo>
                    <a:pt x="1365" y="784"/>
                  </a:lnTo>
                  <a:lnTo>
                    <a:pt x="1365" y="784"/>
                  </a:lnTo>
                  <a:lnTo>
                    <a:pt x="1363" y="784"/>
                  </a:lnTo>
                  <a:lnTo>
                    <a:pt x="1363" y="783"/>
                  </a:lnTo>
                  <a:lnTo>
                    <a:pt x="1363" y="781"/>
                  </a:lnTo>
                  <a:lnTo>
                    <a:pt x="1362" y="781"/>
                  </a:lnTo>
                  <a:lnTo>
                    <a:pt x="1362" y="781"/>
                  </a:lnTo>
                  <a:lnTo>
                    <a:pt x="1362" y="779"/>
                  </a:lnTo>
                  <a:lnTo>
                    <a:pt x="1362" y="777"/>
                  </a:lnTo>
                  <a:lnTo>
                    <a:pt x="1362" y="777"/>
                  </a:lnTo>
                  <a:lnTo>
                    <a:pt x="1362" y="775"/>
                  </a:lnTo>
                  <a:lnTo>
                    <a:pt x="1363" y="775"/>
                  </a:lnTo>
                  <a:lnTo>
                    <a:pt x="1363" y="775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0"/>
                  </a:lnTo>
                  <a:lnTo>
                    <a:pt x="1367" y="768"/>
                  </a:lnTo>
                  <a:lnTo>
                    <a:pt x="1367" y="766"/>
                  </a:lnTo>
                  <a:lnTo>
                    <a:pt x="1369" y="766"/>
                  </a:lnTo>
                  <a:lnTo>
                    <a:pt x="1369" y="764"/>
                  </a:lnTo>
                  <a:lnTo>
                    <a:pt x="1369" y="764"/>
                  </a:lnTo>
                  <a:lnTo>
                    <a:pt x="1369" y="762"/>
                  </a:lnTo>
                  <a:lnTo>
                    <a:pt x="1369" y="762"/>
                  </a:lnTo>
                  <a:lnTo>
                    <a:pt x="1369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69" y="759"/>
                  </a:lnTo>
                  <a:lnTo>
                    <a:pt x="1369" y="757"/>
                  </a:lnTo>
                  <a:lnTo>
                    <a:pt x="1369" y="757"/>
                  </a:lnTo>
                  <a:lnTo>
                    <a:pt x="1371" y="757"/>
                  </a:lnTo>
                  <a:lnTo>
                    <a:pt x="1371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5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8" y="757"/>
                  </a:lnTo>
                  <a:lnTo>
                    <a:pt x="1376" y="757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80" y="755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80" y="757"/>
                  </a:lnTo>
                  <a:lnTo>
                    <a:pt x="1380" y="753"/>
                  </a:lnTo>
                  <a:lnTo>
                    <a:pt x="1380" y="751"/>
                  </a:lnTo>
                  <a:lnTo>
                    <a:pt x="1380" y="751"/>
                  </a:lnTo>
                  <a:lnTo>
                    <a:pt x="1382" y="750"/>
                  </a:lnTo>
                  <a:lnTo>
                    <a:pt x="1384" y="746"/>
                  </a:lnTo>
                  <a:lnTo>
                    <a:pt x="1384" y="744"/>
                  </a:lnTo>
                  <a:lnTo>
                    <a:pt x="1384" y="742"/>
                  </a:lnTo>
                  <a:lnTo>
                    <a:pt x="1384" y="741"/>
                  </a:lnTo>
                  <a:lnTo>
                    <a:pt x="1384" y="739"/>
                  </a:lnTo>
                  <a:lnTo>
                    <a:pt x="1385" y="739"/>
                  </a:lnTo>
                  <a:lnTo>
                    <a:pt x="1385" y="739"/>
                  </a:lnTo>
                  <a:lnTo>
                    <a:pt x="1385" y="735"/>
                  </a:lnTo>
                  <a:lnTo>
                    <a:pt x="1385" y="735"/>
                  </a:lnTo>
                  <a:lnTo>
                    <a:pt x="1385" y="733"/>
                  </a:lnTo>
                  <a:lnTo>
                    <a:pt x="1385" y="733"/>
                  </a:lnTo>
                  <a:lnTo>
                    <a:pt x="1384" y="735"/>
                  </a:lnTo>
                  <a:lnTo>
                    <a:pt x="1384" y="733"/>
                  </a:lnTo>
                  <a:lnTo>
                    <a:pt x="1384" y="733"/>
                  </a:lnTo>
                  <a:lnTo>
                    <a:pt x="1384" y="731"/>
                  </a:lnTo>
                  <a:lnTo>
                    <a:pt x="1384" y="731"/>
                  </a:lnTo>
                  <a:lnTo>
                    <a:pt x="1384" y="730"/>
                  </a:lnTo>
                  <a:lnTo>
                    <a:pt x="1382" y="728"/>
                  </a:lnTo>
                  <a:lnTo>
                    <a:pt x="1382" y="726"/>
                  </a:lnTo>
                  <a:lnTo>
                    <a:pt x="1382" y="726"/>
                  </a:lnTo>
                  <a:lnTo>
                    <a:pt x="1382" y="724"/>
                  </a:lnTo>
                  <a:lnTo>
                    <a:pt x="1382" y="724"/>
                  </a:lnTo>
                  <a:lnTo>
                    <a:pt x="1384" y="722"/>
                  </a:lnTo>
                  <a:lnTo>
                    <a:pt x="1382" y="722"/>
                  </a:lnTo>
                  <a:lnTo>
                    <a:pt x="1384" y="720"/>
                  </a:lnTo>
                  <a:lnTo>
                    <a:pt x="1382" y="719"/>
                  </a:lnTo>
                  <a:lnTo>
                    <a:pt x="1382" y="717"/>
                  </a:lnTo>
                  <a:lnTo>
                    <a:pt x="1382" y="717"/>
                  </a:lnTo>
                  <a:lnTo>
                    <a:pt x="1380" y="715"/>
                  </a:lnTo>
                  <a:lnTo>
                    <a:pt x="1378" y="715"/>
                  </a:lnTo>
                  <a:lnTo>
                    <a:pt x="1378" y="715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4" y="713"/>
                  </a:lnTo>
                  <a:lnTo>
                    <a:pt x="1374" y="713"/>
                  </a:lnTo>
                  <a:lnTo>
                    <a:pt x="1374" y="711"/>
                  </a:lnTo>
                  <a:lnTo>
                    <a:pt x="1374" y="709"/>
                  </a:lnTo>
                  <a:lnTo>
                    <a:pt x="1376" y="709"/>
                  </a:lnTo>
                  <a:lnTo>
                    <a:pt x="1376" y="709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6"/>
                  </a:lnTo>
                  <a:lnTo>
                    <a:pt x="1374" y="704"/>
                  </a:lnTo>
                  <a:lnTo>
                    <a:pt x="1376" y="704"/>
                  </a:lnTo>
                  <a:lnTo>
                    <a:pt x="1376" y="702"/>
                  </a:lnTo>
                  <a:lnTo>
                    <a:pt x="1378" y="702"/>
                  </a:lnTo>
                  <a:lnTo>
                    <a:pt x="1378" y="700"/>
                  </a:lnTo>
                  <a:lnTo>
                    <a:pt x="1378" y="700"/>
                  </a:lnTo>
                  <a:lnTo>
                    <a:pt x="1380" y="700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7"/>
                  </a:lnTo>
                  <a:lnTo>
                    <a:pt x="1380" y="697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1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8"/>
                  </a:lnTo>
                  <a:lnTo>
                    <a:pt x="1378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4" y="686"/>
                  </a:lnTo>
                  <a:lnTo>
                    <a:pt x="1376" y="686"/>
                  </a:lnTo>
                  <a:lnTo>
                    <a:pt x="1376" y="684"/>
                  </a:lnTo>
                  <a:lnTo>
                    <a:pt x="1376" y="684"/>
                  </a:lnTo>
                  <a:lnTo>
                    <a:pt x="1376" y="682"/>
                  </a:lnTo>
                  <a:lnTo>
                    <a:pt x="1376" y="680"/>
                  </a:lnTo>
                  <a:lnTo>
                    <a:pt x="1376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78"/>
                  </a:lnTo>
                  <a:lnTo>
                    <a:pt x="1380" y="678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2" y="678"/>
                  </a:lnTo>
                  <a:lnTo>
                    <a:pt x="1382" y="678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5"/>
                  </a:lnTo>
                  <a:lnTo>
                    <a:pt x="1378" y="675"/>
                  </a:lnTo>
                  <a:lnTo>
                    <a:pt x="1380" y="675"/>
                  </a:lnTo>
                  <a:lnTo>
                    <a:pt x="1380" y="673"/>
                  </a:lnTo>
                  <a:lnTo>
                    <a:pt x="1380" y="669"/>
                  </a:lnTo>
                  <a:lnTo>
                    <a:pt x="1382" y="669"/>
                  </a:lnTo>
                  <a:lnTo>
                    <a:pt x="1384" y="669"/>
                  </a:lnTo>
                  <a:lnTo>
                    <a:pt x="1384" y="669"/>
                  </a:lnTo>
                  <a:lnTo>
                    <a:pt x="1385" y="667"/>
                  </a:lnTo>
                  <a:lnTo>
                    <a:pt x="1385" y="666"/>
                  </a:lnTo>
                  <a:lnTo>
                    <a:pt x="1385" y="666"/>
                  </a:lnTo>
                  <a:lnTo>
                    <a:pt x="1385" y="664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58"/>
                  </a:lnTo>
                  <a:lnTo>
                    <a:pt x="1385" y="658"/>
                  </a:lnTo>
                  <a:lnTo>
                    <a:pt x="1387" y="656"/>
                  </a:lnTo>
                  <a:lnTo>
                    <a:pt x="1387" y="656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9" y="653"/>
                  </a:lnTo>
                  <a:lnTo>
                    <a:pt x="1389" y="651"/>
                  </a:lnTo>
                  <a:lnTo>
                    <a:pt x="1391" y="649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6"/>
                  </a:lnTo>
                  <a:lnTo>
                    <a:pt x="1389" y="646"/>
                  </a:lnTo>
                  <a:lnTo>
                    <a:pt x="1389" y="644"/>
                  </a:lnTo>
                  <a:lnTo>
                    <a:pt x="1387" y="644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38"/>
                  </a:lnTo>
                  <a:lnTo>
                    <a:pt x="1389" y="636"/>
                  </a:lnTo>
                  <a:lnTo>
                    <a:pt x="1391" y="636"/>
                  </a:lnTo>
                  <a:lnTo>
                    <a:pt x="1391" y="636"/>
                  </a:lnTo>
                  <a:lnTo>
                    <a:pt x="1391" y="635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89" y="633"/>
                  </a:lnTo>
                  <a:lnTo>
                    <a:pt x="1389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5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7" y="629"/>
                  </a:lnTo>
                  <a:lnTo>
                    <a:pt x="1385" y="629"/>
                  </a:lnTo>
                  <a:lnTo>
                    <a:pt x="1385" y="629"/>
                  </a:lnTo>
                  <a:lnTo>
                    <a:pt x="1385" y="625"/>
                  </a:lnTo>
                  <a:lnTo>
                    <a:pt x="1387" y="625"/>
                  </a:lnTo>
                  <a:lnTo>
                    <a:pt x="1387" y="627"/>
                  </a:lnTo>
                  <a:lnTo>
                    <a:pt x="1387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91" y="624"/>
                  </a:lnTo>
                  <a:lnTo>
                    <a:pt x="1391" y="624"/>
                  </a:lnTo>
                  <a:lnTo>
                    <a:pt x="1393" y="624"/>
                  </a:lnTo>
                  <a:lnTo>
                    <a:pt x="1391" y="622"/>
                  </a:lnTo>
                  <a:lnTo>
                    <a:pt x="1391" y="622"/>
                  </a:lnTo>
                  <a:lnTo>
                    <a:pt x="1389" y="620"/>
                  </a:lnTo>
                  <a:lnTo>
                    <a:pt x="1389" y="620"/>
                  </a:lnTo>
                  <a:lnTo>
                    <a:pt x="1391" y="620"/>
                  </a:lnTo>
                  <a:lnTo>
                    <a:pt x="1391" y="618"/>
                  </a:lnTo>
                  <a:lnTo>
                    <a:pt x="1391" y="618"/>
                  </a:lnTo>
                  <a:lnTo>
                    <a:pt x="1389" y="618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7" y="614"/>
                  </a:lnTo>
                  <a:lnTo>
                    <a:pt x="1387" y="613"/>
                  </a:lnTo>
                  <a:lnTo>
                    <a:pt x="1387" y="609"/>
                  </a:lnTo>
                  <a:lnTo>
                    <a:pt x="1387" y="609"/>
                  </a:lnTo>
                  <a:lnTo>
                    <a:pt x="1385" y="609"/>
                  </a:lnTo>
                  <a:lnTo>
                    <a:pt x="1385" y="607"/>
                  </a:lnTo>
                  <a:lnTo>
                    <a:pt x="1387" y="607"/>
                  </a:lnTo>
                  <a:lnTo>
                    <a:pt x="1387" y="607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3"/>
                  </a:lnTo>
                  <a:lnTo>
                    <a:pt x="1385" y="603"/>
                  </a:lnTo>
                  <a:lnTo>
                    <a:pt x="1385" y="603"/>
                  </a:lnTo>
                  <a:lnTo>
                    <a:pt x="1384" y="603"/>
                  </a:lnTo>
                  <a:lnTo>
                    <a:pt x="1384" y="605"/>
                  </a:lnTo>
                  <a:lnTo>
                    <a:pt x="1382" y="607"/>
                  </a:lnTo>
                  <a:lnTo>
                    <a:pt x="1382" y="607"/>
                  </a:lnTo>
                  <a:lnTo>
                    <a:pt x="1380" y="607"/>
                  </a:lnTo>
                  <a:lnTo>
                    <a:pt x="1380" y="605"/>
                  </a:lnTo>
                  <a:lnTo>
                    <a:pt x="1380" y="603"/>
                  </a:lnTo>
                  <a:lnTo>
                    <a:pt x="1380" y="603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78" y="600"/>
                  </a:lnTo>
                  <a:lnTo>
                    <a:pt x="1378" y="600"/>
                  </a:lnTo>
                  <a:lnTo>
                    <a:pt x="1378" y="598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4"/>
                  </a:lnTo>
                  <a:lnTo>
                    <a:pt x="1376" y="594"/>
                  </a:lnTo>
                  <a:lnTo>
                    <a:pt x="1374" y="593"/>
                  </a:lnTo>
                  <a:lnTo>
                    <a:pt x="1373" y="593"/>
                  </a:lnTo>
                  <a:lnTo>
                    <a:pt x="1373" y="593"/>
                  </a:lnTo>
                  <a:lnTo>
                    <a:pt x="1371" y="591"/>
                  </a:lnTo>
                  <a:lnTo>
                    <a:pt x="1371" y="591"/>
                  </a:lnTo>
                  <a:lnTo>
                    <a:pt x="1369" y="591"/>
                  </a:lnTo>
                  <a:lnTo>
                    <a:pt x="1369" y="589"/>
                  </a:lnTo>
                  <a:lnTo>
                    <a:pt x="1371" y="589"/>
                  </a:lnTo>
                  <a:lnTo>
                    <a:pt x="1371" y="585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2"/>
                  </a:lnTo>
                  <a:lnTo>
                    <a:pt x="1371" y="582"/>
                  </a:lnTo>
                  <a:lnTo>
                    <a:pt x="1371" y="583"/>
                  </a:lnTo>
                  <a:lnTo>
                    <a:pt x="1371" y="583"/>
                  </a:lnTo>
                  <a:lnTo>
                    <a:pt x="1371" y="582"/>
                  </a:lnTo>
                  <a:lnTo>
                    <a:pt x="1371" y="582"/>
                  </a:lnTo>
                  <a:lnTo>
                    <a:pt x="1369" y="580"/>
                  </a:lnTo>
                  <a:lnTo>
                    <a:pt x="1367" y="580"/>
                  </a:lnTo>
                  <a:lnTo>
                    <a:pt x="1367" y="578"/>
                  </a:lnTo>
                  <a:lnTo>
                    <a:pt x="1367" y="578"/>
                  </a:lnTo>
                  <a:lnTo>
                    <a:pt x="1367" y="576"/>
                  </a:lnTo>
                  <a:lnTo>
                    <a:pt x="1367" y="574"/>
                  </a:lnTo>
                  <a:lnTo>
                    <a:pt x="1365" y="574"/>
                  </a:lnTo>
                  <a:lnTo>
                    <a:pt x="1365" y="574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3" y="572"/>
                  </a:lnTo>
                  <a:lnTo>
                    <a:pt x="1362" y="572"/>
                  </a:lnTo>
                  <a:lnTo>
                    <a:pt x="1362" y="572"/>
                  </a:lnTo>
                  <a:lnTo>
                    <a:pt x="1360" y="571"/>
                  </a:lnTo>
                  <a:lnTo>
                    <a:pt x="1360" y="571"/>
                  </a:lnTo>
                  <a:lnTo>
                    <a:pt x="1360" y="569"/>
                  </a:lnTo>
                  <a:lnTo>
                    <a:pt x="1362" y="569"/>
                  </a:lnTo>
                  <a:lnTo>
                    <a:pt x="1363" y="569"/>
                  </a:lnTo>
                  <a:lnTo>
                    <a:pt x="1363" y="567"/>
                  </a:lnTo>
                  <a:lnTo>
                    <a:pt x="1363" y="565"/>
                  </a:lnTo>
                  <a:lnTo>
                    <a:pt x="1363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0" y="565"/>
                  </a:lnTo>
                  <a:lnTo>
                    <a:pt x="1360" y="563"/>
                  </a:lnTo>
                  <a:lnTo>
                    <a:pt x="1358" y="563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6" y="565"/>
                  </a:lnTo>
                  <a:lnTo>
                    <a:pt x="1352" y="561"/>
                  </a:lnTo>
                  <a:lnTo>
                    <a:pt x="1352" y="560"/>
                  </a:lnTo>
                  <a:lnTo>
                    <a:pt x="1351" y="560"/>
                  </a:lnTo>
                  <a:lnTo>
                    <a:pt x="1351" y="558"/>
                  </a:lnTo>
                  <a:lnTo>
                    <a:pt x="1349" y="556"/>
                  </a:lnTo>
                  <a:lnTo>
                    <a:pt x="1351" y="556"/>
                  </a:lnTo>
                  <a:lnTo>
                    <a:pt x="1349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2"/>
                  </a:lnTo>
                  <a:lnTo>
                    <a:pt x="1351" y="549"/>
                  </a:lnTo>
                  <a:lnTo>
                    <a:pt x="1351" y="547"/>
                  </a:lnTo>
                  <a:lnTo>
                    <a:pt x="1352" y="543"/>
                  </a:lnTo>
                  <a:lnTo>
                    <a:pt x="1352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1"/>
                  </a:lnTo>
                  <a:lnTo>
                    <a:pt x="1351" y="541"/>
                  </a:lnTo>
                  <a:lnTo>
                    <a:pt x="1351" y="540"/>
                  </a:lnTo>
                  <a:lnTo>
                    <a:pt x="1349" y="540"/>
                  </a:lnTo>
                  <a:lnTo>
                    <a:pt x="1347" y="538"/>
                  </a:lnTo>
                  <a:lnTo>
                    <a:pt x="1349" y="536"/>
                  </a:lnTo>
                  <a:lnTo>
                    <a:pt x="1349" y="534"/>
                  </a:lnTo>
                  <a:lnTo>
                    <a:pt x="1347" y="534"/>
                  </a:lnTo>
                  <a:lnTo>
                    <a:pt x="1347" y="532"/>
                  </a:lnTo>
                  <a:lnTo>
                    <a:pt x="1345" y="532"/>
                  </a:lnTo>
                  <a:lnTo>
                    <a:pt x="1343" y="530"/>
                  </a:lnTo>
                  <a:lnTo>
                    <a:pt x="1343" y="530"/>
                  </a:lnTo>
                  <a:lnTo>
                    <a:pt x="1341" y="529"/>
                  </a:lnTo>
                  <a:lnTo>
                    <a:pt x="1341" y="527"/>
                  </a:lnTo>
                  <a:lnTo>
                    <a:pt x="1341" y="527"/>
                  </a:lnTo>
                  <a:lnTo>
                    <a:pt x="1341" y="525"/>
                  </a:lnTo>
                  <a:lnTo>
                    <a:pt x="1340" y="523"/>
                  </a:lnTo>
                  <a:lnTo>
                    <a:pt x="1340" y="521"/>
                  </a:lnTo>
                  <a:lnTo>
                    <a:pt x="1340" y="521"/>
                  </a:lnTo>
                  <a:lnTo>
                    <a:pt x="1338" y="521"/>
                  </a:lnTo>
                  <a:lnTo>
                    <a:pt x="1338" y="521"/>
                  </a:lnTo>
                  <a:lnTo>
                    <a:pt x="1336" y="521"/>
                  </a:lnTo>
                  <a:lnTo>
                    <a:pt x="1336" y="521"/>
                  </a:lnTo>
                  <a:lnTo>
                    <a:pt x="1336" y="519"/>
                  </a:lnTo>
                  <a:lnTo>
                    <a:pt x="1334" y="519"/>
                  </a:lnTo>
                  <a:lnTo>
                    <a:pt x="1332" y="519"/>
                  </a:lnTo>
                  <a:lnTo>
                    <a:pt x="1332" y="518"/>
                  </a:lnTo>
                  <a:lnTo>
                    <a:pt x="1331" y="518"/>
                  </a:lnTo>
                  <a:lnTo>
                    <a:pt x="1329" y="518"/>
                  </a:lnTo>
                  <a:lnTo>
                    <a:pt x="1327" y="514"/>
                  </a:lnTo>
                  <a:lnTo>
                    <a:pt x="1327" y="512"/>
                  </a:lnTo>
                  <a:lnTo>
                    <a:pt x="1325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0" y="487"/>
                  </a:lnTo>
                  <a:lnTo>
                    <a:pt x="1316" y="461"/>
                  </a:lnTo>
                  <a:lnTo>
                    <a:pt x="1312" y="424"/>
                  </a:lnTo>
                  <a:lnTo>
                    <a:pt x="1309" y="401"/>
                  </a:lnTo>
                  <a:lnTo>
                    <a:pt x="1309" y="384"/>
                  </a:lnTo>
                  <a:lnTo>
                    <a:pt x="1305" y="351"/>
                  </a:lnTo>
                  <a:lnTo>
                    <a:pt x="1301" y="318"/>
                  </a:lnTo>
                  <a:lnTo>
                    <a:pt x="1301" y="318"/>
                  </a:lnTo>
                  <a:lnTo>
                    <a:pt x="1301" y="317"/>
                  </a:lnTo>
                  <a:lnTo>
                    <a:pt x="1299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6" y="315"/>
                  </a:lnTo>
                  <a:lnTo>
                    <a:pt x="1296" y="315"/>
                  </a:lnTo>
                  <a:lnTo>
                    <a:pt x="1294" y="317"/>
                  </a:lnTo>
                  <a:lnTo>
                    <a:pt x="1292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5"/>
                  </a:lnTo>
                  <a:lnTo>
                    <a:pt x="1288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5" y="315"/>
                  </a:lnTo>
                  <a:lnTo>
                    <a:pt x="1283" y="315"/>
                  </a:lnTo>
                  <a:lnTo>
                    <a:pt x="1283" y="317"/>
                  </a:lnTo>
                  <a:lnTo>
                    <a:pt x="1283" y="317"/>
                  </a:lnTo>
                  <a:lnTo>
                    <a:pt x="1283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79" y="318"/>
                  </a:lnTo>
                  <a:lnTo>
                    <a:pt x="1281" y="318"/>
                  </a:lnTo>
                  <a:lnTo>
                    <a:pt x="1281" y="317"/>
                  </a:lnTo>
                  <a:lnTo>
                    <a:pt x="1281" y="317"/>
                  </a:lnTo>
                  <a:lnTo>
                    <a:pt x="1281" y="315"/>
                  </a:lnTo>
                  <a:lnTo>
                    <a:pt x="1279" y="315"/>
                  </a:lnTo>
                  <a:lnTo>
                    <a:pt x="1278" y="317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4" y="317"/>
                  </a:lnTo>
                  <a:lnTo>
                    <a:pt x="1274" y="318"/>
                  </a:lnTo>
                  <a:lnTo>
                    <a:pt x="1274" y="320"/>
                  </a:lnTo>
                  <a:lnTo>
                    <a:pt x="1274" y="320"/>
                  </a:lnTo>
                  <a:lnTo>
                    <a:pt x="1272" y="320"/>
                  </a:lnTo>
                  <a:lnTo>
                    <a:pt x="1272" y="320"/>
                  </a:lnTo>
                  <a:lnTo>
                    <a:pt x="1270" y="318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7" y="322"/>
                  </a:lnTo>
                  <a:lnTo>
                    <a:pt x="1267" y="322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7" y="318"/>
                  </a:lnTo>
                  <a:lnTo>
                    <a:pt x="1267" y="318"/>
                  </a:lnTo>
                  <a:lnTo>
                    <a:pt x="1267" y="317"/>
                  </a:lnTo>
                  <a:lnTo>
                    <a:pt x="1267" y="317"/>
                  </a:lnTo>
                  <a:lnTo>
                    <a:pt x="1265" y="317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3" y="318"/>
                  </a:lnTo>
                  <a:lnTo>
                    <a:pt x="1263" y="318"/>
                  </a:lnTo>
                  <a:lnTo>
                    <a:pt x="1261" y="318"/>
                  </a:lnTo>
                  <a:lnTo>
                    <a:pt x="1259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9" y="315"/>
                  </a:lnTo>
                  <a:lnTo>
                    <a:pt x="1257" y="313"/>
                  </a:lnTo>
                  <a:lnTo>
                    <a:pt x="1257" y="313"/>
                  </a:lnTo>
                  <a:lnTo>
                    <a:pt x="1256" y="313"/>
                  </a:lnTo>
                  <a:lnTo>
                    <a:pt x="1256" y="313"/>
                  </a:lnTo>
                  <a:lnTo>
                    <a:pt x="1254" y="313"/>
                  </a:lnTo>
                  <a:lnTo>
                    <a:pt x="1254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48" y="313"/>
                  </a:lnTo>
                  <a:lnTo>
                    <a:pt x="1246" y="315"/>
                  </a:lnTo>
                  <a:lnTo>
                    <a:pt x="1246" y="315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8" y="311"/>
                  </a:lnTo>
                  <a:lnTo>
                    <a:pt x="1248" y="311"/>
                  </a:lnTo>
                  <a:lnTo>
                    <a:pt x="1248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11"/>
                  </a:lnTo>
                  <a:lnTo>
                    <a:pt x="1245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5" y="311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3" y="307"/>
                  </a:lnTo>
                  <a:lnTo>
                    <a:pt x="1243" y="309"/>
                  </a:lnTo>
                  <a:lnTo>
                    <a:pt x="1243" y="309"/>
                  </a:lnTo>
                  <a:lnTo>
                    <a:pt x="1241" y="311"/>
                  </a:lnTo>
                  <a:lnTo>
                    <a:pt x="1241" y="309"/>
                  </a:lnTo>
                  <a:lnTo>
                    <a:pt x="1239" y="309"/>
                  </a:lnTo>
                  <a:lnTo>
                    <a:pt x="1239" y="307"/>
                  </a:lnTo>
                  <a:lnTo>
                    <a:pt x="1239" y="307"/>
                  </a:lnTo>
                  <a:lnTo>
                    <a:pt x="1237" y="309"/>
                  </a:lnTo>
                  <a:lnTo>
                    <a:pt x="1237" y="311"/>
                  </a:lnTo>
                  <a:lnTo>
                    <a:pt x="1236" y="311"/>
                  </a:lnTo>
                  <a:lnTo>
                    <a:pt x="1234" y="311"/>
                  </a:lnTo>
                  <a:lnTo>
                    <a:pt x="1234" y="311"/>
                  </a:lnTo>
                  <a:lnTo>
                    <a:pt x="1236" y="311"/>
                  </a:lnTo>
                  <a:lnTo>
                    <a:pt x="1236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6" y="307"/>
                  </a:lnTo>
                  <a:lnTo>
                    <a:pt x="1234" y="307"/>
                  </a:lnTo>
                  <a:lnTo>
                    <a:pt x="1232" y="307"/>
                  </a:lnTo>
                  <a:lnTo>
                    <a:pt x="1230" y="307"/>
                  </a:lnTo>
                  <a:lnTo>
                    <a:pt x="1228" y="307"/>
                  </a:lnTo>
                  <a:lnTo>
                    <a:pt x="1226" y="307"/>
                  </a:lnTo>
                  <a:lnTo>
                    <a:pt x="1226" y="307"/>
                  </a:lnTo>
                  <a:lnTo>
                    <a:pt x="1225" y="307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6" y="304"/>
                  </a:lnTo>
                  <a:lnTo>
                    <a:pt x="1225" y="304"/>
                  </a:lnTo>
                  <a:lnTo>
                    <a:pt x="1225" y="302"/>
                  </a:lnTo>
                  <a:lnTo>
                    <a:pt x="1225" y="304"/>
                  </a:lnTo>
                  <a:lnTo>
                    <a:pt x="1223" y="304"/>
                  </a:lnTo>
                  <a:lnTo>
                    <a:pt x="1223" y="304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5" y="302"/>
                  </a:lnTo>
                  <a:lnTo>
                    <a:pt x="1225" y="302"/>
                  </a:lnTo>
                  <a:lnTo>
                    <a:pt x="1223" y="302"/>
                  </a:lnTo>
                  <a:lnTo>
                    <a:pt x="1221" y="302"/>
                  </a:lnTo>
                  <a:lnTo>
                    <a:pt x="1219" y="304"/>
                  </a:lnTo>
                  <a:lnTo>
                    <a:pt x="1219" y="304"/>
                  </a:lnTo>
                  <a:lnTo>
                    <a:pt x="1217" y="302"/>
                  </a:lnTo>
                  <a:lnTo>
                    <a:pt x="1217" y="302"/>
                  </a:lnTo>
                  <a:lnTo>
                    <a:pt x="1215" y="302"/>
                  </a:lnTo>
                  <a:lnTo>
                    <a:pt x="1214" y="302"/>
                  </a:lnTo>
                  <a:lnTo>
                    <a:pt x="1214" y="302"/>
                  </a:lnTo>
                  <a:lnTo>
                    <a:pt x="1212" y="302"/>
                  </a:lnTo>
                  <a:lnTo>
                    <a:pt x="1212" y="300"/>
                  </a:lnTo>
                  <a:lnTo>
                    <a:pt x="1212" y="300"/>
                  </a:lnTo>
                  <a:lnTo>
                    <a:pt x="1210" y="300"/>
                  </a:lnTo>
                  <a:lnTo>
                    <a:pt x="1208" y="298"/>
                  </a:lnTo>
                  <a:lnTo>
                    <a:pt x="1208" y="296"/>
                  </a:lnTo>
                  <a:lnTo>
                    <a:pt x="1208" y="296"/>
                  </a:lnTo>
                  <a:lnTo>
                    <a:pt x="1208" y="295"/>
                  </a:lnTo>
                  <a:lnTo>
                    <a:pt x="1206" y="296"/>
                  </a:lnTo>
                  <a:lnTo>
                    <a:pt x="1204" y="295"/>
                  </a:lnTo>
                  <a:lnTo>
                    <a:pt x="1204" y="295"/>
                  </a:lnTo>
                  <a:lnTo>
                    <a:pt x="1204" y="293"/>
                  </a:lnTo>
                  <a:lnTo>
                    <a:pt x="1204" y="293"/>
                  </a:lnTo>
                  <a:lnTo>
                    <a:pt x="1204" y="291"/>
                  </a:lnTo>
                  <a:lnTo>
                    <a:pt x="1203" y="291"/>
                  </a:lnTo>
                  <a:lnTo>
                    <a:pt x="1203" y="291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91"/>
                  </a:lnTo>
                  <a:lnTo>
                    <a:pt x="1199" y="291"/>
                  </a:lnTo>
                  <a:lnTo>
                    <a:pt x="1199" y="291"/>
                  </a:lnTo>
                  <a:lnTo>
                    <a:pt x="1197" y="289"/>
                  </a:lnTo>
                  <a:lnTo>
                    <a:pt x="1197" y="289"/>
                  </a:lnTo>
                  <a:lnTo>
                    <a:pt x="1195" y="289"/>
                  </a:lnTo>
                  <a:lnTo>
                    <a:pt x="1195" y="289"/>
                  </a:lnTo>
                  <a:lnTo>
                    <a:pt x="1193" y="289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2" y="287"/>
                  </a:lnTo>
                  <a:lnTo>
                    <a:pt x="1192" y="287"/>
                  </a:lnTo>
                  <a:lnTo>
                    <a:pt x="1192" y="286"/>
                  </a:lnTo>
                  <a:lnTo>
                    <a:pt x="1192" y="284"/>
                  </a:lnTo>
                  <a:lnTo>
                    <a:pt x="1192" y="284"/>
                  </a:lnTo>
                  <a:lnTo>
                    <a:pt x="1190" y="284"/>
                  </a:lnTo>
                  <a:lnTo>
                    <a:pt x="1190" y="286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88" y="287"/>
                  </a:lnTo>
                  <a:lnTo>
                    <a:pt x="1188" y="287"/>
                  </a:lnTo>
                  <a:lnTo>
                    <a:pt x="1190" y="286"/>
                  </a:lnTo>
                  <a:lnTo>
                    <a:pt x="1190" y="284"/>
                  </a:lnTo>
                  <a:lnTo>
                    <a:pt x="1190" y="284"/>
                  </a:lnTo>
                  <a:lnTo>
                    <a:pt x="1188" y="284"/>
                  </a:lnTo>
                  <a:lnTo>
                    <a:pt x="1188" y="284"/>
                  </a:lnTo>
                  <a:lnTo>
                    <a:pt x="1186" y="286"/>
                  </a:lnTo>
                  <a:lnTo>
                    <a:pt x="1184" y="284"/>
                  </a:lnTo>
                  <a:lnTo>
                    <a:pt x="1184" y="284"/>
                  </a:lnTo>
                  <a:lnTo>
                    <a:pt x="1184" y="282"/>
                  </a:lnTo>
                  <a:lnTo>
                    <a:pt x="1184" y="282"/>
                  </a:lnTo>
                  <a:lnTo>
                    <a:pt x="1183" y="282"/>
                  </a:lnTo>
                  <a:lnTo>
                    <a:pt x="1183" y="282"/>
                  </a:lnTo>
                  <a:lnTo>
                    <a:pt x="1181" y="282"/>
                  </a:lnTo>
                  <a:lnTo>
                    <a:pt x="1181" y="282"/>
                  </a:lnTo>
                  <a:lnTo>
                    <a:pt x="1179" y="282"/>
                  </a:lnTo>
                  <a:lnTo>
                    <a:pt x="1177" y="280"/>
                  </a:lnTo>
                  <a:lnTo>
                    <a:pt x="1173" y="280"/>
                  </a:lnTo>
                  <a:lnTo>
                    <a:pt x="1173" y="280"/>
                  </a:lnTo>
                  <a:lnTo>
                    <a:pt x="1173" y="282"/>
                  </a:lnTo>
                  <a:lnTo>
                    <a:pt x="1172" y="284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9"/>
                  </a:lnTo>
                  <a:lnTo>
                    <a:pt x="1172" y="289"/>
                  </a:lnTo>
                  <a:lnTo>
                    <a:pt x="1170" y="287"/>
                  </a:lnTo>
                  <a:lnTo>
                    <a:pt x="1170" y="286"/>
                  </a:lnTo>
                  <a:lnTo>
                    <a:pt x="1170" y="286"/>
                  </a:lnTo>
                  <a:lnTo>
                    <a:pt x="1170" y="287"/>
                  </a:lnTo>
                  <a:lnTo>
                    <a:pt x="1170" y="287"/>
                  </a:lnTo>
                  <a:lnTo>
                    <a:pt x="1170" y="289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4" y="289"/>
                  </a:lnTo>
                  <a:lnTo>
                    <a:pt x="1164" y="289"/>
                  </a:lnTo>
                  <a:lnTo>
                    <a:pt x="1162" y="289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59" y="293"/>
                  </a:lnTo>
                  <a:lnTo>
                    <a:pt x="1157" y="293"/>
                  </a:lnTo>
                  <a:lnTo>
                    <a:pt x="1153" y="293"/>
                  </a:lnTo>
                  <a:lnTo>
                    <a:pt x="1151" y="295"/>
                  </a:lnTo>
                  <a:lnTo>
                    <a:pt x="1151" y="295"/>
                  </a:lnTo>
                  <a:lnTo>
                    <a:pt x="1151" y="293"/>
                  </a:lnTo>
                  <a:lnTo>
                    <a:pt x="1150" y="293"/>
                  </a:lnTo>
                  <a:lnTo>
                    <a:pt x="1148" y="293"/>
                  </a:lnTo>
                  <a:lnTo>
                    <a:pt x="1148" y="293"/>
                  </a:lnTo>
                  <a:lnTo>
                    <a:pt x="1146" y="291"/>
                  </a:lnTo>
                  <a:lnTo>
                    <a:pt x="1146" y="291"/>
                  </a:lnTo>
                  <a:lnTo>
                    <a:pt x="1144" y="291"/>
                  </a:lnTo>
                  <a:lnTo>
                    <a:pt x="1144" y="293"/>
                  </a:lnTo>
                  <a:lnTo>
                    <a:pt x="1142" y="293"/>
                  </a:lnTo>
                  <a:lnTo>
                    <a:pt x="1142" y="293"/>
                  </a:lnTo>
                  <a:lnTo>
                    <a:pt x="1142" y="291"/>
                  </a:lnTo>
                  <a:lnTo>
                    <a:pt x="1144" y="291"/>
                  </a:lnTo>
                  <a:lnTo>
                    <a:pt x="1144" y="291"/>
                  </a:lnTo>
                  <a:lnTo>
                    <a:pt x="1144" y="289"/>
                  </a:lnTo>
                  <a:lnTo>
                    <a:pt x="1144" y="289"/>
                  </a:lnTo>
                  <a:lnTo>
                    <a:pt x="1142" y="291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39" y="286"/>
                  </a:lnTo>
                  <a:lnTo>
                    <a:pt x="1135" y="286"/>
                  </a:lnTo>
                  <a:lnTo>
                    <a:pt x="1135" y="287"/>
                  </a:lnTo>
                  <a:lnTo>
                    <a:pt x="1135" y="287"/>
                  </a:lnTo>
                  <a:lnTo>
                    <a:pt x="1135" y="289"/>
                  </a:lnTo>
                  <a:lnTo>
                    <a:pt x="1133" y="289"/>
                  </a:lnTo>
                  <a:lnTo>
                    <a:pt x="1131" y="291"/>
                  </a:lnTo>
                  <a:lnTo>
                    <a:pt x="1130" y="291"/>
                  </a:lnTo>
                  <a:lnTo>
                    <a:pt x="1128" y="293"/>
                  </a:lnTo>
                  <a:lnTo>
                    <a:pt x="1126" y="293"/>
                  </a:lnTo>
                  <a:lnTo>
                    <a:pt x="1126" y="293"/>
                  </a:lnTo>
                  <a:lnTo>
                    <a:pt x="1124" y="293"/>
                  </a:lnTo>
                  <a:lnTo>
                    <a:pt x="1122" y="293"/>
                  </a:lnTo>
                  <a:lnTo>
                    <a:pt x="1120" y="293"/>
                  </a:lnTo>
                  <a:lnTo>
                    <a:pt x="1120" y="295"/>
                  </a:lnTo>
                  <a:lnTo>
                    <a:pt x="1120" y="295"/>
                  </a:lnTo>
                  <a:lnTo>
                    <a:pt x="1120" y="296"/>
                  </a:lnTo>
                  <a:lnTo>
                    <a:pt x="1120" y="298"/>
                  </a:lnTo>
                  <a:lnTo>
                    <a:pt x="1120" y="298"/>
                  </a:lnTo>
                  <a:lnTo>
                    <a:pt x="1120" y="300"/>
                  </a:lnTo>
                  <a:lnTo>
                    <a:pt x="1119" y="300"/>
                  </a:lnTo>
                  <a:lnTo>
                    <a:pt x="1117" y="298"/>
                  </a:lnTo>
                  <a:lnTo>
                    <a:pt x="1117" y="298"/>
                  </a:lnTo>
                  <a:lnTo>
                    <a:pt x="1115" y="298"/>
                  </a:lnTo>
                  <a:lnTo>
                    <a:pt x="1115" y="300"/>
                  </a:lnTo>
                  <a:lnTo>
                    <a:pt x="1113" y="302"/>
                  </a:lnTo>
                  <a:lnTo>
                    <a:pt x="1113" y="302"/>
                  </a:lnTo>
                  <a:lnTo>
                    <a:pt x="1111" y="302"/>
                  </a:lnTo>
                  <a:lnTo>
                    <a:pt x="1108" y="298"/>
                  </a:lnTo>
                  <a:lnTo>
                    <a:pt x="1106" y="298"/>
                  </a:lnTo>
                  <a:lnTo>
                    <a:pt x="1102" y="296"/>
                  </a:lnTo>
                  <a:lnTo>
                    <a:pt x="1102" y="296"/>
                  </a:lnTo>
                  <a:lnTo>
                    <a:pt x="1100" y="296"/>
                  </a:lnTo>
                  <a:lnTo>
                    <a:pt x="1100" y="296"/>
                  </a:lnTo>
                  <a:lnTo>
                    <a:pt x="1100" y="298"/>
                  </a:lnTo>
                  <a:lnTo>
                    <a:pt x="1100" y="300"/>
                  </a:lnTo>
                  <a:lnTo>
                    <a:pt x="1098" y="300"/>
                  </a:lnTo>
                  <a:lnTo>
                    <a:pt x="1098" y="300"/>
                  </a:lnTo>
                  <a:lnTo>
                    <a:pt x="1097" y="298"/>
                  </a:lnTo>
                  <a:lnTo>
                    <a:pt x="1097" y="298"/>
                  </a:lnTo>
                  <a:lnTo>
                    <a:pt x="1095" y="298"/>
                  </a:lnTo>
                  <a:lnTo>
                    <a:pt x="1095" y="300"/>
                  </a:lnTo>
                  <a:lnTo>
                    <a:pt x="1097" y="300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3" y="302"/>
                  </a:lnTo>
                  <a:lnTo>
                    <a:pt x="1093" y="300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89" y="304"/>
                  </a:lnTo>
                  <a:lnTo>
                    <a:pt x="1088" y="304"/>
                  </a:lnTo>
                  <a:lnTo>
                    <a:pt x="1086" y="304"/>
                  </a:lnTo>
                  <a:lnTo>
                    <a:pt x="1086" y="306"/>
                  </a:lnTo>
                  <a:lnTo>
                    <a:pt x="1086" y="306"/>
                  </a:lnTo>
                  <a:lnTo>
                    <a:pt x="1080" y="304"/>
                  </a:lnTo>
                  <a:lnTo>
                    <a:pt x="1080" y="306"/>
                  </a:lnTo>
                  <a:lnTo>
                    <a:pt x="1078" y="306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9"/>
                  </a:lnTo>
                  <a:lnTo>
                    <a:pt x="1078" y="307"/>
                  </a:lnTo>
                  <a:lnTo>
                    <a:pt x="1080" y="306"/>
                  </a:lnTo>
                  <a:lnTo>
                    <a:pt x="1082" y="306"/>
                  </a:lnTo>
                  <a:lnTo>
                    <a:pt x="1082" y="307"/>
                  </a:lnTo>
                  <a:lnTo>
                    <a:pt x="1082" y="307"/>
                  </a:lnTo>
                  <a:lnTo>
                    <a:pt x="1080" y="309"/>
                  </a:lnTo>
                  <a:lnTo>
                    <a:pt x="1080" y="311"/>
                  </a:lnTo>
                  <a:lnTo>
                    <a:pt x="1080" y="311"/>
                  </a:lnTo>
                  <a:lnTo>
                    <a:pt x="1080" y="313"/>
                  </a:lnTo>
                  <a:lnTo>
                    <a:pt x="1078" y="315"/>
                  </a:lnTo>
                  <a:lnTo>
                    <a:pt x="1078" y="315"/>
                  </a:lnTo>
                  <a:lnTo>
                    <a:pt x="1077" y="315"/>
                  </a:lnTo>
                  <a:lnTo>
                    <a:pt x="1075" y="315"/>
                  </a:lnTo>
                  <a:lnTo>
                    <a:pt x="1073" y="315"/>
                  </a:lnTo>
                  <a:lnTo>
                    <a:pt x="1071" y="313"/>
                  </a:lnTo>
                  <a:lnTo>
                    <a:pt x="1069" y="313"/>
                  </a:lnTo>
                  <a:lnTo>
                    <a:pt x="1067" y="315"/>
                  </a:lnTo>
                  <a:lnTo>
                    <a:pt x="1067" y="315"/>
                  </a:lnTo>
                  <a:lnTo>
                    <a:pt x="1067" y="318"/>
                  </a:lnTo>
                  <a:lnTo>
                    <a:pt x="1067" y="318"/>
                  </a:lnTo>
                  <a:lnTo>
                    <a:pt x="1067" y="322"/>
                  </a:lnTo>
                  <a:lnTo>
                    <a:pt x="1066" y="322"/>
                  </a:lnTo>
                  <a:lnTo>
                    <a:pt x="1066" y="322"/>
                  </a:lnTo>
                  <a:lnTo>
                    <a:pt x="1064" y="324"/>
                  </a:lnTo>
                  <a:lnTo>
                    <a:pt x="1064" y="324"/>
                  </a:lnTo>
                  <a:lnTo>
                    <a:pt x="1062" y="322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18"/>
                  </a:lnTo>
                  <a:lnTo>
                    <a:pt x="1056" y="315"/>
                  </a:lnTo>
                  <a:lnTo>
                    <a:pt x="1055" y="313"/>
                  </a:lnTo>
                  <a:lnTo>
                    <a:pt x="1053" y="313"/>
                  </a:lnTo>
                  <a:lnTo>
                    <a:pt x="1051" y="313"/>
                  </a:lnTo>
                  <a:lnTo>
                    <a:pt x="1049" y="315"/>
                  </a:lnTo>
                  <a:lnTo>
                    <a:pt x="1049" y="315"/>
                  </a:lnTo>
                  <a:lnTo>
                    <a:pt x="1047" y="315"/>
                  </a:lnTo>
                  <a:lnTo>
                    <a:pt x="1045" y="315"/>
                  </a:lnTo>
                  <a:lnTo>
                    <a:pt x="1045" y="313"/>
                  </a:lnTo>
                  <a:lnTo>
                    <a:pt x="1045" y="313"/>
                  </a:lnTo>
                  <a:lnTo>
                    <a:pt x="1045" y="311"/>
                  </a:lnTo>
                  <a:lnTo>
                    <a:pt x="1044" y="311"/>
                  </a:lnTo>
                  <a:lnTo>
                    <a:pt x="1040" y="309"/>
                  </a:lnTo>
                  <a:lnTo>
                    <a:pt x="1038" y="309"/>
                  </a:lnTo>
                  <a:lnTo>
                    <a:pt x="1035" y="307"/>
                  </a:lnTo>
                  <a:lnTo>
                    <a:pt x="1035" y="307"/>
                  </a:lnTo>
                  <a:lnTo>
                    <a:pt x="1033" y="306"/>
                  </a:lnTo>
                  <a:lnTo>
                    <a:pt x="1033" y="306"/>
                  </a:lnTo>
                  <a:lnTo>
                    <a:pt x="1035" y="304"/>
                  </a:lnTo>
                  <a:lnTo>
                    <a:pt x="1036" y="304"/>
                  </a:lnTo>
                  <a:lnTo>
                    <a:pt x="1036" y="302"/>
                  </a:lnTo>
                  <a:lnTo>
                    <a:pt x="1033" y="300"/>
                  </a:lnTo>
                  <a:lnTo>
                    <a:pt x="1029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2"/>
                  </a:lnTo>
                  <a:lnTo>
                    <a:pt x="1025" y="304"/>
                  </a:lnTo>
                  <a:lnTo>
                    <a:pt x="1027" y="306"/>
                  </a:lnTo>
                  <a:lnTo>
                    <a:pt x="1025" y="306"/>
                  </a:lnTo>
                  <a:lnTo>
                    <a:pt x="1025" y="307"/>
                  </a:lnTo>
                  <a:lnTo>
                    <a:pt x="1025" y="307"/>
                  </a:lnTo>
                  <a:lnTo>
                    <a:pt x="1024" y="309"/>
                  </a:lnTo>
                  <a:lnTo>
                    <a:pt x="1022" y="311"/>
                  </a:lnTo>
                  <a:lnTo>
                    <a:pt x="1020" y="311"/>
                  </a:lnTo>
                  <a:lnTo>
                    <a:pt x="1018" y="309"/>
                  </a:lnTo>
                  <a:lnTo>
                    <a:pt x="1016" y="307"/>
                  </a:lnTo>
                  <a:lnTo>
                    <a:pt x="1016" y="307"/>
                  </a:lnTo>
                  <a:lnTo>
                    <a:pt x="1014" y="307"/>
                  </a:lnTo>
                  <a:lnTo>
                    <a:pt x="1014" y="306"/>
                  </a:lnTo>
                  <a:lnTo>
                    <a:pt x="1013" y="306"/>
                  </a:lnTo>
                  <a:lnTo>
                    <a:pt x="1011" y="307"/>
                  </a:lnTo>
                  <a:lnTo>
                    <a:pt x="1009" y="307"/>
                  </a:lnTo>
                  <a:lnTo>
                    <a:pt x="1007" y="307"/>
                  </a:lnTo>
                  <a:lnTo>
                    <a:pt x="1007" y="306"/>
                  </a:lnTo>
                  <a:lnTo>
                    <a:pt x="1005" y="306"/>
                  </a:lnTo>
                  <a:lnTo>
                    <a:pt x="1005" y="302"/>
                  </a:lnTo>
                  <a:lnTo>
                    <a:pt x="1005" y="300"/>
                  </a:lnTo>
                  <a:lnTo>
                    <a:pt x="1003" y="296"/>
                  </a:lnTo>
                  <a:lnTo>
                    <a:pt x="1003" y="296"/>
                  </a:lnTo>
                  <a:lnTo>
                    <a:pt x="1000" y="296"/>
                  </a:lnTo>
                  <a:lnTo>
                    <a:pt x="1000" y="296"/>
                  </a:lnTo>
                  <a:lnTo>
                    <a:pt x="1000" y="298"/>
                  </a:lnTo>
                  <a:lnTo>
                    <a:pt x="996" y="300"/>
                  </a:lnTo>
                  <a:lnTo>
                    <a:pt x="996" y="300"/>
                  </a:lnTo>
                  <a:lnTo>
                    <a:pt x="994" y="298"/>
                  </a:lnTo>
                  <a:lnTo>
                    <a:pt x="994" y="298"/>
                  </a:lnTo>
                  <a:lnTo>
                    <a:pt x="994" y="300"/>
                  </a:lnTo>
                  <a:lnTo>
                    <a:pt x="994" y="300"/>
                  </a:lnTo>
                  <a:lnTo>
                    <a:pt x="994" y="302"/>
                  </a:lnTo>
                  <a:lnTo>
                    <a:pt x="994" y="307"/>
                  </a:lnTo>
                  <a:lnTo>
                    <a:pt x="994" y="309"/>
                  </a:lnTo>
                  <a:lnTo>
                    <a:pt x="994" y="311"/>
                  </a:lnTo>
                  <a:lnTo>
                    <a:pt x="992" y="311"/>
                  </a:lnTo>
                  <a:lnTo>
                    <a:pt x="991" y="313"/>
                  </a:lnTo>
                  <a:lnTo>
                    <a:pt x="991" y="311"/>
                  </a:lnTo>
                  <a:lnTo>
                    <a:pt x="989" y="311"/>
                  </a:lnTo>
                  <a:lnTo>
                    <a:pt x="987" y="311"/>
                  </a:lnTo>
                  <a:lnTo>
                    <a:pt x="987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3"/>
                  </a:lnTo>
                  <a:lnTo>
                    <a:pt x="987" y="313"/>
                  </a:lnTo>
                  <a:lnTo>
                    <a:pt x="989" y="313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7" y="315"/>
                  </a:lnTo>
                  <a:lnTo>
                    <a:pt x="985" y="317"/>
                  </a:lnTo>
                  <a:lnTo>
                    <a:pt x="985" y="317"/>
                  </a:lnTo>
                  <a:lnTo>
                    <a:pt x="985" y="318"/>
                  </a:lnTo>
                  <a:lnTo>
                    <a:pt x="987" y="324"/>
                  </a:lnTo>
                  <a:lnTo>
                    <a:pt x="987" y="324"/>
                  </a:lnTo>
                  <a:lnTo>
                    <a:pt x="985" y="326"/>
                  </a:lnTo>
                  <a:lnTo>
                    <a:pt x="985" y="326"/>
                  </a:lnTo>
                  <a:lnTo>
                    <a:pt x="983" y="328"/>
                  </a:lnTo>
                  <a:lnTo>
                    <a:pt x="982" y="328"/>
                  </a:lnTo>
                  <a:lnTo>
                    <a:pt x="980" y="328"/>
                  </a:lnTo>
                  <a:lnTo>
                    <a:pt x="978" y="326"/>
                  </a:lnTo>
                  <a:lnTo>
                    <a:pt x="976" y="324"/>
                  </a:lnTo>
                  <a:lnTo>
                    <a:pt x="976" y="324"/>
                  </a:lnTo>
                  <a:lnTo>
                    <a:pt x="972" y="318"/>
                  </a:lnTo>
                  <a:lnTo>
                    <a:pt x="972" y="317"/>
                  </a:lnTo>
                  <a:lnTo>
                    <a:pt x="972" y="315"/>
                  </a:lnTo>
                  <a:lnTo>
                    <a:pt x="974" y="315"/>
                  </a:lnTo>
                  <a:lnTo>
                    <a:pt x="976" y="313"/>
                  </a:lnTo>
                  <a:lnTo>
                    <a:pt x="976" y="313"/>
                  </a:lnTo>
                  <a:lnTo>
                    <a:pt x="978" y="311"/>
                  </a:lnTo>
                  <a:lnTo>
                    <a:pt x="978" y="311"/>
                  </a:lnTo>
                  <a:lnTo>
                    <a:pt x="974" y="307"/>
                  </a:lnTo>
                  <a:lnTo>
                    <a:pt x="974" y="306"/>
                  </a:lnTo>
                  <a:lnTo>
                    <a:pt x="972" y="306"/>
                  </a:lnTo>
                  <a:lnTo>
                    <a:pt x="972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69" y="307"/>
                  </a:lnTo>
                  <a:lnTo>
                    <a:pt x="969" y="309"/>
                  </a:lnTo>
                  <a:lnTo>
                    <a:pt x="967" y="311"/>
                  </a:lnTo>
                  <a:lnTo>
                    <a:pt x="967" y="311"/>
                  </a:lnTo>
                  <a:lnTo>
                    <a:pt x="965" y="309"/>
                  </a:lnTo>
                  <a:lnTo>
                    <a:pt x="965" y="309"/>
                  </a:lnTo>
                  <a:lnTo>
                    <a:pt x="963" y="309"/>
                  </a:lnTo>
                  <a:lnTo>
                    <a:pt x="961" y="307"/>
                  </a:lnTo>
                  <a:lnTo>
                    <a:pt x="961" y="309"/>
                  </a:lnTo>
                  <a:lnTo>
                    <a:pt x="961" y="311"/>
                  </a:lnTo>
                  <a:lnTo>
                    <a:pt x="960" y="311"/>
                  </a:lnTo>
                  <a:lnTo>
                    <a:pt x="960" y="311"/>
                  </a:lnTo>
                  <a:lnTo>
                    <a:pt x="958" y="313"/>
                  </a:lnTo>
                  <a:lnTo>
                    <a:pt x="958" y="315"/>
                  </a:lnTo>
                  <a:lnTo>
                    <a:pt x="956" y="315"/>
                  </a:lnTo>
                  <a:lnTo>
                    <a:pt x="956" y="317"/>
                  </a:lnTo>
                  <a:lnTo>
                    <a:pt x="952" y="317"/>
                  </a:lnTo>
                  <a:lnTo>
                    <a:pt x="949" y="317"/>
                  </a:lnTo>
                  <a:lnTo>
                    <a:pt x="947" y="317"/>
                  </a:lnTo>
                  <a:lnTo>
                    <a:pt x="947" y="315"/>
                  </a:lnTo>
                  <a:lnTo>
                    <a:pt x="947" y="311"/>
                  </a:lnTo>
                  <a:lnTo>
                    <a:pt x="947" y="309"/>
                  </a:lnTo>
                  <a:lnTo>
                    <a:pt x="947" y="307"/>
                  </a:lnTo>
                  <a:lnTo>
                    <a:pt x="945" y="307"/>
                  </a:lnTo>
                  <a:lnTo>
                    <a:pt x="945" y="307"/>
                  </a:lnTo>
                  <a:lnTo>
                    <a:pt x="943" y="307"/>
                  </a:lnTo>
                  <a:lnTo>
                    <a:pt x="940" y="306"/>
                  </a:lnTo>
                  <a:lnTo>
                    <a:pt x="940" y="307"/>
                  </a:lnTo>
                  <a:lnTo>
                    <a:pt x="938" y="307"/>
                  </a:lnTo>
                  <a:lnTo>
                    <a:pt x="936" y="307"/>
                  </a:lnTo>
                  <a:lnTo>
                    <a:pt x="936" y="309"/>
                  </a:lnTo>
                  <a:lnTo>
                    <a:pt x="934" y="309"/>
                  </a:lnTo>
                  <a:lnTo>
                    <a:pt x="934" y="307"/>
                  </a:lnTo>
                  <a:lnTo>
                    <a:pt x="932" y="307"/>
                  </a:lnTo>
                  <a:lnTo>
                    <a:pt x="932" y="306"/>
                  </a:lnTo>
                  <a:lnTo>
                    <a:pt x="932" y="304"/>
                  </a:lnTo>
                  <a:lnTo>
                    <a:pt x="932" y="302"/>
                  </a:lnTo>
                  <a:lnTo>
                    <a:pt x="932" y="302"/>
                  </a:lnTo>
                  <a:lnTo>
                    <a:pt x="932" y="300"/>
                  </a:lnTo>
                  <a:lnTo>
                    <a:pt x="930" y="300"/>
                  </a:lnTo>
                  <a:lnTo>
                    <a:pt x="929" y="300"/>
                  </a:lnTo>
                  <a:lnTo>
                    <a:pt x="927" y="298"/>
                  </a:lnTo>
                  <a:lnTo>
                    <a:pt x="925" y="298"/>
                  </a:lnTo>
                  <a:lnTo>
                    <a:pt x="923" y="298"/>
                  </a:lnTo>
                  <a:lnTo>
                    <a:pt x="921" y="300"/>
                  </a:lnTo>
                  <a:lnTo>
                    <a:pt x="921" y="300"/>
                  </a:lnTo>
                  <a:lnTo>
                    <a:pt x="918" y="306"/>
                  </a:lnTo>
                  <a:lnTo>
                    <a:pt x="918" y="306"/>
                  </a:lnTo>
                  <a:lnTo>
                    <a:pt x="916" y="306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2" y="311"/>
                  </a:lnTo>
                  <a:lnTo>
                    <a:pt x="912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08" y="315"/>
                  </a:lnTo>
                  <a:lnTo>
                    <a:pt x="908" y="315"/>
                  </a:lnTo>
                  <a:lnTo>
                    <a:pt x="907" y="317"/>
                  </a:lnTo>
                  <a:lnTo>
                    <a:pt x="905" y="317"/>
                  </a:lnTo>
                  <a:lnTo>
                    <a:pt x="905" y="317"/>
                  </a:lnTo>
                  <a:lnTo>
                    <a:pt x="903" y="317"/>
                  </a:lnTo>
                  <a:lnTo>
                    <a:pt x="903" y="315"/>
                  </a:lnTo>
                  <a:lnTo>
                    <a:pt x="901" y="315"/>
                  </a:lnTo>
                  <a:lnTo>
                    <a:pt x="897" y="315"/>
                  </a:lnTo>
                  <a:lnTo>
                    <a:pt x="896" y="313"/>
                  </a:lnTo>
                  <a:lnTo>
                    <a:pt x="894" y="313"/>
                  </a:lnTo>
                  <a:lnTo>
                    <a:pt x="894" y="311"/>
                  </a:lnTo>
                  <a:lnTo>
                    <a:pt x="894" y="311"/>
                  </a:lnTo>
                  <a:lnTo>
                    <a:pt x="896" y="309"/>
                  </a:lnTo>
                  <a:lnTo>
                    <a:pt x="896" y="307"/>
                  </a:lnTo>
                  <a:lnTo>
                    <a:pt x="896" y="307"/>
                  </a:lnTo>
                  <a:lnTo>
                    <a:pt x="896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6" y="304"/>
                  </a:lnTo>
                  <a:lnTo>
                    <a:pt x="896" y="304"/>
                  </a:lnTo>
                  <a:lnTo>
                    <a:pt x="896" y="302"/>
                  </a:lnTo>
                  <a:lnTo>
                    <a:pt x="894" y="302"/>
                  </a:lnTo>
                  <a:lnTo>
                    <a:pt x="894" y="300"/>
                  </a:lnTo>
                  <a:lnTo>
                    <a:pt x="894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0" y="300"/>
                  </a:lnTo>
                  <a:lnTo>
                    <a:pt x="888" y="302"/>
                  </a:lnTo>
                  <a:lnTo>
                    <a:pt x="885" y="302"/>
                  </a:lnTo>
                  <a:lnTo>
                    <a:pt x="883" y="300"/>
                  </a:lnTo>
                  <a:lnTo>
                    <a:pt x="881" y="300"/>
                  </a:lnTo>
                  <a:lnTo>
                    <a:pt x="879" y="296"/>
                  </a:lnTo>
                  <a:lnTo>
                    <a:pt x="879" y="295"/>
                  </a:lnTo>
                  <a:lnTo>
                    <a:pt x="879" y="293"/>
                  </a:lnTo>
                  <a:lnTo>
                    <a:pt x="877" y="291"/>
                  </a:lnTo>
                  <a:lnTo>
                    <a:pt x="877" y="289"/>
                  </a:lnTo>
                  <a:lnTo>
                    <a:pt x="879" y="287"/>
                  </a:lnTo>
                  <a:lnTo>
                    <a:pt x="879" y="286"/>
                  </a:lnTo>
                  <a:lnTo>
                    <a:pt x="879" y="284"/>
                  </a:lnTo>
                  <a:lnTo>
                    <a:pt x="879" y="284"/>
                  </a:lnTo>
                  <a:lnTo>
                    <a:pt x="879" y="282"/>
                  </a:lnTo>
                  <a:lnTo>
                    <a:pt x="877" y="282"/>
                  </a:lnTo>
                  <a:lnTo>
                    <a:pt x="876" y="282"/>
                  </a:lnTo>
                  <a:lnTo>
                    <a:pt x="876" y="284"/>
                  </a:lnTo>
                  <a:lnTo>
                    <a:pt x="876" y="284"/>
                  </a:lnTo>
                  <a:lnTo>
                    <a:pt x="874" y="286"/>
                  </a:lnTo>
                  <a:lnTo>
                    <a:pt x="872" y="286"/>
                  </a:lnTo>
                  <a:lnTo>
                    <a:pt x="872" y="286"/>
                  </a:lnTo>
                  <a:lnTo>
                    <a:pt x="870" y="286"/>
                  </a:lnTo>
                  <a:lnTo>
                    <a:pt x="868" y="286"/>
                  </a:lnTo>
                  <a:lnTo>
                    <a:pt x="866" y="286"/>
                  </a:lnTo>
                  <a:lnTo>
                    <a:pt x="865" y="286"/>
                  </a:lnTo>
                  <a:lnTo>
                    <a:pt x="861" y="286"/>
                  </a:lnTo>
                  <a:lnTo>
                    <a:pt x="859" y="286"/>
                  </a:lnTo>
                  <a:lnTo>
                    <a:pt x="859" y="286"/>
                  </a:lnTo>
                  <a:lnTo>
                    <a:pt x="857" y="284"/>
                  </a:lnTo>
                  <a:lnTo>
                    <a:pt x="855" y="284"/>
                  </a:lnTo>
                  <a:lnTo>
                    <a:pt x="854" y="284"/>
                  </a:lnTo>
                  <a:lnTo>
                    <a:pt x="854" y="284"/>
                  </a:lnTo>
                  <a:lnTo>
                    <a:pt x="852" y="286"/>
                  </a:lnTo>
                  <a:lnTo>
                    <a:pt x="850" y="287"/>
                  </a:lnTo>
                  <a:lnTo>
                    <a:pt x="850" y="289"/>
                  </a:lnTo>
                  <a:lnTo>
                    <a:pt x="850" y="291"/>
                  </a:lnTo>
                  <a:lnTo>
                    <a:pt x="848" y="293"/>
                  </a:lnTo>
                  <a:lnTo>
                    <a:pt x="846" y="295"/>
                  </a:lnTo>
                  <a:lnTo>
                    <a:pt x="844" y="296"/>
                  </a:lnTo>
                  <a:lnTo>
                    <a:pt x="843" y="296"/>
                  </a:lnTo>
                  <a:lnTo>
                    <a:pt x="841" y="296"/>
                  </a:lnTo>
                  <a:lnTo>
                    <a:pt x="839" y="295"/>
                  </a:lnTo>
                  <a:lnTo>
                    <a:pt x="837" y="293"/>
                  </a:lnTo>
                  <a:lnTo>
                    <a:pt x="834" y="291"/>
                  </a:lnTo>
                  <a:lnTo>
                    <a:pt x="832" y="291"/>
                  </a:lnTo>
                  <a:lnTo>
                    <a:pt x="832" y="289"/>
                  </a:lnTo>
                  <a:lnTo>
                    <a:pt x="832" y="287"/>
                  </a:lnTo>
                  <a:lnTo>
                    <a:pt x="830" y="286"/>
                  </a:lnTo>
                  <a:lnTo>
                    <a:pt x="826" y="286"/>
                  </a:lnTo>
                  <a:lnTo>
                    <a:pt x="826" y="286"/>
                  </a:lnTo>
                  <a:lnTo>
                    <a:pt x="824" y="284"/>
                  </a:lnTo>
                  <a:lnTo>
                    <a:pt x="824" y="284"/>
                  </a:lnTo>
                  <a:lnTo>
                    <a:pt x="824" y="286"/>
                  </a:lnTo>
                  <a:lnTo>
                    <a:pt x="821" y="286"/>
                  </a:lnTo>
                  <a:lnTo>
                    <a:pt x="821" y="286"/>
                  </a:lnTo>
                  <a:lnTo>
                    <a:pt x="819" y="286"/>
                  </a:lnTo>
                  <a:lnTo>
                    <a:pt x="817" y="287"/>
                  </a:lnTo>
                  <a:lnTo>
                    <a:pt x="817" y="287"/>
                  </a:lnTo>
                  <a:lnTo>
                    <a:pt x="815" y="287"/>
                  </a:lnTo>
                  <a:lnTo>
                    <a:pt x="813" y="287"/>
                  </a:lnTo>
                  <a:lnTo>
                    <a:pt x="810" y="289"/>
                  </a:lnTo>
                  <a:lnTo>
                    <a:pt x="808" y="289"/>
                  </a:lnTo>
                  <a:lnTo>
                    <a:pt x="806" y="287"/>
                  </a:lnTo>
                  <a:lnTo>
                    <a:pt x="804" y="287"/>
                  </a:lnTo>
                  <a:lnTo>
                    <a:pt x="801" y="287"/>
                  </a:lnTo>
                  <a:lnTo>
                    <a:pt x="801" y="286"/>
                  </a:lnTo>
                  <a:lnTo>
                    <a:pt x="797" y="286"/>
                  </a:lnTo>
                  <a:lnTo>
                    <a:pt x="797" y="286"/>
                  </a:lnTo>
                  <a:lnTo>
                    <a:pt x="795" y="284"/>
                  </a:lnTo>
                  <a:lnTo>
                    <a:pt x="793" y="284"/>
                  </a:lnTo>
                  <a:lnTo>
                    <a:pt x="793" y="282"/>
                  </a:lnTo>
                  <a:lnTo>
                    <a:pt x="792" y="282"/>
                  </a:lnTo>
                  <a:lnTo>
                    <a:pt x="788" y="280"/>
                  </a:lnTo>
                  <a:lnTo>
                    <a:pt x="786" y="280"/>
                  </a:lnTo>
                  <a:lnTo>
                    <a:pt x="786" y="280"/>
                  </a:lnTo>
                  <a:lnTo>
                    <a:pt x="782" y="282"/>
                  </a:lnTo>
                  <a:lnTo>
                    <a:pt x="782" y="282"/>
                  </a:lnTo>
                  <a:lnTo>
                    <a:pt x="781" y="280"/>
                  </a:lnTo>
                  <a:lnTo>
                    <a:pt x="779" y="282"/>
                  </a:lnTo>
                  <a:lnTo>
                    <a:pt x="777" y="282"/>
                  </a:lnTo>
                  <a:lnTo>
                    <a:pt x="775" y="282"/>
                  </a:lnTo>
                  <a:lnTo>
                    <a:pt x="773" y="282"/>
                  </a:lnTo>
                  <a:lnTo>
                    <a:pt x="771" y="282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6" y="276"/>
                  </a:lnTo>
                  <a:lnTo>
                    <a:pt x="766" y="275"/>
                  </a:lnTo>
                  <a:lnTo>
                    <a:pt x="766" y="269"/>
                  </a:lnTo>
                  <a:lnTo>
                    <a:pt x="764" y="267"/>
                  </a:lnTo>
                  <a:lnTo>
                    <a:pt x="764" y="267"/>
                  </a:lnTo>
                  <a:lnTo>
                    <a:pt x="764" y="265"/>
                  </a:lnTo>
                  <a:lnTo>
                    <a:pt x="760" y="264"/>
                  </a:lnTo>
                  <a:lnTo>
                    <a:pt x="759" y="262"/>
                  </a:lnTo>
                  <a:lnTo>
                    <a:pt x="759" y="260"/>
                  </a:lnTo>
                  <a:lnTo>
                    <a:pt x="759" y="260"/>
                  </a:lnTo>
                  <a:lnTo>
                    <a:pt x="759" y="258"/>
                  </a:lnTo>
                  <a:lnTo>
                    <a:pt x="757" y="258"/>
                  </a:lnTo>
                  <a:lnTo>
                    <a:pt x="755" y="258"/>
                  </a:lnTo>
                  <a:lnTo>
                    <a:pt x="751" y="256"/>
                  </a:lnTo>
                  <a:lnTo>
                    <a:pt x="751" y="256"/>
                  </a:lnTo>
                  <a:lnTo>
                    <a:pt x="749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6" y="253"/>
                  </a:lnTo>
                  <a:lnTo>
                    <a:pt x="746" y="254"/>
                  </a:lnTo>
                  <a:lnTo>
                    <a:pt x="744" y="254"/>
                  </a:lnTo>
                  <a:lnTo>
                    <a:pt x="744" y="256"/>
                  </a:lnTo>
                  <a:lnTo>
                    <a:pt x="744" y="260"/>
                  </a:lnTo>
                  <a:lnTo>
                    <a:pt x="744" y="262"/>
                  </a:lnTo>
                  <a:lnTo>
                    <a:pt x="744" y="262"/>
                  </a:lnTo>
                  <a:lnTo>
                    <a:pt x="742" y="264"/>
                  </a:lnTo>
                  <a:lnTo>
                    <a:pt x="740" y="264"/>
                  </a:lnTo>
                  <a:lnTo>
                    <a:pt x="739" y="262"/>
                  </a:lnTo>
                  <a:lnTo>
                    <a:pt x="737" y="262"/>
                  </a:lnTo>
                  <a:lnTo>
                    <a:pt x="737" y="262"/>
                  </a:lnTo>
                  <a:lnTo>
                    <a:pt x="735" y="260"/>
                  </a:lnTo>
                  <a:lnTo>
                    <a:pt x="735" y="260"/>
                  </a:lnTo>
                  <a:lnTo>
                    <a:pt x="733" y="258"/>
                  </a:lnTo>
                  <a:lnTo>
                    <a:pt x="731" y="258"/>
                  </a:lnTo>
                  <a:lnTo>
                    <a:pt x="729" y="258"/>
                  </a:lnTo>
                  <a:lnTo>
                    <a:pt x="728" y="258"/>
                  </a:lnTo>
                  <a:lnTo>
                    <a:pt x="728" y="258"/>
                  </a:lnTo>
                  <a:lnTo>
                    <a:pt x="726" y="258"/>
                  </a:lnTo>
                  <a:lnTo>
                    <a:pt x="726" y="262"/>
                  </a:lnTo>
                  <a:lnTo>
                    <a:pt x="726" y="262"/>
                  </a:lnTo>
                  <a:lnTo>
                    <a:pt x="724" y="264"/>
                  </a:lnTo>
                  <a:lnTo>
                    <a:pt x="724" y="264"/>
                  </a:lnTo>
                  <a:lnTo>
                    <a:pt x="722" y="264"/>
                  </a:lnTo>
                  <a:lnTo>
                    <a:pt x="720" y="264"/>
                  </a:lnTo>
                  <a:lnTo>
                    <a:pt x="718" y="264"/>
                  </a:lnTo>
                  <a:lnTo>
                    <a:pt x="717" y="264"/>
                  </a:lnTo>
                  <a:lnTo>
                    <a:pt x="715" y="264"/>
                  </a:lnTo>
                  <a:lnTo>
                    <a:pt x="713" y="262"/>
                  </a:lnTo>
                  <a:lnTo>
                    <a:pt x="711" y="260"/>
                  </a:lnTo>
                  <a:lnTo>
                    <a:pt x="711" y="260"/>
                  </a:lnTo>
                  <a:lnTo>
                    <a:pt x="707" y="258"/>
                  </a:lnTo>
                  <a:lnTo>
                    <a:pt x="706" y="254"/>
                  </a:lnTo>
                  <a:lnTo>
                    <a:pt x="700" y="249"/>
                  </a:lnTo>
                  <a:lnTo>
                    <a:pt x="698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6" y="245"/>
                  </a:lnTo>
                  <a:lnTo>
                    <a:pt x="695" y="243"/>
                  </a:lnTo>
                  <a:lnTo>
                    <a:pt x="695" y="243"/>
                  </a:lnTo>
                  <a:lnTo>
                    <a:pt x="691" y="242"/>
                  </a:lnTo>
                  <a:lnTo>
                    <a:pt x="689" y="240"/>
                  </a:lnTo>
                  <a:lnTo>
                    <a:pt x="689" y="240"/>
                  </a:lnTo>
                  <a:lnTo>
                    <a:pt x="687" y="240"/>
                  </a:lnTo>
                  <a:lnTo>
                    <a:pt x="686" y="242"/>
                  </a:lnTo>
                  <a:lnTo>
                    <a:pt x="684" y="242"/>
                  </a:lnTo>
                  <a:lnTo>
                    <a:pt x="682" y="242"/>
                  </a:lnTo>
                  <a:lnTo>
                    <a:pt x="682" y="218"/>
                  </a:lnTo>
                  <a:lnTo>
                    <a:pt x="680" y="183"/>
                  </a:lnTo>
                  <a:lnTo>
                    <a:pt x="678" y="165"/>
                  </a:lnTo>
                  <a:lnTo>
                    <a:pt x="676" y="134"/>
                  </a:lnTo>
                  <a:lnTo>
                    <a:pt x="675" y="110"/>
                  </a:lnTo>
                  <a:lnTo>
                    <a:pt x="675" y="77"/>
                  </a:lnTo>
                  <a:lnTo>
                    <a:pt x="673" y="55"/>
                  </a:lnTo>
                  <a:lnTo>
                    <a:pt x="671" y="0"/>
                  </a:lnTo>
                  <a:lnTo>
                    <a:pt x="669" y="0"/>
                  </a:lnTo>
                  <a:lnTo>
                    <a:pt x="616" y="4"/>
                  </a:lnTo>
                  <a:lnTo>
                    <a:pt x="576" y="6"/>
                  </a:lnTo>
                  <a:lnTo>
                    <a:pt x="561" y="6"/>
                  </a:lnTo>
                  <a:lnTo>
                    <a:pt x="510" y="8"/>
                  </a:lnTo>
                  <a:lnTo>
                    <a:pt x="468" y="8"/>
                  </a:lnTo>
                  <a:lnTo>
                    <a:pt x="455" y="10"/>
                  </a:lnTo>
                  <a:lnTo>
                    <a:pt x="373" y="11"/>
                  </a:lnTo>
                  <a:lnTo>
                    <a:pt x="369" y="11"/>
                  </a:lnTo>
                  <a:lnTo>
                    <a:pt x="371" y="64"/>
                  </a:lnTo>
                  <a:lnTo>
                    <a:pt x="371" y="105"/>
                  </a:lnTo>
                  <a:lnTo>
                    <a:pt x="373" y="119"/>
                  </a:lnTo>
                  <a:lnTo>
                    <a:pt x="373" y="174"/>
                  </a:lnTo>
                  <a:lnTo>
                    <a:pt x="373" y="201"/>
                  </a:lnTo>
                  <a:lnTo>
                    <a:pt x="375" y="229"/>
                  </a:lnTo>
                  <a:lnTo>
                    <a:pt x="375" y="284"/>
                  </a:lnTo>
                  <a:lnTo>
                    <a:pt x="375" y="284"/>
                  </a:lnTo>
                  <a:lnTo>
                    <a:pt x="375" y="344"/>
                  </a:lnTo>
                  <a:lnTo>
                    <a:pt x="375" y="377"/>
                  </a:lnTo>
                  <a:lnTo>
                    <a:pt x="375" y="401"/>
                  </a:lnTo>
                  <a:lnTo>
                    <a:pt x="375" y="454"/>
                  </a:lnTo>
                  <a:lnTo>
                    <a:pt x="377" y="508"/>
                  </a:lnTo>
                  <a:lnTo>
                    <a:pt x="377" y="561"/>
                  </a:lnTo>
                  <a:lnTo>
                    <a:pt x="379" y="572"/>
                  </a:lnTo>
                  <a:lnTo>
                    <a:pt x="348" y="572"/>
                  </a:lnTo>
                  <a:lnTo>
                    <a:pt x="307" y="572"/>
                  </a:lnTo>
                  <a:lnTo>
                    <a:pt x="280" y="572"/>
                  </a:lnTo>
                  <a:lnTo>
                    <a:pt x="276" y="572"/>
                  </a:lnTo>
                  <a:lnTo>
                    <a:pt x="251" y="572"/>
                  </a:lnTo>
                  <a:lnTo>
                    <a:pt x="247" y="574"/>
                  </a:lnTo>
                  <a:lnTo>
                    <a:pt x="232" y="572"/>
                  </a:lnTo>
                  <a:lnTo>
                    <a:pt x="205" y="572"/>
                  </a:lnTo>
                  <a:lnTo>
                    <a:pt x="189" y="572"/>
                  </a:lnTo>
                  <a:lnTo>
                    <a:pt x="181" y="574"/>
                  </a:lnTo>
                  <a:lnTo>
                    <a:pt x="141" y="572"/>
                  </a:lnTo>
                  <a:lnTo>
                    <a:pt x="101" y="572"/>
                  </a:lnTo>
                  <a:lnTo>
                    <a:pt x="92" y="572"/>
                  </a:lnTo>
                  <a:lnTo>
                    <a:pt x="79" y="572"/>
                  </a:lnTo>
                  <a:lnTo>
                    <a:pt x="68" y="572"/>
                  </a:lnTo>
                  <a:lnTo>
                    <a:pt x="30" y="57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3"/>
            <p:cNvSpPr>
              <a:spLocks/>
            </p:cNvSpPr>
            <p:nvPr userDrawn="1"/>
          </p:nvSpPr>
          <p:spPr bwMode="auto">
            <a:xfrm>
              <a:off x="5595938" y="3984625"/>
              <a:ext cx="11113" cy="11113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7" h="7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4"/>
            <p:cNvSpPr>
              <a:spLocks/>
            </p:cNvSpPr>
            <p:nvPr userDrawn="1"/>
          </p:nvSpPr>
          <p:spPr bwMode="auto">
            <a:xfrm>
              <a:off x="5224463" y="4138613"/>
              <a:ext cx="53975" cy="31750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4" y="9"/>
                </a:cxn>
                <a:cxn ang="0">
                  <a:pos x="33" y="11"/>
                </a:cxn>
                <a:cxn ang="0">
                  <a:pos x="31" y="12"/>
                </a:cxn>
                <a:cxn ang="0">
                  <a:pos x="29" y="14"/>
                </a:cxn>
                <a:cxn ang="0">
                  <a:pos x="29" y="16"/>
                </a:cxn>
                <a:cxn ang="0">
                  <a:pos x="31" y="18"/>
                </a:cxn>
                <a:cxn ang="0">
                  <a:pos x="29" y="18"/>
                </a:cxn>
                <a:cxn ang="0">
                  <a:pos x="29" y="18"/>
                </a:cxn>
                <a:cxn ang="0">
                  <a:pos x="25" y="18"/>
                </a:cxn>
                <a:cxn ang="0">
                  <a:pos x="23" y="18"/>
                </a:cxn>
                <a:cxn ang="0">
                  <a:pos x="23" y="20"/>
                </a:cxn>
                <a:cxn ang="0">
                  <a:pos x="22" y="20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18" y="16"/>
                </a:cxn>
                <a:cxn ang="0">
                  <a:pos x="16" y="18"/>
                </a:cxn>
                <a:cxn ang="0">
                  <a:pos x="16" y="16"/>
                </a:cxn>
                <a:cxn ang="0">
                  <a:pos x="12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7" y="12"/>
                </a:cxn>
                <a:cxn ang="0">
                  <a:pos x="5" y="12"/>
                </a:cxn>
                <a:cxn ang="0">
                  <a:pos x="2" y="12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11" y="3"/>
                </a:cxn>
                <a:cxn ang="0">
                  <a:pos x="11" y="1"/>
                </a:cxn>
                <a:cxn ang="0">
                  <a:pos x="12" y="0"/>
                </a:cxn>
                <a:cxn ang="0">
                  <a:pos x="12" y="1"/>
                </a:cxn>
                <a:cxn ang="0">
                  <a:pos x="14" y="1"/>
                </a:cxn>
                <a:cxn ang="0">
                  <a:pos x="16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2" y="3"/>
                </a:cxn>
                <a:cxn ang="0">
                  <a:pos x="23" y="3"/>
                </a:cxn>
                <a:cxn ang="0">
                  <a:pos x="23" y="5"/>
                </a:cxn>
                <a:cxn ang="0">
                  <a:pos x="25" y="5"/>
                </a:cxn>
                <a:cxn ang="0">
                  <a:pos x="27" y="5"/>
                </a:cxn>
                <a:cxn ang="0">
                  <a:pos x="27" y="7"/>
                </a:cxn>
                <a:cxn ang="0">
                  <a:pos x="29" y="7"/>
                </a:cxn>
                <a:cxn ang="0">
                  <a:pos x="31" y="7"/>
                </a:cxn>
                <a:cxn ang="0">
                  <a:pos x="31" y="5"/>
                </a:cxn>
                <a:cxn ang="0">
                  <a:pos x="33" y="5"/>
                </a:cxn>
                <a:cxn ang="0">
                  <a:pos x="33" y="7"/>
                </a:cxn>
                <a:cxn ang="0">
                  <a:pos x="34" y="5"/>
                </a:cxn>
              </a:cxnLst>
              <a:rect l="0" t="0" r="r" b="b"/>
              <a:pathLst>
                <a:path w="34" h="20">
                  <a:moveTo>
                    <a:pt x="34" y="5"/>
                  </a:moveTo>
                  <a:lnTo>
                    <a:pt x="34" y="5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3" y="9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2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7" y="18"/>
                  </a:lnTo>
                  <a:lnTo>
                    <a:pt x="27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3" y="18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1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4" y="7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5"/>
            <p:cNvSpPr>
              <a:spLocks/>
            </p:cNvSpPr>
            <p:nvPr userDrawn="1"/>
          </p:nvSpPr>
          <p:spPr bwMode="auto">
            <a:xfrm>
              <a:off x="5345113" y="4175125"/>
              <a:ext cx="41275" cy="30163"/>
            </a:xfrm>
            <a:custGeom>
              <a:avLst/>
              <a:gdLst/>
              <a:ahLst/>
              <a:cxnLst>
                <a:cxn ang="0">
                  <a:pos x="22" y="17"/>
                </a:cxn>
                <a:cxn ang="0">
                  <a:pos x="24" y="15"/>
                </a:cxn>
                <a:cxn ang="0">
                  <a:pos x="24" y="15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6" y="19"/>
                </a:cxn>
                <a:cxn ang="0">
                  <a:pos x="24" y="17"/>
                </a:cxn>
                <a:cxn ang="0">
                  <a:pos x="21" y="19"/>
                </a:cxn>
                <a:cxn ang="0">
                  <a:pos x="19" y="19"/>
                </a:cxn>
                <a:cxn ang="0">
                  <a:pos x="15" y="17"/>
                </a:cxn>
                <a:cxn ang="0">
                  <a:pos x="11" y="17"/>
                </a:cxn>
                <a:cxn ang="0">
                  <a:pos x="10" y="17"/>
                </a:cxn>
                <a:cxn ang="0">
                  <a:pos x="8" y="13"/>
                </a:cxn>
                <a:cxn ang="0">
                  <a:pos x="4" y="11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9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4"/>
                </a:cxn>
                <a:cxn ang="0">
                  <a:pos x="15" y="4"/>
                </a:cxn>
                <a:cxn ang="0">
                  <a:pos x="17" y="6"/>
                </a:cxn>
                <a:cxn ang="0">
                  <a:pos x="19" y="9"/>
                </a:cxn>
                <a:cxn ang="0">
                  <a:pos x="21" y="9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8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19" y="11"/>
                </a:cxn>
                <a:cxn ang="0">
                  <a:pos x="19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19" y="11"/>
                </a:cxn>
                <a:cxn ang="0">
                  <a:pos x="19" y="13"/>
                </a:cxn>
                <a:cxn ang="0">
                  <a:pos x="21" y="13"/>
                </a:cxn>
                <a:cxn ang="0">
                  <a:pos x="21" y="11"/>
                </a:cxn>
                <a:cxn ang="0">
                  <a:pos x="24" y="13"/>
                </a:cxn>
                <a:cxn ang="0">
                  <a:pos x="24" y="13"/>
                </a:cxn>
                <a:cxn ang="0">
                  <a:pos x="22" y="15"/>
                </a:cxn>
              </a:cxnLst>
              <a:rect l="0" t="0" r="r" b="b"/>
              <a:pathLst>
                <a:path w="26" h="19">
                  <a:moveTo>
                    <a:pt x="22" y="17"/>
                  </a:moveTo>
                  <a:lnTo>
                    <a:pt x="22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9" y="8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2" y="6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2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66"/>
            <p:cNvSpPr>
              <a:spLocks/>
            </p:cNvSpPr>
            <p:nvPr userDrawn="1"/>
          </p:nvSpPr>
          <p:spPr bwMode="auto">
            <a:xfrm>
              <a:off x="5386388" y="4181475"/>
              <a:ext cx="34925" cy="25400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5" y="0"/>
                </a:cxn>
                <a:cxn ang="0">
                  <a:pos x="13" y="2"/>
                </a:cxn>
                <a:cxn ang="0">
                  <a:pos x="11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4" y="4"/>
                </a:cxn>
                <a:cxn ang="0">
                  <a:pos x="2" y="5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13"/>
                </a:cxn>
                <a:cxn ang="0">
                  <a:pos x="4" y="15"/>
                </a:cxn>
                <a:cxn ang="0">
                  <a:pos x="6" y="16"/>
                </a:cxn>
                <a:cxn ang="0">
                  <a:pos x="7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1" y="11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5" y="13"/>
                </a:cxn>
                <a:cxn ang="0">
                  <a:pos x="15" y="13"/>
                </a:cxn>
                <a:cxn ang="0">
                  <a:pos x="15" y="15"/>
                </a:cxn>
                <a:cxn ang="0">
                  <a:pos x="15" y="16"/>
                </a:cxn>
                <a:cxn ang="0">
                  <a:pos x="18" y="16"/>
                </a:cxn>
                <a:cxn ang="0">
                  <a:pos x="18" y="15"/>
                </a:cxn>
                <a:cxn ang="0">
                  <a:pos x="18" y="13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18" y="11"/>
                </a:cxn>
                <a:cxn ang="0">
                  <a:pos x="16" y="13"/>
                </a:cxn>
                <a:cxn ang="0">
                  <a:pos x="16" y="9"/>
                </a:cxn>
                <a:cxn ang="0">
                  <a:pos x="15" y="7"/>
                </a:cxn>
                <a:cxn ang="0">
                  <a:pos x="16" y="5"/>
                </a:cxn>
                <a:cxn ang="0">
                  <a:pos x="18" y="5"/>
                </a:cxn>
                <a:cxn ang="0">
                  <a:pos x="16" y="5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20" y="7"/>
                </a:cxn>
                <a:cxn ang="0">
                  <a:pos x="18" y="7"/>
                </a:cxn>
                <a:cxn ang="0">
                  <a:pos x="20" y="5"/>
                </a:cxn>
                <a:cxn ang="0">
                  <a:pos x="20" y="7"/>
                </a:cxn>
              </a:cxnLst>
              <a:rect l="0" t="0" r="r" b="b"/>
              <a:pathLst>
                <a:path w="22" h="16">
                  <a:moveTo>
                    <a:pt x="20" y="7"/>
                  </a:moveTo>
                  <a:lnTo>
                    <a:pt x="22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5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20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6" y="7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67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68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9"/>
            <p:cNvSpPr>
              <a:spLocks/>
            </p:cNvSpPr>
            <p:nvPr userDrawn="1"/>
          </p:nvSpPr>
          <p:spPr bwMode="auto">
            <a:xfrm>
              <a:off x="5243513" y="2997200"/>
              <a:ext cx="571500" cy="977900"/>
            </a:xfrm>
            <a:custGeom>
              <a:avLst/>
              <a:gdLst/>
              <a:ahLst/>
              <a:cxnLst>
                <a:cxn ang="0">
                  <a:pos x="300" y="114"/>
                </a:cxn>
                <a:cxn ang="0">
                  <a:pos x="359" y="571"/>
                </a:cxn>
                <a:cxn ang="0">
                  <a:pos x="359" y="576"/>
                </a:cxn>
                <a:cxn ang="0">
                  <a:pos x="353" y="580"/>
                </a:cxn>
                <a:cxn ang="0">
                  <a:pos x="346" y="580"/>
                </a:cxn>
                <a:cxn ang="0">
                  <a:pos x="340" y="576"/>
                </a:cxn>
                <a:cxn ang="0">
                  <a:pos x="337" y="578"/>
                </a:cxn>
                <a:cxn ang="0">
                  <a:pos x="324" y="582"/>
                </a:cxn>
                <a:cxn ang="0">
                  <a:pos x="322" y="578"/>
                </a:cxn>
                <a:cxn ang="0">
                  <a:pos x="313" y="576"/>
                </a:cxn>
                <a:cxn ang="0">
                  <a:pos x="304" y="574"/>
                </a:cxn>
                <a:cxn ang="0">
                  <a:pos x="296" y="578"/>
                </a:cxn>
                <a:cxn ang="0">
                  <a:pos x="311" y="576"/>
                </a:cxn>
                <a:cxn ang="0">
                  <a:pos x="300" y="580"/>
                </a:cxn>
                <a:cxn ang="0">
                  <a:pos x="286" y="587"/>
                </a:cxn>
                <a:cxn ang="0">
                  <a:pos x="267" y="596"/>
                </a:cxn>
                <a:cxn ang="0">
                  <a:pos x="267" y="589"/>
                </a:cxn>
                <a:cxn ang="0">
                  <a:pos x="260" y="589"/>
                </a:cxn>
                <a:cxn ang="0">
                  <a:pos x="260" y="593"/>
                </a:cxn>
                <a:cxn ang="0">
                  <a:pos x="262" y="600"/>
                </a:cxn>
                <a:cxn ang="0">
                  <a:pos x="254" y="609"/>
                </a:cxn>
                <a:cxn ang="0">
                  <a:pos x="251" y="613"/>
                </a:cxn>
                <a:cxn ang="0">
                  <a:pos x="234" y="611"/>
                </a:cxn>
                <a:cxn ang="0">
                  <a:pos x="223" y="591"/>
                </a:cxn>
                <a:cxn ang="0">
                  <a:pos x="212" y="578"/>
                </a:cxn>
                <a:cxn ang="0">
                  <a:pos x="201" y="561"/>
                </a:cxn>
                <a:cxn ang="0">
                  <a:pos x="201" y="552"/>
                </a:cxn>
                <a:cxn ang="0">
                  <a:pos x="203" y="538"/>
                </a:cxn>
                <a:cxn ang="0">
                  <a:pos x="207" y="527"/>
                </a:cxn>
                <a:cxn ang="0">
                  <a:pos x="6" y="549"/>
                </a:cxn>
                <a:cxn ang="0">
                  <a:pos x="2" y="519"/>
                </a:cxn>
                <a:cxn ang="0">
                  <a:pos x="8" y="501"/>
                </a:cxn>
                <a:cxn ang="0">
                  <a:pos x="11" y="483"/>
                </a:cxn>
                <a:cxn ang="0">
                  <a:pos x="13" y="470"/>
                </a:cxn>
                <a:cxn ang="0">
                  <a:pos x="24" y="452"/>
                </a:cxn>
                <a:cxn ang="0">
                  <a:pos x="32" y="435"/>
                </a:cxn>
                <a:cxn ang="0">
                  <a:pos x="39" y="408"/>
                </a:cxn>
                <a:cxn ang="0">
                  <a:pos x="46" y="395"/>
                </a:cxn>
                <a:cxn ang="0">
                  <a:pos x="41" y="391"/>
                </a:cxn>
                <a:cxn ang="0">
                  <a:pos x="52" y="379"/>
                </a:cxn>
                <a:cxn ang="0">
                  <a:pos x="48" y="371"/>
                </a:cxn>
                <a:cxn ang="0">
                  <a:pos x="33" y="353"/>
                </a:cxn>
                <a:cxn ang="0">
                  <a:pos x="39" y="348"/>
                </a:cxn>
                <a:cxn ang="0">
                  <a:pos x="33" y="331"/>
                </a:cxn>
                <a:cxn ang="0">
                  <a:pos x="26" y="296"/>
                </a:cxn>
                <a:cxn ang="0">
                  <a:pos x="24" y="289"/>
                </a:cxn>
                <a:cxn ang="0">
                  <a:pos x="26" y="265"/>
                </a:cxn>
                <a:cxn ang="0">
                  <a:pos x="24" y="240"/>
                </a:cxn>
                <a:cxn ang="0">
                  <a:pos x="17" y="240"/>
                </a:cxn>
                <a:cxn ang="0">
                  <a:pos x="2" y="225"/>
                </a:cxn>
                <a:cxn ang="0">
                  <a:pos x="8" y="207"/>
                </a:cxn>
                <a:cxn ang="0">
                  <a:pos x="10" y="205"/>
                </a:cxn>
                <a:cxn ang="0">
                  <a:pos x="15" y="187"/>
                </a:cxn>
                <a:cxn ang="0">
                  <a:pos x="21" y="174"/>
                </a:cxn>
                <a:cxn ang="0">
                  <a:pos x="28" y="156"/>
                </a:cxn>
                <a:cxn ang="0">
                  <a:pos x="24" y="143"/>
                </a:cxn>
                <a:cxn ang="0">
                  <a:pos x="37" y="132"/>
                </a:cxn>
                <a:cxn ang="0">
                  <a:pos x="48" y="121"/>
                </a:cxn>
                <a:cxn ang="0">
                  <a:pos x="52" y="88"/>
                </a:cxn>
                <a:cxn ang="0">
                  <a:pos x="61" y="75"/>
                </a:cxn>
                <a:cxn ang="0">
                  <a:pos x="55" y="72"/>
                </a:cxn>
                <a:cxn ang="0">
                  <a:pos x="61" y="53"/>
                </a:cxn>
                <a:cxn ang="0">
                  <a:pos x="79" y="42"/>
                </a:cxn>
              </a:cxnLst>
              <a:rect l="0" t="0" r="r" b="b"/>
              <a:pathLst>
                <a:path w="360" h="616">
                  <a:moveTo>
                    <a:pt x="92" y="33"/>
                  </a:moveTo>
                  <a:lnTo>
                    <a:pt x="101" y="31"/>
                  </a:lnTo>
                  <a:lnTo>
                    <a:pt x="130" y="26"/>
                  </a:lnTo>
                  <a:lnTo>
                    <a:pt x="136" y="26"/>
                  </a:lnTo>
                  <a:lnTo>
                    <a:pt x="167" y="21"/>
                  </a:lnTo>
                  <a:lnTo>
                    <a:pt x="181" y="19"/>
                  </a:lnTo>
                  <a:lnTo>
                    <a:pt x="201" y="15"/>
                  </a:lnTo>
                  <a:lnTo>
                    <a:pt x="220" y="11"/>
                  </a:lnTo>
                  <a:lnTo>
                    <a:pt x="223" y="11"/>
                  </a:lnTo>
                  <a:lnTo>
                    <a:pt x="264" y="4"/>
                  </a:lnTo>
                  <a:lnTo>
                    <a:pt x="265" y="4"/>
                  </a:lnTo>
                  <a:lnTo>
                    <a:pt x="282" y="0"/>
                  </a:lnTo>
                  <a:lnTo>
                    <a:pt x="282" y="2"/>
                  </a:lnTo>
                  <a:lnTo>
                    <a:pt x="286" y="4"/>
                  </a:lnTo>
                  <a:lnTo>
                    <a:pt x="287" y="10"/>
                  </a:lnTo>
                  <a:lnTo>
                    <a:pt x="289" y="10"/>
                  </a:lnTo>
                  <a:lnTo>
                    <a:pt x="293" y="11"/>
                  </a:lnTo>
                  <a:lnTo>
                    <a:pt x="295" y="11"/>
                  </a:lnTo>
                  <a:lnTo>
                    <a:pt x="296" y="52"/>
                  </a:lnTo>
                  <a:lnTo>
                    <a:pt x="296" y="66"/>
                  </a:lnTo>
                  <a:lnTo>
                    <a:pt x="298" y="84"/>
                  </a:lnTo>
                  <a:lnTo>
                    <a:pt x="300" y="114"/>
                  </a:lnTo>
                  <a:lnTo>
                    <a:pt x="302" y="117"/>
                  </a:lnTo>
                  <a:lnTo>
                    <a:pt x="304" y="158"/>
                  </a:lnTo>
                  <a:lnTo>
                    <a:pt x="306" y="183"/>
                  </a:lnTo>
                  <a:lnTo>
                    <a:pt x="307" y="214"/>
                  </a:lnTo>
                  <a:lnTo>
                    <a:pt x="309" y="251"/>
                  </a:lnTo>
                  <a:lnTo>
                    <a:pt x="311" y="260"/>
                  </a:lnTo>
                  <a:lnTo>
                    <a:pt x="313" y="302"/>
                  </a:lnTo>
                  <a:lnTo>
                    <a:pt x="317" y="337"/>
                  </a:lnTo>
                  <a:lnTo>
                    <a:pt x="317" y="346"/>
                  </a:lnTo>
                  <a:lnTo>
                    <a:pt x="320" y="390"/>
                  </a:lnTo>
                  <a:lnTo>
                    <a:pt x="326" y="412"/>
                  </a:lnTo>
                  <a:lnTo>
                    <a:pt x="331" y="444"/>
                  </a:lnTo>
                  <a:lnTo>
                    <a:pt x="340" y="483"/>
                  </a:lnTo>
                  <a:lnTo>
                    <a:pt x="344" y="497"/>
                  </a:lnTo>
                  <a:lnTo>
                    <a:pt x="349" y="529"/>
                  </a:lnTo>
                  <a:lnTo>
                    <a:pt x="357" y="56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6"/>
                  </a:lnTo>
                  <a:lnTo>
                    <a:pt x="360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3" y="580"/>
                  </a:lnTo>
                  <a:lnTo>
                    <a:pt x="353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49" y="580"/>
                  </a:lnTo>
                  <a:lnTo>
                    <a:pt x="349" y="580"/>
                  </a:lnTo>
                  <a:lnTo>
                    <a:pt x="351" y="580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6" y="580"/>
                  </a:lnTo>
                  <a:lnTo>
                    <a:pt x="346" y="580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39" y="574"/>
                  </a:lnTo>
                  <a:lnTo>
                    <a:pt x="340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2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5" y="578"/>
                  </a:lnTo>
                  <a:lnTo>
                    <a:pt x="335" y="578"/>
                  </a:lnTo>
                  <a:lnTo>
                    <a:pt x="333" y="578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8" y="582"/>
                  </a:lnTo>
                  <a:lnTo>
                    <a:pt x="326" y="582"/>
                  </a:lnTo>
                  <a:lnTo>
                    <a:pt x="326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0" y="580"/>
                  </a:lnTo>
                  <a:lnTo>
                    <a:pt x="320" y="580"/>
                  </a:lnTo>
                  <a:lnTo>
                    <a:pt x="318" y="580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7" y="578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5" y="576"/>
                  </a:lnTo>
                  <a:lnTo>
                    <a:pt x="315" y="576"/>
                  </a:lnTo>
                  <a:lnTo>
                    <a:pt x="313" y="576"/>
                  </a:lnTo>
                  <a:lnTo>
                    <a:pt x="313" y="576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09" y="574"/>
                  </a:lnTo>
                  <a:lnTo>
                    <a:pt x="309" y="574"/>
                  </a:lnTo>
                  <a:lnTo>
                    <a:pt x="307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6" y="578"/>
                  </a:lnTo>
                  <a:lnTo>
                    <a:pt x="296" y="576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300" y="578"/>
                  </a:lnTo>
                  <a:lnTo>
                    <a:pt x="300" y="578"/>
                  </a:lnTo>
                  <a:lnTo>
                    <a:pt x="302" y="578"/>
                  </a:lnTo>
                  <a:lnTo>
                    <a:pt x="302" y="576"/>
                  </a:lnTo>
                  <a:lnTo>
                    <a:pt x="304" y="576"/>
                  </a:lnTo>
                  <a:lnTo>
                    <a:pt x="304" y="576"/>
                  </a:lnTo>
                  <a:lnTo>
                    <a:pt x="306" y="576"/>
                  </a:lnTo>
                  <a:lnTo>
                    <a:pt x="306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9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3" y="576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09" y="580"/>
                  </a:lnTo>
                  <a:lnTo>
                    <a:pt x="309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4" y="580"/>
                  </a:lnTo>
                  <a:lnTo>
                    <a:pt x="304" y="580"/>
                  </a:lnTo>
                  <a:lnTo>
                    <a:pt x="302" y="580"/>
                  </a:lnTo>
                  <a:lnTo>
                    <a:pt x="302" y="580"/>
                  </a:lnTo>
                  <a:lnTo>
                    <a:pt x="300" y="580"/>
                  </a:lnTo>
                  <a:lnTo>
                    <a:pt x="300" y="580"/>
                  </a:lnTo>
                  <a:lnTo>
                    <a:pt x="298" y="582"/>
                  </a:lnTo>
                  <a:lnTo>
                    <a:pt x="296" y="582"/>
                  </a:lnTo>
                  <a:lnTo>
                    <a:pt x="295" y="582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6" y="587"/>
                  </a:lnTo>
                  <a:lnTo>
                    <a:pt x="286" y="587"/>
                  </a:lnTo>
                  <a:lnTo>
                    <a:pt x="284" y="587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2" y="589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78" y="591"/>
                  </a:lnTo>
                  <a:lnTo>
                    <a:pt x="276" y="591"/>
                  </a:lnTo>
                  <a:lnTo>
                    <a:pt x="276" y="593"/>
                  </a:lnTo>
                  <a:lnTo>
                    <a:pt x="276" y="593"/>
                  </a:lnTo>
                  <a:lnTo>
                    <a:pt x="275" y="593"/>
                  </a:lnTo>
                  <a:lnTo>
                    <a:pt x="275" y="594"/>
                  </a:lnTo>
                  <a:lnTo>
                    <a:pt x="273" y="594"/>
                  </a:lnTo>
                  <a:lnTo>
                    <a:pt x="273" y="594"/>
                  </a:lnTo>
                  <a:lnTo>
                    <a:pt x="271" y="594"/>
                  </a:lnTo>
                  <a:lnTo>
                    <a:pt x="271" y="596"/>
                  </a:lnTo>
                  <a:lnTo>
                    <a:pt x="269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4"/>
                  </a:lnTo>
                  <a:lnTo>
                    <a:pt x="267" y="594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9" y="593"/>
                  </a:lnTo>
                  <a:lnTo>
                    <a:pt x="269" y="593"/>
                  </a:lnTo>
                  <a:lnTo>
                    <a:pt x="271" y="593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69" y="591"/>
                  </a:lnTo>
                  <a:lnTo>
                    <a:pt x="269" y="591"/>
                  </a:lnTo>
                  <a:lnTo>
                    <a:pt x="267" y="591"/>
                  </a:lnTo>
                  <a:lnTo>
                    <a:pt x="267" y="591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2" y="589"/>
                  </a:lnTo>
                  <a:lnTo>
                    <a:pt x="262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4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4"/>
                  </a:lnTo>
                  <a:lnTo>
                    <a:pt x="262" y="594"/>
                  </a:lnTo>
                  <a:lnTo>
                    <a:pt x="264" y="594"/>
                  </a:lnTo>
                  <a:lnTo>
                    <a:pt x="264" y="594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600"/>
                  </a:lnTo>
                  <a:lnTo>
                    <a:pt x="260" y="600"/>
                  </a:lnTo>
                  <a:lnTo>
                    <a:pt x="260" y="600"/>
                  </a:lnTo>
                  <a:lnTo>
                    <a:pt x="260" y="602"/>
                  </a:lnTo>
                  <a:lnTo>
                    <a:pt x="260" y="602"/>
                  </a:lnTo>
                  <a:lnTo>
                    <a:pt x="258" y="602"/>
                  </a:lnTo>
                  <a:lnTo>
                    <a:pt x="258" y="602"/>
                  </a:lnTo>
                  <a:lnTo>
                    <a:pt x="258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7"/>
                  </a:lnTo>
                  <a:lnTo>
                    <a:pt x="254" y="605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4" y="609"/>
                  </a:lnTo>
                  <a:lnTo>
                    <a:pt x="254" y="609"/>
                  </a:lnTo>
                  <a:lnTo>
                    <a:pt x="254" y="611"/>
                  </a:lnTo>
                  <a:lnTo>
                    <a:pt x="254" y="611"/>
                  </a:lnTo>
                  <a:lnTo>
                    <a:pt x="253" y="611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1" y="614"/>
                  </a:lnTo>
                  <a:lnTo>
                    <a:pt x="251" y="614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7" y="614"/>
                  </a:lnTo>
                  <a:lnTo>
                    <a:pt x="247" y="616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4" y="613"/>
                  </a:lnTo>
                  <a:lnTo>
                    <a:pt x="242" y="614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38" y="616"/>
                  </a:lnTo>
                  <a:lnTo>
                    <a:pt x="238" y="614"/>
                  </a:lnTo>
                  <a:lnTo>
                    <a:pt x="236" y="613"/>
                  </a:lnTo>
                  <a:lnTo>
                    <a:pt x="234" y="611"/>
                  </a:lnTo>
                  <a:lnTo>
                    <a:pt x="234" y="611"/>
                  </a:lnTo>
                  <a:lnTo>
                    <a:pt x="234" y="609"/>
                  </a:lnTo>
                  <a:lnTo>
                    <a:pt x="234" y="609"/>
                  </a:lnTo>
                  <a:lnTo>
                    <a:pt x="233" y="609"/>
                  </a:lnTo>
                  <a:lnTo>
                    <a:pt x="233" y="607"/>
                  </a:lnTo>
                  <a:lnTo>
                    <a:pt x="231" y="605"/>
                  </a:lnTo>
                  <a:lnTo>
                    <a:pt x="231" y="603"/>
                  </a:lnTo>
                  <a:lnTo>
                    <a:pt x="229" y="603"/>
                  </a:lnTo>
                  <a:lnTo>
                    <a:pt x="231" y="603"/>
                  </a:lnTo>
                  <a:lnTo>
                    <a:pt x="231" y="602"/>
                  </a:lnTo>
                  <a:lnTo>
                    <a:pt x="231" y="602"/>
                  </a:lnTo>
                  <a:lnTo>
                    <a:pt x="233" y="602"/>
                  </a:lnTo>
                  <a:lnTo>
                    <a:pt x="231" y="600"/>
                  </a:lnTo>
                  <a:lnTo>
                    <a:pt x="231" y="598"/>
                  </a:lnTo>
                  <a:lnTo>
                    <a:pt x="229" y="598"/>
                  </a:lnTo>
                  <a:lnTo>
                    <a:pt x="229" y="598"/>
                  </a:lnTo>
                  <a:lnTo>
                    <a:pt x="227" y="598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5" y="593"/>
                  </a:lnTo>
                  <a:lnTo>
                    <a:pt x="223" y="593"/>
                  </a:lnTo>
                  <a:lnTo>
                    <a:pt x="223" y="591"/>
                  </a:lnTo>
                  <a:lnTo>
                    <a:pt x="223" y="591"/>
                  </a:lnTo>
                  <a:lnTo>
                    <a:pt x="223" y="589"/>
                  </a:lnTo>
                  <a:lnTo>
                    <a:pt x="223" y="589"/>
                  </a:lnTo>
                  <a:lnTo>
                    <a:pt x="223" y="587"/>
                  </a:lnTo>
                  <a:lnTo>
                    <a:pt x="223" y="585"/>
                  </a:lnTo>
                  <a:lnTo>
                    <a:pt x="222" y="585"/>
                  </a:lnTo>
                  <a:lnTo>
                    <a:pt x="222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18" y="583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6" y="582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2" y="580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1" y="576"/>
                  </a:lnTo>
                  <a:lnTo>
                    <a:pt x="209" y="576"/>
                  </a:lnTo>
                  <a:lnTo>
                    <a:pt x="209" y="576"/>
                  </a:lnTo>
                  <a:lnTo>
                    <a:pt x="209" y="574"/>
                  </a:lnTo>
                  <a:lnTo>
                    <a:pt x="207" y="572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5" y="571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5"/>
                  </a:lnTo>
                  <a:lnTo>
                    <a:pt x="205" y="563"/>
                  </a:lnTo>
                  <a:lnTo>
                    <a:pt x="205" y="563"/>
                  </a:lnTo>
                  <a:lnTo>
                    <a:pt x="203" y="563"/>
                  </a:lnTo>
                  <a:lnTo>
                    <a:pt x="203" y="563"/>
                  </a:lnTo>
                  <a:lnTo>
                    <a:pt x="203" y="561"/>
                  </a:lnTo>
                  <a:lnTo>
                    <a:pt x="203" y="561"/>
                  </a:lnTo>
                  <a:lnTo>
                    <a:pt x="201" y="563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0" y="558"/>
                  </a:lnTo>
                  <a:lnTo>
                    <a:pt x="200" y="556"/>
                  </a:lnTo>
                  <a:lnTo>
                    <a:pt x="200" y="556"/>
                  </a:lnTo>
                  <a:lnTo>
                    <a:pt x="201" y="556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2"/>
                  </a:lnTo>
                  <a:lnTo>
                    <a:pt x="201" y="552"/>
                  </a:lnTo>
                  <a:lnTo>
                    <a:pt x="203" y="552"/>
                  </a:lnTo>
                  <a:lnTo>
                    <a:pt x="201" y="550"/>
                  </a:lnTo>
                  <a:lnTo>
                    <a:pt x="201" y="550"/>
                  </a:lnTo>
                  <a:lnTo>
                    <a:pt x="201" y="549"/>
                  </a:lnTo>
                  <a:lnTo>
                    <a:pt x="201" y="549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5"/>
                  </a:lnTo>
                  <a:lnTo>
                    <a:pt x="201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5" y="541"/>
                  </a:lnTo>
                  <a:lnTo>
                    <a:pt x="205" y="541"/>
                  </a:lnTo>
                  <a:lnTo>
                    <a:pt x="205" y="540"/>
                  </a:lnTo>
                  <a:lnTo>
                    <a:pt x="203" y="540"/>
                  </a:lnTo>
                  <a:lnTo>
                    <a:pt x="203" y="540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5" y="538"/>
                  </a:lnTo>
                  <a:lnTo>
                    <a:pt x="205" y="538"/>
                  </a:lnTo>
                  <a:lnTo>
                    <a:pt x="205" y="536"/>
                  </a:lnTo>
                  <a:lnTo>
                    <a:pt x="205" y="536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2"/>
                  </a:lnTo>
                  <a:lnTo>
                    <a:pt x="205" y="532"/>
                  </a:lnTo>
                  <a:lnTo>
                    <a:pt x="207" y="532"/>
                  </a:lnTo>
                  <a:lnTo>
                    <a:pt x="207" y="532"/>
                  </a:lnTo>
                  <a:lnTo>
                    <a:pt x="207" y="530"/>
                  </a:lnTo>
                  <a:lnTo>
                    <a:pt x="207" y="530"/>
                  </a:lnTo>
                  <a:lnTo>
                    <a:pt x="205" y="530"/>
                  </a:lnTo>
                  <a:lnTo>
                    <a:pt x="205" y="530"/>
                  </a:lnTo>
                  <a:lnTo>
                    <a:pt x="205" y="529"/>
                  </a:lnTo>
                  <a:lnTo>
                    <a:pt x="207" y="530"/>
                  </a:lnTo>
                  <a:lnTo>
                    <a:pt x="207" y="529"/>
                  </a:lnTo>
                  <a:lnTo>
                    <a:pt x="207" y="529"/>
                  </a:lnTo>
                  <a:lnTo>
                    <a:pt x="205" y="527"/>
                  </a:lnTo>
                  <a:lnTo>
                    <a:pt x="207" y="527"/>
                  </a:lnTo>
                  <a:lnTo>
                    <a:pt x="205" y="527"/>
                  </a:lnTo>
                  <a:lnTo>
                    <a:pt x="207" y="525"/>
                  </a:lnTo>
                  <a:lnTo>
                    <a:pt x="207" y="523"/>
                  </a:lnTo>
                  <a:lnTo>
                    <a:pt x="209" y="523"/>
                  </a:lnTo>
                  <a:lnTo>
                    <a:pt x="209" y="521"/>
                  </a:lnTo>
                  <a:lnTo>
                    <a:pt x="207" y="521"/>
                  </a:lnTo>
                  <a:lnTo>
                    <a:pt x="207" y="521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196" y="521"/>
                  </a:lnTo>
                  <a:lnTo>
                    <a:pt x="150" y="527"/>
                  </a:lnTo>
                  <a:lnTo>
                    <a:pt x="141" y="529"/>
                  </a:lnTo>
                  <a:lnTo>
                    <a:pt x="121" y="532"/>
                  </a:lnTo>
                  <a:lnTo>
                    <a:pt x="119" y="532"/>
                  </a:lnTo>
                  <a:lnTo>
                    <a:pt x="90" y="538"/>
                  </a:lnTo>
                  <a:lnTo>
                    <a:pt x="66" y="541"/>
                  </a:lnTo>
                  <a:lnTo>
                    <a:pt x="53" y="543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8" y="547"/>
                  </a:lnTo>
                  <a:lnTo>
                    <a:pt x="10" y="547"/>
                  </a:lnTo>
                  <a:lnTo>
                    <a:pt x="10" y="545"/>
                  </a:lnTo>
                  <a:lnTo>
                    <a:pt x="11" y="545"/>
                  </a:lnTo>
                  <a:lnTo>
                    <a:pt x="13" y="543"/>
                  </a:lnTo>
                  <a:lnTo>
                    <a:pt x="13" y="541"/>
                  </a:lnTo>
                  <a:lnTo>
                    <a:pt x="13" y="540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8" y="536"/>
                  </a:lnTo>
                  <a:lnTo>
                    <a:pt x="6" y="534"/>
                  </a:lnTo>
                  <a:lnTo>
                    <a:pt x="6" y="534"/>
                  </a:lnTo>
                  <a:lnTo>
                    <a:pt x="6" y="532"/>
                  </a:lnTo>
                  <a:lnTo>
                    <a:pt x="6" y="530"/>
                  </a:lnTo>
                  <a:lnTo>
                    <a:pt x="8" y="529"/>
                  </a:lnTo>
                  <a:lnTo>
                    <a:pt x="8" y="527"/>
                  </a:lnTo>
                  <a:lnTo>
                    <a:pt x="8" y="525"/>
                  </a:lnTo>
                  <a:lnTo>
                    <a:pt x="8" y="525"/>
                  </a:lnTo>
                  <a:lnTo>
                    <a:pt x="6" y="523"/>
                  </a:lnTo>
                  <a:lnTo>
                    <a:pt x="6" y="523"/>
                  </a:lnTo>
                  <a:lnTo>
                    <a:pt x="4" y="521"/>
                  </a:lnTo>
                  <a:lnTo>
                    <a:pt x="2" y="519"/>
                  </a:lnTo>
                  <a:lnTo>
                    <a:pt x="0" y="519"/>
                  </a:lnTo>
                  <a:lnTo>
                    <a:pt x="0" y="518"/>
                  </a:lnTo>
                  <a:lnTo>
                    <a:pt x="0" y="516"/>
                  </a:lnTo>
                  <a:lnTo>
                    <a:pt x="0" y="516"/>
                  </a:lnTo>
                  <a:lnTo>
                    <a:pt x="4" y="516"/>
                  </a:lnTo>
                  <a:lnTo>
                    <a:pt x="6" y="516"/>
                  </a:lnTo>
                  <a:lnTo>
                    <a:pt x="8" y="516"/>
                  </a:lnTo>
                  <a:lnTo>
                    <a:pt x="10" y="514"/>
                  </a:lnTo>
                  <a:lnTo>
                    <a:pt x="11" y="514"/>
                  </a:lnTo>
                  <a:lnTo>
                    <a:pt x="13" y="512"/>
                  </a:lnTo>
                  <a:lnTo>
                    <a:pt x="15" y="512"/>
                  </a:lnTo>
                  <a:lnTo>
                    <a:pt x="15" y="510"/>
                  </a:lnTo>
                  <a:lnTo>
                    <a:pt x="15" y="508"/>
                  </a:lnTo>
                  <a:lnTo>
                    <a:pt x="15" y="508"/>
                  </a:lnTo>
                  <a:lnTo>
                    <a:pt x="13" y="507"/>
                  </a:lnTo>
                  <a:lnTo>
                    <a:pt x="10" y="505"/>
                  </a:lnTo>
                  <a:lnTo>
                    <a:pt x="10" y="503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8" y="501"/>
                  </a:lnTo>
                  <a:lnTo>
                    <a:pt x="8" y="501"/>
                  </a:lnTo>
                  <a:lnTo>
                    <a:pt x="6" y="497"/>
                  </a:lnTo>
                  <a:lnTo>
                    <a:pt x="6" y="497"/>
                  </a:lnTo>
                  <a:lnTo>
                    <a:pt x="8" y="496"/>
                  </a:lnTo>
                  <a:lnTo>
                    <a:pt x="10" y="494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7"/>
                  </a:lnTo>
                  <a:lnTo>
                    <a:pt x="11" y="499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7" y="499"/>
                  </a:lnTo>
                  <a:lnTo>
                    <a:pt x="17" y="497"/>
                  </a:lnTo>
                  <a:lnTo>
                    <a:pt x="17" y="497"/>
                  </a:lnTo>
                  <a:lnTo>
                    <a:pt x="17" y="496"/>
                  </a:lnTo>
                  <a:lnTo>
                    <a:pt x="17" y="496"/>
                  </a:lnTo>
                  <a:lnTo>
                    <a:pt x="15" y="494"/>
                  </a:lnTo>
                  <a:lnTo>
                    <a:pt x="13" y="494"/>
                  </a:lnTo>
                  <a:lnTo>
                    <a:pt x="11" y="492"/>
                  </a:lnTo>
                  <a:lnTo>
                    <a:pt x="11" y="488"/>
                  </a:lnTo>
                  <a:lnTo>
                    <a:pt x="11" y="487"/>
                  </a:lnTo>
                  <a:lnTo>
                    <a:pt x="11" y="483"/>
                  </a:lnTo>
                  <a:lnTo>
                    <a:pt x="11" y="481"/>
                  </a:lnTo>
                  <a:lnTo>
                    <a:pt x="13" y="481"/>
                  </a:lnTo>
                  <a:lnTo>
                    <a:pt x="15" y="481"/>
                  </a:lnTo>
                  <a:lnTo>
                    <a:pt x="17" y="479"/>
                  </a:lnTo>
                  <a:lnTo>
                    <a:pt x="19" y="477"/>
                  </a:lnTo>
                  <a:lnTo>
                    <a:pt x="21" y="476"/>
                  </a:lnTo>
                  <a:lnTo>
                    <a:pt x="21" y="474"/>
                  </a:lnTo>
                  <a:lnTo>
                    <a:pt x="21" y="472"/>
                  </a:lnTo>
                  <a:lnTo>
                    <a:pt x="19" y="472"/>
                  </a:lnTo>
                  <a:lnTo>
                    <a:pt x="19" y="472"/>
                  </a:lnTo>
                  <a:lnTo>
                    <a:pt x="11" y="472"/>
                  </a:lnTo>
                  <a:lnTo>
                    <a:pt x="11" y="474"/>
                  </a:lnTo>
                  <a:lnTo>
                    <a:pt x="10" y="474"/>
                  </a:lnTo>
                  <a:lnTo>
                    <a:pt x="10" y="472"/>
                  </a:lnTo>
                  <a:lnTo>
                    <a:pt x="10" y="472"/>
                  </a:lnTo>
                  <a:lnTo>
                    <a:pt x="8" y="470"/>
                  </a:lnTo>
                  <a:lnTo>
                    <a:pt x="8" y="468"/>
                  </a:lnTo>
                  <a:lnTo>
                    <a:pt x="10" y="466"/>
                  </a:lnTo>
                  <a:lnTo>
                    <a:pt x="10" y="468"/>
                  </a:lnTo>
                  <a:lnTo>
                    <a:pt x="13" y="468"/>
                  </a:lnTo>
                  <a:lnTo>
                    <a:pt x="13" y="470"/>
                  </a:lnTo>
                  <a:lnTo>
                    <a:pt x="13" y="470"/>
                  </a:lnTo>
                  <a:lnTo>
                    <a:pt x="17" y="470"/>
                  </a:lnTo>
                  <a:lnTo>
                    <a:pt x="19" y="470"/>
                  </a:lnTo>
                  <a:lnTo>
                    <a:pt x="19" y="468"/>
                  </a:lnTo>
                  <a:lnTo>
                    <a:pt x="21" y="466"/>
                  </a:lnTo>
                  <a:lnTo>
                    <a:pt x="21" y="465"/>
                  </a:lnTo>
                  <a:lnTo>
                    <a:pt x="21" y="457"/>
                  </a:lnTo>
                  <a:lnTo>
                    <a:pt x="21" y="455"/>
                  </a:lnTo>
                  <a:lnTo>
                    <a:pt x="21" y="454"/>
                  </a:lnTo>
                  <a:lnTo>
                    <a:pt x="21" y="452"/>
                  </a:lnTo>
                  <a:lnTo>
                    <a:pt x="22" y="452"/>
                  </a:lnTo>
                  <a:lnTo>
                    <a:pt x="22" y="452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6" y="452"/>
                  </a:lnTo>
                  <a:lnTo>
                    <a:pt x="30" y="452"/>
                  </a:lnTo>
                  <a:lnTo>
                    <a:pt x="32" y="452"/>
                  </a:lnTo>
                  <a:lnTo>
                    <a:pt x="32" y="450"/>
                  </a:lnTo>
                  <a:lnTo>
                    <a:pt x="32" y="448"/>
                  </a:lnTo>
                  <a:lnTo>
                    <a:pt x="32" y="448"/>
                  </a:lnTo>
                  <a:lnTo>
                    <a:pt x="26" y="450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2" y="450"/>
                  </a:lnTo>
                  <a:lnTo>
                    <a:pt x="21" y="450"/>
                  </a:lnTo>
                  <a:lnTo>
                    <a:pt x="21" y="450"/>
                  </a:lnTo>
                  <a:lnTo>
                    <a:pt x="22" y="448"/>
                  </a:lnTo>
                  <a:lnTo>
                    <a:pt x="22" y="446"/>
                  </a:lnTo>
                  <a:lnTo>
                    <a:pt x="22" y="443"/>
                  </a:lnTo>
                  <a:lnTo>
                    <a:pt x="22" y="441"/>
                  </a:lnTo>
                  <a:lnTo>
                    <a:pt x="24" y="439"/>
                  </a:lnTo>
                  <a:lnTo>
                    <a:pt x="26" y="439"/>
                  </a:lnTo>
                  <a:lnTo>
                    <a:pt x="28" y="439"/>
                  </a:lnTo>
                  <a:lnTo>
                    <a:pt x="28" y="441"/>
                  </a:lnTo>
                  <a:lnTo>
                    <a:pt x="30" y="443"/>
                  </a:lnTo>
                  <a:lnTo>
                    <a:pt x="32" y="443"/>
                  </a:lnTo>
                  <a:lnTo>
                    <a:pt x="32" y="443"/>
                  </a:lnTo>
                  <a:lnTo>
                    <a:pt x="33" y="443"/>
                  </a:lnTo>
                  <a:lnTo>
                    <a:pt x="33" y="441"/>
                  </a:lnTo>
                  <a:lnTo>
                    <a:pt x="32" y="439"/>
                  </a:lnTo>
                  <a:lnTo>
                    <a:pt x="30" y="439"/>
                  </a:lnTo>
                  <a:lnTo>
                    <a:pt x="30" y="437"/>
                  </a:lnTo>
                  <a:lnTo>
                    <a:pt x="30" y="437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3" y="434"/>
                  </a:lnTo>
                  <a:lnTo>
                    <a:pt x="35" y="432"/>
                  </a:lnTo>
                  <a:lnTo>
                    <a:pt x="35" y="430"/>
                  </a:lnTo>
                  <a:lnTo>
                    <a:pt x="37" y="423"/>
                  </a:lnTo>
                  <a:lnTo>
                    <a:pt x="39" y="421"/>
                  </a:lnTo>
                  <a:lnTo>
                    <a:pt x="41" y="419"/>
                  </a:lnTo>
                  <a:lnTo>
                    <a:pt x="41" y="421"/>
                  </a:lnTo>
                  <a:lnTo>
                    <a:pt x="44" y="419"/>
                  </a:lnTo>
                  <a:lnTo>
                    <a:pt x="46" y="417"/>
                  </a:lnTo>
                  <a:lnTo>
                    <a:pt x="46" y="415"/>
                  </a:lnTo>
                  <a:lnTo>
                    <a:pt x="46" y="413"/>
                  </a:lnTo>
                  <a:lnTo>
                    <a:pt x="46" y="413"/>
                  </a:lnTo>
                  <a:lnTo>
                    <a:pt x="44" y="413"/>
                  </a:lnTo>
                  <a:lnTo>
                    <a:pt x="44" y="412"/>
                  </a:lnTo>
                  <a:lnTo>
                    <a:pt x="41" y="412"/>
                  </a:lnTo>
                  <a:lnTo>
                    <a:pt x="39" y="412"/>
                  </a:lnTo>
                  <a:lnTo>
                    <a:pt x="39" y="410"/>
                  </a:lnTo>
                  <a:lnTo>
                    <a:pt x="39" y="410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41" y="408"/>
                  </a:lnTo>
                  <a:lnTo>
                    <a:pt x="41" y="408"/>
                  </a:lnTo>
                  <a:lnTo>
                    <a:pt x="43" y="410"/>
                  </a:lnTo>
                  <a:lnTo>
                    <a:pt x="44" y="412"/>
                  </a:lnTo>
                  <a:lnTo>
                    <a:pt x="46" y="412"/>
                  </a:lnTo>
                  <a:lnTo>
                    <a:pt x="48" y="410"/>
                  </a:lnTo>
                  <a:lnTo>
                    <a:pt x="46" y="410"/>
                  </a:lnTo>
                  <a:lnTo>
                    <a:pt x="46" y="406"/>
                  </a:lnTo>
                  <a:lnTo>
                    <a:pt x="46" y="406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50" y="401"/>
                  </a:lnTo>
                  <a:lnTo>
                    <a:pt x="52" y="401"/>
                  </a:lnTo>
                  <a:lnTo>
                    <a:pt x="52" y="397"/>
                  </a:lnTo>
                  <a:lnTo>
                    <a:pt x="52" y="397"/>
                  </a:lnTo>
                  <a:lnTo>
                    <a:pt x="52" y="395"/>
                  </a:lnTo>
                  <a:lnTo>
                    <a:pt x="50" y="395"/>
                  </a:lnTo>
                  <a:lnTo>
                    <a:pt x="48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8" y="397"/>
                  </a:lnTo>
                  <a:lnTo>
                    <a:pt x="48" y="401"/>
                  </a:lnTo>
                  <a:lnTo>
                    <a:pt x="46" y="401"/>
                  </a:lnTo>
                  <a:lnTo>
                    <a:pt x="46" y="401"/>
                  </a:lnTo>
                  <a:lnTo>
                    <a:pt x="44" y="401"/>
                  </a:lnTo>
                  <a:lnTo>
                    <a:pt x="44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2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399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39" y="391"/>
                  </a:lnTo>
                  <a:lnTo>
                    <a:pt x="39" y="391"/>
                  </a:lnTo>
                  <a:lnTo>
                    <a:pt x="41" y="391"/>
                  </a:lnTo>
                  <a:lnTo>
                    <a:pt x="41" y="391"/>
                  </a:lnTo>
                  <a:lnTo>
                    <a:pt x="43" y="390"/>
                  </a:lnTo>
                  <a:lnTo>
                    <a:pt x="43" y="390"/>
                  </a:lnTo>
                  <a:lnTo>
                    <a:pt x="44" y="390"/>
                  </a:lnTo>
                  <a:lnTo>
                    <a:pt x="44" y="390"/>
                  </a:lnTo>
                  <a:lnTo>
                    <a:pt x="44" y="388"/>
                  </a:lnTo>
                  <a:lnTo>
                    <a:pt x="46" y="388"/>
                  </a:lnTo>
                  <a:lnTo>
                    <a:pt x="46" y="386"/>
                  </a:lnTo>
                  <a:lnTo>
                    <a:pt x="48" y="386"/>
                  </a:lnTo>
                  <a:lnTo>
                    <a:pt x="48" y="388"/>
                  </a:lnTo>
                  <a:lnTo>
                    <a:pt x="50" y="388"/>
                  </a:lnTo>
                  <a:lnTo>
                    <a:pt x="52" y="388"/>
                  </a:lnTo>
                  <a:lnTo>
                    <a:pt x="52" y="388"/>
                  </a:lnTo>
                  <a:lnTo>
                    <a:pt x="53" y="390"/>
                  </a:lnTo>
                  <a:lnTo>
                    <a:pt x="53" y="390"/>
                  </a:lnTo>
                  <a:lnTo>
                    <a:pt x="53" y="388"/>
                  </a:lnTo>
                  <a:lnTo>
                    <a:pt x="53" y="386"/>
                  </a:lnTo>
                  <a:lnTo>
                    <a:pt x="53" y="382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79"/>
                  </a:lnTo>
                  <a:lnTo>
                    <a:pt x="53" y="379"/>
                  </a:lnTo>
                  <a:lnTo>
                    <a:pt x="53" y="379"/>
                  </a:lnTo>
                  <a:lnTo>
                    <a:pt x="57" y="379"/>
                  </a:lnTo>
                  <a:lnTo>
                    <a:pt x="59" y="379"/>
                  </a:lnTo>
                  <a:lnTo>
                    <a:pt x="59" y="375"/>
                  </a:lnTo>
                  <a:lnTo>
                    <a:pt x="59" y="373"/>
                  </a:lnTo>
                  <a:lnTo>
                    <a:pt x="61" y="370"/>
                  </a:lnTo>
                  <a:lnTo>
                    <a:pt x="61" y="370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59" y="370"/>
                  </a:lnTo>
                  <a:lnTo>
                    <a:pt x="59" y="371"/>
                  </a:lnTo>
                  <a:lnTo>
                    <a:pt x="59" y="373"/>
                  </a:lnTo>
                  <a:lnTo>
                    <a:pt x="57" y="373"/>
                  </a:lnTo>
                  <a:lnTo>
                    <a:pt x="57" y="373"/>
                  </a:lnTo>
                  <a:lnTo>
                    <a:pt x="55" y="373"/>
                  </a:lnTo>
                  <a:lnTo>
                    <a:pt x="52" y="373"/>
                  </a:lnTo>
                  <a:lnTo>
                    <a:pt x="50" y="373"/>
                  </a:lnTo>
                  <a:lnTo>
                    <a:pt x="50" y="373"/>
                  </a:lnTo>
                  <a:lnTo>
                    <a:pt x="48" y="371"/>
                  </a:lnTo>
                  <a:lnTo>
                    <a:pt x="48" y="370"/>
                  </a:lnTo>
                  <a:lnTo>
                    <a:pt x="46" y="370"/>
                  </a:lnTo>
                  <a:lnTo>
                    <a:pt x="46" y="368"/>
                  </a:lnTo>
                  <a:lnTo>
                    <a:pt x="48" y="368"/>
                  </a:lnTo>
                  <a:lnTo>
                    <a:pt x="48" y="366"/>
                  </a:lnTo>
                  <a:lnTo>
                    <a:pt x="48" y="366"/>
                  </a:lnTo>
                  <a:lnTo>
                    <a:pt x="52" y="364"/>
                  </a:lnTo>
                  <a:lnTo>
                    <a:pt x="52" y="364"/>
                  </a:lnTo>
                  <a:lnTo>
                    <a:pt x="52" y="362"/>
                  </a:lnTo>
                  <a:lnTo>
                    <a:pt x="50" y="362"/>
                  </a:lnTo>
                  <a:lnTo>
                    <a:pt x="50" y="360"/>
                  </a:lnTo>
                  <a:lnTo>
                    <a:pt x="48" y="360"/>
                  </a:lnTo>
                  <a:lnTo>
                    <a:pt x="48" y="360"/>
                  </a:lnTo>
                  <a:lnTo>
                    <a:pt x="46" y="362"/>
                  </a:lnTo>
                  <a:lnTo>
                    <a:pt x="44" y="362"/>
                  </a:lnTo>
                  <a:lnTo>
                    <a:pt x="43" y="362"/>
                  </a:lnTo>
                  <a:lnTo>
                    <a:pt x="41" y="362"/>
                  </a:lnTo>
                  <a:lnTo>
                    <a:pt x="39" y="362"/>
                  </a:lnTo>
                  <a:lnTo>
                    <a:pt x="35" y="359"/>
                  </a:lnTo>
                  <a:lnTo>
                    <a:pt x="33" y="357"/>
                  </a:lnTo>
                  <a:lnTo>
                    <a:pt x="33" y="355"/>
                  </a:lnTo>
                  <a:lnTo>
                    <a:pt x="33" y="353"/>
                  </a:lnTo>
                  <a:lnTo>
                    <a:pt x="33" y="353"/>
                  </a:lnTo>
                  <a:lnTo>
                    <a:pt x="35" y="351"/>
                  </a:lnTo>
                  <a:lnTo>
                    <a:pt x="35" y="349"/>
                  </a:lnTo>
                  <a:lnTo>
                    <a:pt x="37" y="351"/>
                  </a:lnTo>
                  <a:lnTo>
                    <a:pt x="41" y="355"/>
                  </a:lnTo>
                  <a:lnTo>
                    <a:pt x="43" y="357"/>
                  </a:lnTo>
                  <a:lnTo>
                    <a:pt x="44" y="357"/>
                  </a:lnTo>
                  <a:lnTo>
                    <a:pt x="46" y="357"/>
                  </a:lnTo>
                  <a:lnTo>
                    <a:pt x="46" y="355"/>
                  </a:lnTo>
                  <a:lnTo>
                    <a:pt x="48" y="355"/>
                  </a:lnTo>
                  <a:lnTo>
                    <a:pt x="48" y="355"/>
                  </a:lnTo>
                  <a:lnTo>
                    <a:pt x="46" y="353"/>
                  </a:lnTo>
                  <a:lnTo>
                    <a:pt x="46" y="353"/>
                  </a:lnTo>
                  <a:lnTo>
                    <a:pt x="44" y="353"/>
                  </a:lnTo>
                  <a:lnTo>
                    <a:pt x="44" y="351"/>
                  </a:lnTo>
                  <a:lnTo>
                    <a:pt x="43" y="351"/>
                  </a:lnTo>
                  <a:lnTo>
                    <a:pt x="39" y="351"/>
                  </a:lnTo>
                  <a:lnTo>
                    <a:pt x="39" y="351"/>
                  </a:lnTo>
                  <a:lnTo>
                    <a:pt x="39" y="349"/>
                  </a:lnTo>
                  <a:lnTo>
                    <a:pt x="37" y="348"/>
                  </a:lnTo>
                  <a:lnTo>
                    <a:pt x="37" y="348"/>
                  </a:lnTo>
                  <a:lnTo>
                    <a:pt x="39" y="348"/>
                  </a:lnTo>
                  <a:lnTo>
                    <a:pt x="41" y="346"/>
                  </a:lnTo>
                  <a:lnTo>
                    <a:pt x="41" y="346"/>
                  </a:lnTo>
                  <a:lnTo>
                    <a:pt x="43" y="342"/>
                  </a:lnTo>
                  <a:lnTo>
                    <a:pt x="44" y="342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38"/>
                  </a:lnTo>
                  <a:lnTo>
                    <a:pt x="43" y="337"/>
                  </a:lnTo>
                  <a:lnTo>
                    <a:pt x="43" y="338"/>
                  </a:lnTo>
                  <a:lnTo>
                    <a:pt x="41" y="338"/>
                  </a:lnTo>
                  <a:lnTo>
                    <a:pt x="39" y="342"/>
                  </a:lnTo>
                  <a:lnTo>
                    <a:pt x="37" y="342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2" y="344"/>
                  </a:lnTo>
                  <a:lnTo>
                    <a:pt x="30" y="342"/>
                  </a:lnTo>
                  <a:lnTo>
                    <a:pt x="28" y="338"/>
                  </a:lnTo>
                  <a:lnTo>
                    <a:pt x="28" y="338"/>
                  </a:lnTo>
                  <a:lnTo>
                    <a:pt x="30" y="337"/>
                  </a:lnTo>
                  <a:lnTo>
                    <a:pt x="32" y="333"/>
                  </a:lnTo>
                  <a:lnTo>
                    <a:pt x="33" y="331"/>
                  </a:lnTo>
                  <a:lnTo>
                    <a:pt x="35" y="329"/>
                  </a:lnTo>
                  <a:lnTo>
                    <a:pt x="37" y="328"/>
                  </a:lnTo>
                  <a:lnTo>
                    <a:pt x="35" y="328"/>
                  </a:lnTo>
                  <a:lnTo>
                    <a:pt x="32" y="326"/>
                  </a:lnTo>
                  <a:lnTo>
                    <a:pt x="30" y="326"/>
                  </a:lnTo>
                  <a:lnTo>
                    <a:pt x="28" y="326"/>
                  </a:lnTo>
                  <a:lnTo>
                    <a:pt x="26" y="326"/>
                  </a:lnTo>
                  <a:lnTo>
                    <a:pt x="26" y="326"/>
                  </a:lnTo>
                  <a:lnTo>
                    <a:pt x="26" y="324"/>
                  </a:lnTo>
                  <a:lnTo>
                    <a:pt x="26" y="322"/>
                  </a:lnTo>
                  <a:lnTo>
                    <a:pt x="24" y="318"/>
                  </a:lnTo>
                  <a:lnTo>
                    <a:pt x="26" y="315"/>
                  </a:lnTo>
                  <a:lnTo>
                    <a:pt x="26" y="313"/>
                  </a:lnTo>
                  <a:lnTo>
                    <a:pt x="30" y="311"/>
                  </a:lnTo>
                  <a:lnTo>
                    <a:pt x="32" y="309"/>
                  </a:lnTo>
                  <a:lnTo>
                    <a:pt x="32" y="309"/>
                  </a:lnTo>
                  <a:lnTo>
                    <a:pt x="32" y="306"/>
                  </a:lnTo>
                  <a:lnTo>
                    <a:pt x="30" y="300"/>
                  </a:lnTo>
                  <a:lnTo>
                    <a:pt x="30" y="298"/>
                  </a:lnTo>
                  <a:lnTo>
                    <a:pt x="28" y="296"/>
                  </a:lnTo>
                  <a:lnTo>
                    <a:pt x="28" y="296"/>
                  </a:lnTo>
                  <a:lnTo>
                    <a:pt x="26" y="296"/>
                  </a:lnTo>
                  <a:lnTo>
                    <a:pt x="24" y="296"/>
                  </a:lnTo>
                  <a:lnTo>
                    <a:pt x="24" y="298"/>
                  </a:lnTo>
                  <a:lnTo>
                    <a:pt x="24" y="300"/>
                  </a:lnTo>
                  <a:lnTo>
                    <a:pt x="24" y="302"/>
                  </a:lnTo>
                  <a:lnTo>
                    <a:pt x="24" y="304"/>
                  </a:lnTo>
                  <a:lnTo>
                    <a:pt x="24" y="306"/>
                  </a:lnTo>
                  <a:lnTo>
                    <a:pt x="22" y="307"/>
                  </a:lnTo>
                  <a:lnTo>
                    <a:pt x="22" y="307"/>
                  </a:lnTo>
                  <a:lnTo>
                    <a:pt x="21" y="307"/>
                  </a:lnTo>
                  <a:lnTo>
                    <a:pt x="19" y="307"/>
                  </a:lnTo>
                  <a:lnTo>
                    <a:pt x="17" y="306"/>
                  </a:lnTo>
                  <a:lnTo>
                    <a:pt x="17" y="304"/>
                  </a:lnTo>
                  <a:lnTo>
                    <a:pt x="17" y="302"/>
                  </a:lnTo>
                  <a:lnTo>
                    <a:pt x="19" y="300"/>
                  </a:lnTo>
                  <a:lnTo>
                    <a:pt x="21" y="296"/>
                  </a:lnTo>
                  <a:lnTo>
                    <a:pt x="21" y="295"/>
                  </a:lnTo>
                  <a:lnTo>
                    <a:pt x="21" y="293"/>
                  </a:lnTo>
                  <a:lnTo>
                    <a:pt x="21" y="291"/>
                  </a:lnTo>
                  <a:lnTo>
                    <a:pt x="21" y="291"/>
                  </a:lnTo>
                  <a:lnTo>
                    <a:pt x="22" y="291"/>
                  </a:lnTo>
                  <a:lnTo>
                    <a:pt x="22" y="289"/>
                  </a:lnTo>
                  <a:lnTo>
                    <a:pt x="24" y="289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6"/>
                  </a:lnTo>
                  <a:lnTo>
                    <a:pt x="21" y="284"/>
                  </a:lnTo>
                  <a:lnTo>
                    <a:pt x="15" y="282"/>
                  </a:lnTo>
                  <a:lnTo>
                    <a:pt x="15" y="282"/>
                  </a:lnTo>
                  <a:lnTo>
                    <a:pt x="15" y="280"/>
                  </a:lnTo>
                  <a:lnTo>
                    <a:pt x="15" y="278"/>
                  </a:lnTo>
                  <a:lnTo>
                    <a:pt x="15" y="278"/>
                  </a:lnTo>
                  <a:lnTo>
                    <a:pt x="17" y="278"/>
                  </a:lnTo>
                  <a:lnTo>
                    <a:pt x="19" y="278"/>
                  </a:lnTo>
                  <a:lnTo>
                    <a:pt x="21" y="278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6" y="276"/>
                  </a:lnTo>
                  <a:lnTo>
                    <a:pt x="26" y="275"/>
                  </a:lnTo>
                  <a:lnTo>
                    <a:pt x="26" y="273"/>
                  </a:lnTo>
                  <a:lnTo>
                    <a:pt x="24" y="273"/>
                  </a:lnTo>
                  <a:lnTo>
                    <a:pt x="24" y="271"/>
                  </a:lnTo>
                  <a:lnTo>
                    <a:pt x="24" y="267"/>
                  </a:lnTo>
                  <a:lnTo>
                    <a:pt x="26" y="265"/>
                  </a:lnTo>
                  <a:lnTo>
                    <a:pt x="28" y="264"/>
                  </a:lnTo>
                  <a:lnTo>
                    <a:pt x="28" y="262"/>
                  </a:lnTo>
                  <a:lnTo>
                    <a:pt x="28" y="260"/>
                  </a:lnTo>
                  <a:lnTo>
                    <a:pt x="28" y="260"/>
                  </a:lnTo>
                  <a:lnTo>
                    <a:pt x="28" y="258"/>
                  </a:lnTo>
                  <a:lnTo>
                    <a:pt x="26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60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1" y="262"/>
                  </a:lnTo>
                  <a:lnTo>
                    <a:pt x="19" y="260"/>
                  </a:lnTo>
                  <a:lnTo>
                    <a:pt x="17" y="258"/>
                  </a:lnTo>
                  <a:lnTo>
                    <a:pt x="17" y="256"/>
                  </a:lnTo>
                  <a:lnTo>
                    <a:pt x="17" y="253"/>
                  </a:lnTo>
                  <a:lnTo>
                    <a:pt x="17" y="251"/>
                  </a:lnTo>
                  <a:lnTo>
                    <a:pt x="19" y="247"/>
                  </a:lnTo>
                  <a:lnTo>
                    <a:pt x="22" y="243"/>
                  </a:lnTo>
                  <a:lnTo>
                    <a:pt x="22" y="242"/>
                  </a:lnTo>
                  <a:lnTo>
                    <a:pt x="24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6"/>
                  </a:lnTo>
                  <a:lnTo>
                    <a:pt x="21" y="236"/>
                  </a:lnTo>
                  <a:lnTo>
                    <a:pt x="21" y="236"/>
                  </a:lnTo>
                  <a:lnTo>
                    <a:pt x="21" y="238"/>
                  </a:lnTo>
                  <a:lnTo>
                    <a:pt x="21" y="238"/>
                  </a:lnTo>
                  <a:lnTo>
                    <a:pt x="19" y="240"/>
                  </a:lnTo>
                  <a:lnTo>
                    <a:pt x="21" y="243"/>
                  </a:lnTo>
                  <a:lnTo>
                    <a:pt x="19" y="243"/>
                  </a:lnTo>
                  <a:lnTo>
                    <a:pt x="17" y="247"/>
                  </a:lnTo>
                  <a:lnTo>
                    <a:pt x="15" y="247"/>
                  </a:lnTo>
                  <a:lnTo>
                    <a:pt x="13" y="249"/>
                  </a:lnTo>
                  <a:lnTo>
                    <a:pt x="11" y="247"/>
                  </a:lnTo>
                  <a:lnTo>
                    <a:pt x="10" y="245"/>
                  </a:lnTo>
                  <a:lnTo>
                    <a:pt x="10" y="243"/>
                  </a:lnTo>
                  <a:lnTo>
                    <a:pt x="10" y="243"/>
                  </a:lnTo>
                  <a:lnTo>
                    <a:pt x="11" y="243"/>
                  </a:lnTo>
                  <a:lnTo>
                    <a:pt x="13" y="242"/>
                  </a:lnTo>
                  <a:lnTo>
                    <a:pt x="15" y="240"/>
                  </a:lnTo>
                  <a:lnTo>
                    <a:pt x="17" y="240"/>
                  </a:lnTo>
                  <a:lnTo>
                    <a:pt x="17" y="240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5" y="234"/>
                  </a:lnTo>
                  <a:lnTo>
                    <a:pt x="13" y="233"/>
                  </a:lnTo>
                  <a:lnTo>
                    <a:pt x="11" y="233"/>
                  </a:lnTo>
                  <a:lnTo>
                    <a:pt x="11" y="234"/>
                  </a:lnTo>
                  <a:lnTo>
                    <a:pt x="11" y="238"/>
                  </a:lnTo>
                  <a:lnTo>
                    <a:pt x="11" y="242"/>
                  </a:lnTo>
                  <a:lnTo>
                    <a:pt x="10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0"/>
                  </a:lnTo>
                  <a:lnTo>
                    <a:pt x="8" y="238"/>
                  </a:lnTo>
                  <a:lnTo>
                    <a:pt x="10" y="234"/>
                  </a:lnTo>
                  <a:lnTo>
                    <a:pt x="10" y="233"/>
                  </a:lnTo>
                  <a:lnTo>
                    <a:pt x="10" y="231"/>
                  </a:lnTo>
                  <a:lnTo>
                    <a:pt x="8" y="231"/>
                  </a:lnTo>
                  <a:lnTo>
                    <a:pt x="6" y="231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4" y="223"/>
                  </a:lnTo>
                  <a:lnTo>
                    <a:pt x="6" y="225"/>
                  </a:lnTo>
                  <a:lnTo>
                    <a:pt x="6" y="225"/>
                  </a:lnTo>
                  <a:lnTo>
                    <a:pt x="8" y="225"/>
                  </a:lnTo>
                  <a:lnTo>
                    <a:pt x="10" y="225"/>
                  </a:lnTo>
                  <a:lnTo>
                    <a:pt x="10" y="223"/>
                  </a:lnTo>
                  <a:lnTo>
                    <a:pt x="11" y="222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0" y="216"/>
                  </a:lnTo>
                  <a:lnTo>
                    <a:pt x="8" y="216"/>
                  </a:lnTo>
                  <a:lnTo>
                    <a:pt x="8" y="214"/>
                  </a:lnTo>
                  <a:lnTo>
                    <a:pt x="6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1"/>
                  </a:lnTo>
                  <a:lnTo>
                    <a:pt x="2" y="211"/>
                  </a:lnTo>
                  <a:lnTo>
                    <a:pt x="2" y="209"/>
                  </a:lnTo>
                  <a:lnTo>
                    <a:pt x="4" y="209"/>
                  </a:lnTo>
                  <a:lnTo>
                    <a:pt x="6" y="207"/>
                  </a:lnTo>
                  <a:lnTo>
                    <a:pt x="8" y="207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1" y="209"/>
                  </a:lnTo>
                  <a:lnTo>
                    <a:pt x="11" y="211"/>
                  </a:lnTo>
                  <a:lnTo>
                    <a:pt x="13" y="212"/>
                  </a:lnTo>
                  <a:lnTo>
                    <a:pt x="13" y="212"/>
                  </a:lnTo>
                  <a:lnTo>
                    <a:pt x="17" y="212"/>
                  </a:lnTo>
                  <a:lnTo>
                    <a:pt x="19" y="212"/>
                  </a:lnTo>
                  <a:lnTo>
                    <a:pt x="19" y="212"/>
                  </a:lnTo>
                  <a:lnTo>
                    <a:pt x="21" y="211"/>
                  </a:lnTo>
                  <a:lnTo>
                    <a:pt x="21" y="209"/>
                  </a:lnTo>
                  <a:lnTo>
                    <a:pt x="21" y="207"/>
                  </a:lnTo>
                  <a:lnTo>
                    <a:pt x="21" y="207"/>
                  </a:lnTo>
                  <a:lnTo>
                    <a:pt x="21" y="205"/>
                  </a:lnTo>
                  <a:lnTo>
                    <a:pt x="19" y="205"/>
                  </a:lnTo>
                  <a:lnTo>
                    <a:pt x="19" y="205"/>
                  </a:lnTo>
                  <a:lnTo>
                    <a:pt x="17" y="205"/>
                  </a:lnTo>
                  <a:lnTo>
                    <a:pt x="17" y="207"/>
                  </a:lnTo>
                  <a:lnTo>
                    <a:pt x="13" y="207"/>
                  </a:lnTo>
                  <a:lnTo>
                    <a:pt x="11" y="207"/>
                  </a:lnTo>
                  <a:lnTo>
                    <a:pt x="11" y="207"/>
                  </a:lnTo>
                  <a:lnTo>
                    <a:pt x="10" y="205"/>
                  </a:lnTo>
                  <a:lnTo>
                    <a:pt x="10" y="200"/>
                  </a:lnTo>
                  <a:lnTo>
                    <a:pt x="10" y="200"/>
                  </a:lnTo>
                  <a:lnTo>
                    <a:pt x="10" y="198"/>
                  </a:lnTo>
                  <a:lnTo>
                    <a:pt x="11" y="198"/>
                  </a:lnTo>
                  <a:lnTo>
                    <a:pt x="13" y="200"/>
                  </a:lnTo>
                  <a:lnTo>
                    <a:pt x="15" y="198"/>
                  </a:lnTo>
                  <a:lnTo>
                    <a:pt x="17" y="198"/>
                  </a:lnTo>
                  <a:lnTo>
                    <a:pt x="17" y="198"/>
                  </a:lnTo>
                  <a:lnTo>
                    <a:pt x="19" y="200"/>
                  </a:lnTo>
                  <a:lnTo>
                    <a:pt x="21" y="200"/>
                  </a:lnTo>
                  <a:lnTo>
                    <a:pt x="22" y="200"/>
                  </a:lnTo>
                  <a:lnTo>
                    <a:pt x="24" y="200"/>
                  </a:lnTo>
                  <a:lnTo>
                    <a:pt x="24" y="198"/>
                  </a:lnTo>
                  <a:lnTo>
                    <a:pt x="24" y="196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2" y="194"/>
                  </a:lnTo>
                  <a:lnTo>
                    <a:pt x="19" y="192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5" y="189"/>
                  </a:lnTo>
                  <a:lnTo>
                    <a:pt x="15" y="187"/>
                  </a:lnTo>
                  <a:lnTo>
                    <a:pt x="17" y="185"/>
                  </a:lnTo>
                  <a:lnTo>
                    <a:pt x="17" y="183"/>
                  </a:lnTo>
                  <a:lnTo>
                    <a:pt x="19" y="180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7" y="176"/>
                  </a:lnTo>
                  <a:lnTo>
                    <a:pt x="15" y="176"/>
                  </a:lnTo>
                  <a:lnTo>
                    <a:pt x="13" y="174"/>
                  </a:lnTo>
                  <a:lnTo>
                    <a:pt x="11" y="174"/>
                  </a:lnTo>
                  <a:lnTo>
                    <a:pt x="10" y="172"/>
                  </a:lnTo>
                  <a:lnTo>
                    <a:pt x="10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7" y="172"/>
                  </a:lnTo>
                  <a:lnTo>
                    <a:pt x="17" y="172"/>
                  </a:lnTo>
                  <a:lnTo>
                    <a:pt x="19" y="170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21" y="174"/>
                  </a:lnTo>
                  <a:lnTo>
                    <a:pt x="21" y="174"/>
                  </a:lnTo>
                  <a:lnTo>
                    <a:pt x="22" y="174"/>
                  </a:lnTo>
                  <a:lnTo>
                    <a:pt x="22" y="174"/>
                  </a:lnTo>
                  <a:lnTo>
                    <a:pt x="24" y="174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2" y="169"/>
                  </a:lnTo>
                  <a:lnTo>
                    <a:pt x="22" y="169"/>
                  </a:lnTo>
                  <a:lnTo>
                    <a:pt x="22" y="167"/>
                  </a:lnTo>
                  <a:lnTo>
                    <a:pt x="24" y="165"/>
                  </a:lnTo>
                  <a:lnTo>
                    <a:pt x="24" y="165"/>
                  </a:lnTo>
                  <a:lnTo>
                    <a:pt x="26" y="165"/>
                  </a:lnTo>
                  <a:lnTo>
                    <a:pt x="28" y="165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30" y="161"/>
                  </a:lnTo>
                  <a:lnTo>
                    <a:pt x="32" y="159"/>
                  </a:lnTo>
                  <a:lnTo>
                    <a:pt x="32" y="158"/>
                  </a:lnTo>
                  <a:lnTo>
                    <a:pt x="32" y="156"/>
                  </a:lnTo>
                  <a:lnTo>
                    <a:pt x="30" y="156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4" y="154"/>
                  </a:lnTo>
                  <a:lnTo>
                    <a:pt x="22" y="154"/>
                  </a:lnTo>
                  <a:lnTo>
                    <a:pt x="22" y="154"/>
                  </a:lnTo>
                  <a:lnTo>
                    <a:pt x="22" y="152"/>
                  </a:lnTo>
                  <a:lnTo>
                    <a:pt x="21" y="150"/>
                  </a:lnTo>
                  <a:lnTo>
                    <a:pt x="22" y="147"/>
                  </a:lnTo>
                  <a:lnTo>
                    <a:pt x="22" y="147"/>
                  </a:lnTo>
                  <a:lnTo>
                    <a:pt x="26" y="147"/>
                  </a:lnTo>
                  <a:lnTo>
                    <a:pt x="28" y="147"/>
                  </a:lnTo>
                  <a:lnTo>
                    <a:pt x="32" y="148"/>
                  </a:lnTo>
                  <a:lnTo>
                    <a:pt x="32" y="148"/>
                  </a:lnTo>
                  <a:lnTo>
                    <a:pt x="33" y="148"/>
                  </a:lnTo>
                  <a:lnTo>
                    <a:pt x="35" y="147"/>
                  </a:lnTo>
                  <a:lnTo>
                    <a:pt x="35" y="147"/>
                  </a:lnTo>
                  <a:lnTo>
                    <a:pt x="35" y="145"/>
                  </a:lnTo>
                  <a:lnTo>
                    <a:pt x="35" y="145"/>
                  </a:lnTo>
                  <a:lnTo>
                    <a:pt x="33" y="143"/>
                  </a:lnTo>
                  <a:lnTo>
                    <a:pt x="32" y="143"/>
                  </a:lnTo>
                  <a:lnTo>
                    <a:pt x="28" y="143"/>
                  </a:lnTo>
                  <a:lnTo>
                    <a:pt x="24" y="145"/>
                  </a:lnTo>
                  <a:lnTo>
                    <a:pt x="24" y="143"/>
                  </a:lnTo>
                  <a:lnTo>
                    <a:pt x="24" y="143"/>
                  </a:lnTo>
                  <a:lnTo>
                    <a:pt x="22" y="143"/>
                  </a:lnTo>
                  <a:lnTo>
                    <a:pt x="22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6" y="139"/>
                  </a:lnTo>
                  <a:lnTo>
                    <a:pt x="28" y="141"/>
                  </a:lnTo>
                  <a:lnTo>
                    <a:pt x="30" y="141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7"/>
                  </a:lnTo>
                  <a:lnTo>
                    <a:pt x="32" y="134"/>
                  </a:lnTo>
                  <a:lnTo>
                    <a:pt x="32" y="132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7" y="132"/>
                  </a:lnTo>
                  <a:lnTo>
                    <a:pt x="37" y="132"/>
                  </a:lnTo>
                  <a:lnTo>
                    <a:pt x="39" y="132"/>
                  </a:lnTo>
                  <a:lnTo>
                    <a:pt x="39" y="130"/>
                  </a:lnTo>
                  <a:lnTo>
                    <a:pt x="39" y="127"/>
                  </a:lnTo>
                  <a:lnTo>
                    <a:pt x="37" y="125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9" y="119"/>
                  </a:lnTo>
                  <a:lnTo>
                    <a:pt x="41" y="119"/>
                  </a:lnTo>
                  <a:lnTo>
                    <a:pt x="41" y="119"/>
                  </a:lnTo>
                  <a:lnTo>
                    <a:pt x="43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21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6" y="127"/>
                  </a:lnTo>
                  <a:lnTo>
                    <a:pt x="48" y="125"/>
                  </a:lnTo>
                  <a:lnTo>
                    <a:pt x="48" y="123"/>
                  </a:lnTo>
                  <a:lnTo>
                    <a:pt x="48" y="123"/>
                  </a:lnTo>
                  <a:lnTo>
                    <a:pt x="48" y="121"/>
                  </a:lnTo>
                  <a:lnTo>
                    <a:pt x="48" y="119"/>
                  </a:lnTo>
                  <a:lnTo>
                    <a:pt x="48" y="117"/>
                  </a:lnTo>
                  <a:lnTo>
                    <a:pt x="52" y="114"/>
                  </a:lnTo>
                  <a:lnTo>
                    <a:pt x="53" y="112"/>
                  </a:lnTo>
                  <a:lnTo>
                    <a:pt x="53" y="110"/>
                  </a:lnTo>
                  <a:lnTo>
                    <a:pt x="53" y="106"/>
                  </a:lnTo>
                  <a:lnTo>
                    <a:pt x="52" y="105"/>
                  </a:lnTo>
                  <a:lnTo>
                    <a:pt x="52" y="103"/>
                  </a:lnTo>
                  <a:lnTo>
                    <a:pt x="52" y="101"/>
                  </a:lnTo>
                  <a:lnTo>
                    <a:pt x="52" y="99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5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2" y="88"/>
                  </a:lnTo>
                  <a:lnTo>
                    <a:pt x="50" y="86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3"/>
                  </a:lnTo>
                  <a:lnTo>
                    <a:pt x="52" y="79"/>
                  </a:lnTo>
                  <a:lnTo>
                    <a:pt x="50" y="77"/>
                  </a:lnTo>
                  <a:lnTo>
                    <a:pt x="52" y="77"/>
                  </a:lnTo>
                  <a:lnTo>
                    <a:pt x="52" y="77"/>
                  </a:lnTo>
                  <a:lnTo>
                    <a:pt x="53" y="77"/>
                  </a:lnTo>
                  <a:lnTo>
                    <a:pt x="53" y="79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61" y="79"/>
                  </a:lnTo>
                  <a:lnTo>
                    <a:pt x="61" y="77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7" y="75"/>
                  </a:lnTo>
                  <a:lnTo>
                    <a:pt x="55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2" y="72"/>
                  </a:lnTo>
                  <a:lnTo>
                    <a:pt x="52" y="70"/>
                  </a:lnTo>
                  <a:lnTo>
                    <a:pt x="52" y="68"/>
                  </a:lnTo>
                  <a:lnTo>
                    <a:pt x="50" y="66"/>
                  </a:lnTo>
                  <a:lnTo>
                    <a:pt x="50" y="64"/>
                  </a:lnTo>
                  <a:lnTo>
                    <a:pt x="52" y="64"/>
                  </a:lnTo>
                  <a:lnTo>
                    <a:pt x="52" y="63"/>
                  </a:lnTo>
                  <a:lnTo>
                    <a:pt x="53" y="63"/>
                  </a:lnTo>
                  <a:lnTo>
                    <a:pt x="55" y="64"/>
                  </a:lnTo>
                  <a:lnTo>
                    <a:pt x="55" y="66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55" y="70"/>
                  </a:lnTo>
                  <a:lnTo>
                    <a:pt x="53" y="70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7" y="72"/>
                  </a:lnTo>
                  <a:lnTo>
                    <a:pt x="61" y="72"/>
                  </a:lnTo>
                  <a:lnTo>
                    <a:pt x="61" y="70"/>
                  </a:lnTo>
                  <a:lnTo>
                    <a:pt x="61" y="70"/>
                  </a:lnTo>
                  <a:lnTo>
                    <a:pt x="61" y="68"/>
                  </a:lnTo>
                  <a:lnTo>
                    <a:pt x="61" y="66"/>
                  </a:lnTo>
                  <a:lnTo>
                    <a:pt x="59" y="64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7" y="55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9" y="52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1" y="55"/>
                  </a:lnTo>
                  <a:lnTo>
                    <a:pt x="61" y="57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3" y="59"/>
                  </a:lnTo>
                  <a:lnTo>
                    <a:pt x="63" y="57"/>
                  </a:lnTo>
                  <a:lnTo>
                    <a:pt x="64" y="57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70" y="53"/>
                  </a:lnTo>
                  <a:lnTo>
                    <a:pt x="70" y="53"/>
                  </a:lnTo>
                  <a:lnTo>
                    <a:pt x="72" y="55"/>
                  </a:lnTo>
                  <a:lnTo>
                    <a:pt x="72" y="55"/>
                  </a:lnTo>
                  <a:lnTo>
                    <a:pt x="74" y="53"/>
                  </a:lnTo>
                  <a:lnTo>
                    <a:pt x="74" y="52"/>
                  </a:lnTo>
                  <a:lnTo>
                    <a:pt x="74" y="50"/>
                  </a:lnTo>
                  <a:lnTo>
                    <a:pt x="74" y="50"/>
                  </a:lnTo>
                  <a:lnTo>
                    <a:pt x="75" y="50"/>
                  </a:lnTo>
                  <a:lnTo>
                    <a:pt x="77" y="48"/>
                  </a:lnTo>
                  <a:lnTo>
                    <a:pt x="79" y="44"/>
                  </a:lnTo>
                  <a:lnTo>
                    <a:pt x="79" y="42"/>
                  </a:lnTo>
                  <a:lnTo>
                    <a:pt x="77" y="41"/>
                  </a:lnTo>
                  <a:lnTo>
                    <a:pt x="77" y="41"/>
                  </a:lnTo>
                  <a:lnTo>
                    <a:pt x="75" y="41"/>
                  </a:lnTo>
                  <a:lnTo>
                    <a:pt x="74" y="39"/>
                  </a:lnTo>
                  <a:lnTo>
                    <a:pt x="72" y="39"/>
                  </a:lnTo>
                  <a:lnTo>
                    <a:pt x="72" y="37"/>
                  </a:lnTo>
                  <a:lnTo>
                    <a:pt x="72" y="37"/>
                  </a:lnTo>
                  <a:lnTo>
                    <a:pt x="72" y="35"/>
                  </a:lnTo>
                  <a:lnTo>
                    <a:pt x="88" y="33"/>
                  </a:lnTo>
                  <a:lnTo>
                    <a:pt x="92" y="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0"/>
            <p:cNvSpPr>
              <a:spLocks/>
            </p:cNvSpPr>
            <p:nvPr userDrawn="1"/>
          </p:nvSpPr>
          <p:spPr bwMode="auto">
            <a:xfrm>
              <a:off x="6178550" y="3128963"/>
              <a:ext cx="17463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" y="29"/>
                </a:cxn>
                <a:cxn ang="0">
                  <a:pos x="0" y="0"/>
                </a:cxn>
              </a:cxnLst>
              <a:rect l="0" t="0" r="r" b="b"/>
              <a:pathLst>
                <a:path w="11" h="29">
                  <a:moveTo>
                    <a:pt x="0" y="0"/>
                  </a:moveTo>
                  <a:lnTo>
                    <a:pt x="11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1"/>
            <p:cNvSpPr>
              <a:spLocks noChangeShapeType="1"/>
            </p:cNvSpPr>
            <p:nvPr userDrawn="1"/>
          </p:nvSpPr>
          <p:spPr bwMode="auto">
            <a:xfrm>
              <a:off x="6178550" y="3128963"/>
              <a:ext cx="17463" cy="46038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2"/>
            <p:cNvSpPr>
              <a:spLocks/>
            </p:cNvSpPr>
            <p:nvPr userDrawn="1"/>
          </p:nvSpPr>
          <p:spPr bwMode="auto">
            <a:xfrm>
              <a:off x="5691188" y="2922588"/>
              <a:ext cx="666750" cy="1003300"/>
            </a:xfrm>
            <a:custGeom>
              <a:avLst/>
              <a:gdLst/>
              <a:ahLst/>
              <a:cxnLst>
                <a:cxn ang="0">
                  <a:pos x="184" y="594"/>
                </a:cxn>
                <a:cxn ang="0">
                  <a:pos x="179" y="570"/>
                </a:cxn>
                <a:cxn ang="0">
                  <a:pos x="161" y="557"/>
                </a:cxn>
                <a:cxn ang="0">
                  <a:pos x="150" y="532"/>
                </a:cxn>
                <a:cxn ang="0">
                  <a:pos x="420" y="473"/>
                </a:cxn>
                <a:cxn ang="0">
                  <a:pos x="402" y="446"/>
                </a:cxn>
                <a:cxn ang="0">
                  <a:pos x="402" y="413"/>
                </a:cxn>
                <a:cxn ang="0">
                  <a:pos x="389" y="389"/>
                </a:cxn>
                <a:cxn ang="0">
                  <a:pos x="387" y="353"/>
                </a:cxn>
                <a:cxn ang="0">
                  <a:pos x="393" y="327"/>
                </a:cxn>
                <a:cxn ang="0">
                  <a:pos x="398" y="318"/>
                </a:cxn>
                <a:cxn ang="0">
                  <a:pos x="387" y="305"/>
                </a:cxn>
                <a:cxn ang="0">
                  <a:pos x="373" y="281"/>
                </a:cxn>
                <a:cxn ang="0">
                  <a:pos x="362" y="263"/>
                </a:cxn>
                <a:cxn ang="0">
                  <a:pos x="325" y="179"/>
                </a:cxn>
                <a:cxn ang="0">
                  <a:pos x="97" y="29"/>
                </a:cxn>
                <a:cxn ang="0">
                  <a:pos x="22" y="205"/>
                </a:cxn>
                <a:cxn ang="0">
                  <a:pos x="78" y="618"/>
                </a:cxn>
                <a:cxn ang="0">
                  <a:pos x="80" y="616"/>
                </a:cxn>
                <a:cxn ang="0">
                  <a:pos x="86" y="616"/>
                </a:cxn>
                <a:cxn ang="0">
                  <a:pos x="89" y="616"/>
                </a:cxn>
                <a:cxn ang="0">
                  <a:pos x="95" y="618"/>
                </a:cxn>
                <a:cxn ang="0">
                  <a:pos x="100" y="619"/>
                </a:cxn>
                <a:cxn ang="0">
                  <a:pos x="102" y="618"/>
                </a:cxn>
                <a:cxn ang="0">
                  <a:pos x="106" y="619"/>
                </a:cxn>
                <a:cxn ang="0">
                  <a:pos x="108" y="614"/>
                </a:cxn>
                <a:cxn ang="0">
                  <a:pos x="106" y="605"/>
                </a:cxn>
                <a:cxn ang="0">
                  <a:pos x="106" y="596"/>
                </a:cxn>
                <a:cxn ang="0">
                  <a:pos x="102" y="588"/>
                </a:cxn>
                <a:cxn ang="0">
                  <a:pos x="104" y="585"/>
                </a:cxn>
                <a:cxn ang="0">
                  <a:pos x="108" y="583"/>
                </a:cxn>
                <a:cxn ang="0">
                  <a:pos x="110" y="574"/>
                </a:cxn>
                <a:cxn ang="0">
                  <a:pos x="110" y="568"/>
                </a:cxn>
                <a:cxn ang="0">
                  <a:pos x="111" y="570"/>
                </a:cxn>
                <a:cxn ang="0">
                  <a:pos x="113" y="563"/>
                </a:cxn>
                <a:cxn ang="0">
                  <a:pos x="111" y="570"/>
                </a:cxn>
                <a:cxn ang="0">
                  <a:pos x="115" y="568"/>
                </a:cxn>
                <a:cxn ang="0">
                  <a:pos x="117" y="576"/>
                </a:cxn>
                <a:cxn ang="0">
                  <a:pos x="119" y="565"/>
                </a:cxn>
                <a:cxn ang="0">
                  <a:pos x="119" y="555"/>
                </a:cxn>
                <a:cxn ang="0">
                  <a:pos x="119" y="566"/>
                </a:cxn>
                <a:cxn ang="0">
                  <a:pos x="120" y="576"/>
                </a:cxn>
                <a:cxn ang="0">
                  <a:pos x="124" y="585"/>
                </a:cxn>
                <a:cxn ang="0">
                  <a:pos x="124" y="594"/>
                </a:cxn>
                <a:cxn ang="0">
                  <a:pos x="126" y="601"/>
                </a:cxn>
                <a:cxn ang="0">
                  <a:pos x="135" y="608"/>
                </a:cxn>
                <a:cxn ang="0">
                  <a:pos x="137" y="605"/>
                </a:cxn>
                <a:cxn ang="0">
                  <a:pos x="144" y="616"/>
                </a:cxn>
                <a:cxn ang="0">
                  <a:pos x="150" y="618"/>
                </a:cxn>
                <a:cxn ang="0">
                  <a:pos x="148" y="618"/>
                </a:cxn>
                <a:cxn ang="0">
                  <a:pos x="135" y="627"/>
                </a:cxn>
                <a:cxn ang="0">
                  <a:pos x="126" y="627"/>
                </a:cxn>
                <a:cxn ang="0">
                  <a:pos x="120" y="630"/>
                </a:cxn>
                <a:cxn ang="0">
                  <a:pos x="135" y="627"/>
                </a:cxn>
                <a:cxn ang="0">
                  <a:pos x="155" y="621"/>
                </a:cxn>
                <a:cxn ang="0">
                  <a:pos x="166" y="614"/>
                </a:cxn>
                <a:cxn ang="0">
                  <a:pos x="168" y="612"/>
                </a:cxn>
                <a:cxn ang="0">
                  <a:pos x="162" y="612"/>
                </a:cxn>
                <a:cxn ang="0">
                  <a:pos x="161" y="607"/>
                </a:cxn>
                <a:cxn ang="0">
                  <a:pos x="164" y="608"/>
                </a:cxn>
                <a:cxn ang="0">
                  <a:pos x="170" y="612"/>
                </a:cxn>
                <a:cxn ang="0">
                  <a:pos x="172" y="605"/>
                </a:cxn>
                <a:cxn ang="0">
                  <a:pos x="175" y="605"/>
                </a:cxn>
              </a:cxnLst>
              <a:rect l="0" t="0" r="r" b="b"/>
              <a:pathLst>
                <a:path w="420" h="632">
                  <a:moveTo>
                    <a:pt x="175" y="607"/>
                  </a:moveTo>
                  <a:lnTo>
                    <a:pt x="177" y="607"/>
                  </a:lnTo>
                  <a:lnTo>
                    <a:pt x="177" y="607"/>
                  </a:lnTo>
                  <a:lnTo>
                    <a:pt x="179" y="605"/>
                  </a:lnTo>
                  <a:lnTo>
                    <a:pt x="179" y="605"/>
                  </a:lnTo>
                  <a:lnTo>
                    <a:pt x="179" y="603"/>
                  </a:lnTo>
                  <a:lnTo>
                    <a:pt x="179" y="603"/>
                  </a:lnTo>
                  <a:lnTo>
                    <a:pt x="179" y="601"/>
                  </a:lnTo>
                  <a:lnTo>
                    <a:pt x="181" y="599"/>
                  </a:lnTo>
                  <a:lnTo>
                    <a:pt x="181" y="599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81" y="596"/>
                  </a:lnTo>
                  <a:lnTo>
                    <a:pt x="183" y="596"/>
                  </a:lnTo>
                  <a:lnTo>
                    <a:pt x="183" y="596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2"/>
                  </a:lnTo>
                  <a:lnTo>
                    <a:pt x="184" y="592"/>
                  </a:lnTo>
                  <a:lnTo>
                    <a:pt x="181" y="590"/>
                  </a:lnTo>
                  <a:lnTo>
                    <a:pt x="179" y="590"/>
                  </a:lnTo>
                  <a:lnTo>
                    <a:pt x="179" y="590"/>
                  </a:lnTo>
                  <a:lnTo>
                    <a:pt x="177" y="587"/>
                  </a:lnTo>
                  <a:lnTo>
                    <a:pt x="177" y="585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1"/>
                  </a:lnTo>
                  <a:lnTo>
                    <a:pt x="175" y="581"/>
                  </a:lnTo>
                  <a:lnTo>
                    <a:pt x="177" y="579"/>
                  </a:lnTo>
                  <a:lnTo>
                    <a:pt x="177" y="579"/>
                  </a:lnTo>
                  <a:lnTo>
                    <a:pt x="177" y="577"/>
                  </a:lnTo>
                  <a:lnTo>
                    <a:pt x="179" y="576"/>
                  </a:lnTo>
                  <a:lnTo>
                    <a:pt x="177" y="576"/>
                  </a:lnTo>
                  <a:lnTo>
                    <a:pt x="177" y="574"/>
                  </a:lnTo>
                  <a:lnTo>
                    <a:pt x="179" y="570"/>
                  </a:lnTo>
                  <a:lnTo>
                    <a:pt x="177" y="568"/>
                  </a:lnTo>
                  <a:lnTo>
                    <a:pt x="179" y="568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7" y="566"/>
                  </a:lnTo>
                  <a:lnTo>
                    <a:pt x="177" y="565"/>
                  </a:lnTo>
                  <a:lnTo>
                    <a:pt x="175" y="565"/>
                  </a:lnTo>
                  <a:lnTo>
                    <a:pt x="175" y="563"/>
                  </a:lnTo>
                  <a:lnTo>
                    <a:pt x="173" y="563"/>
                  </a:lnTo>
                  <a:lnTo>
                    <a:pt x="170" y="563"/>
                  </a:lnTo>
                  <a:lnTo>
                    <a:pt x="170" y="561"/>
                  </a:lnTo>
                  <a:lnTo>
                    <a:pt x="166" y="561"/>
                  </a:lnTo>
                  <a:lnTo>
                    <a:pt x="166" y="559"/>
                  </a:lnTo>
                  <a:lnTo>
                    <a:pt x="164" y="559"/>
                  </a:lnTo>
                  <a:lnTo>
                    <a:pt x="164" y="557"/>
                  </a:lnTo>
                  <a:lnTo>
                    <a:pt x="162" y="557"/>
                  </a:lnTo>
                  <a:lnTo>
                    <a:pt x="162" y="557"/>
                  </a:lnTo>
                  <a:lnTo>
                    <a:pt x="161" y="557"/>
                  </a:lnTo>
                  <a:lnTo>
                    <a:pt x="159" y="555"/>
                  </a:lnTo>
                  <a:lnTo>
                    <a:pt x="159" y="554"/>
                  </a:lnTo>
                  <a:lnTo>
                    <a:pt x="159" y="554"/>
                  </a:lnTo>
                  <a:lnTo>
                    <a:pt x="155" y="552"/>
                  </a:lnTo>
                  <a:lnTo>
                    <a:pt x="152" y="548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48" y="544"/>
                  </a:lnTo>
                  <a:lnTo>
                    <a:pt x="148" y="544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1"/>
                  </a:lnTo>
                  <a:lnTo>
                    <a:pt x="150" y="539"/>
                  </a:lnTo>
                  <a:lnTo>
                    <a:pt x="150" y="537"/>
                  </a:lnTo>
                  <a:lnTo>
                    <a:pt x="150" y="535"/>
                  </a:lnTo>
                  <a:lnTo>
                    <a:pt x="150" y="534"/>
                  </a:lnTo>
                  <a:lnTo>
                    <a:pt x="150" y="532"/>
                  </a:lnTo>
                  <a:lnTo>
                    <a:pt x="150" y="532"/>
                  </a:lnTo>
                  <a:lnTo>
                    <a:pt x="150" y="530"/>
                  </a:lnTo>
                  <a:lnTo>
                    <a:pt x="148" y="530"/>
                  </a:lnTo>
                  <a:lnTo>
                    <a:pt x="148" y="528"/>
                  </a:lnTo>
                  <a:lnTo>
                    <a:pt x="148" y="528"/>
                  </a:lnTo>
                  <a:lnTo>
                    <a:pt x="194" y="521"/>
                  </a:lnTo>
                  <a:lnTo>
                    <a:pt x="194" y="521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43" y="512"/>
                  </a:lnTo>
                  <a:lnTo>
                    <a:pt x="276" y="506"/>
                  </a:lnTo>
                  <a:lnTo>
                    <a:pt x="276" y="506"/>
                  </a:lnTo>
                  <a:lnTo>
                    <a:pt x="296" y="501"/>
                  </a:lnTo>
                  <a:lnTo>
                    <a:pt x="312" y="499"/>
                  </a:lnTo>
                  <a:lnTo>
                    <a:pt x="312" y="499"/>
                  </a:lnTo>
                  <a:lnTo>
                    <a:pt x="369" y="486"/>
                  </a:lnTo>
                  <a:lnTo>
                    <a:pt x="420" y="475"/>
                  </a:lnTo>
                  <a:lnTo>
                    <a:pt x="420" y="473"/>
                  </a:lnTo>
                  <a:lnTo>
                    <a:pt x="420" y="471"/>
                  </a:lnTo>
                  <a:lnTo>
                    <a:pt x="418" y="470"/>
                  </a:lnTo>
                  <a:lnTo>
                    <a:pt x="418" y="470"/>
                  </a:lnTo>
                  <a:lnTo>
                    <a:pt x="418" y="468"/>
                  </a:lnTo>
                  <a:lnTo>
                    <a:pt x="418" y="468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5" y="464"/>
                  </a:lnTo>
                  <a:lnTo>
                    <a:pt x="415" y="462"/>
                  </a:lnTo>
                  <a:lnTo>
                    <a:pt x="413" y="460"/>
                  </a:lnTo>
                  <a:lnTo>
                    <a:pt x="407" y="457"/>
                  </a:lnTo>
                  <a:lnTo>
                    <a:pt x="406" y="457"/>
                  </a:lnTo>
                  <a:lnTo>
                    <a:pt x="406" y="455"/>
                  </a:lnTo>
                  <a:lnTo>
                    <a:pt x="406" y="453"/>
                  </a:lnTo>
                  <a:lnTo>
                    <a:pt x="404" y="453"/>
                  </a:lnTo>
                  <a:lnTo>
                    <a:pt x="404" y="451"/>
                  </a:lnTo>
                  <a:lnTo>
                    <a:pt x="404" y="449"/>
                  </a:lnTo>
                  <a:lnTo>
                    <a:pt x="404" y="448"/>
                  </a:lnTo>
                  <a:lnTo>
                    <a:pt x="402" y="446"/>
                  </a:lnTo>
                  <a:lnTo>
                    <a:pt x="402" y="444"/>
                  </a:lnTo>
                  <a:lnTo>
                    <a:pt x="402" y="442"/>
                  </a:lnTo>
                  <a:lnTo>
                    <a:pt x="402" y="442"/>
                  </a:lnTo>
                  <a:lnTo>
                    <a:pt x="404" y="442"/>
                  </a:lnTo>
                  <a:lnTo>
                    <a:pt x="404" y="440"/>
                  </a:lnTo>
                  <a:lnTo>
                    <a:pt x="404" y="438"/>
                  </a:lnTo>
                  <a:lnTo>
                    <a:pt x="404" y="437"/>
                  </a:lnTo>
                  <a:lnTo>
                    <a:pt x="404" y="437"/>
                  </a:lnTo>
                  <a:lnTo>
                    <a:pt x="402" y="433"/>
                  </a:lnTo>
                  <a:lnTo>
                    <a:pt x="402" y="433"/>
                  </a:lnTo>
                  <a:lnTo>
                    <a:pt x="402" y="429"/>
                  </a:lnTo>
                  <a:lnTo>
                    <a:pt x="402" y="424"/>
                  </a:lnTo>
                  <a:lnTo>
                    <a:pt x="402" y="422"/>
                  </a:lnTo>
                  <a:lnTo>
                    <a:pt x="402" y="422"/>
                  </a:lnTo>
                  <a:lnTo>
                    <a:pt x="402" y="420"/>
                  </a:lnTo>
                  <a:lnTo>
                    <a:pt x="400" y="418"/>
                  </a:lnTo>
                  <a:lnTo>
                    <a:pt x="400" y="418"/>
                  </a:lnTo>
                  <a:lnTo>
                    <a:pt x="402" y="415"/>
                  </a:lnTo>
                  <a:lnTo>
                    <a:pt x="402" y="413"/>
                  </a:lnTo>
                  <a:lnTo>
                    <a:pt x="402" y="413"/>
                  </a:lnTo>
                  <a:lnTo>
                    <a:pt x="402" y="409"/>
                  </a:lnTo>
                  <a:lnTo>
                    <a:pt x="402" y="407"/>
                  </a:lnTo>
                  <a:lnTo>
                    <a:pt x="402" y="407"/>
                  </a:lnTo>
                  <a:lnTo>
                    <a:pt x="400" y="407"/>
                  </a:lnTo>
                  <a:lnTo>
                    <a:pt x="398" y="406"/>
                  </a:lnTo>
                  <a:lnTo>
                    <a:pt x="398" y="404"/>
                  </a:lnTo>
                  <a:lnTo>
                    <a:pt x="398" y="402"/>
                  </a:lnTo>
                  <a:lnTo>
                    <a:pt x="398" y="400"/>
                  </a:lnTo>
                  <a:lnTo>
                    <a:pt x="398" y="400"/>
                  </a:lnTo>
                  <a:lnTo>
                    <a:pt x="398" y="398"/>
                  </a:lnTo>
                  <a:lnTo>
                    <a:pt x="396" y="400"/>
                  </a:lnTo>
                  <a:lnTo>
                    <a:pt x="395" y="400"/>
                  </a:lnTo>
                  <a:lnTo>
                    <a:pt x="395" y="398"/>
                  </a:lnTo>
                  <a:lnTo>
                    <a:pt x="393" y="396"/>
                  </a:lnTo>
                  <a:lnTo>
                    <a:pt x="391" y="395"/>
                  </a:lnTo>
                  <a:lnTo>
                    <a:pt x="391" y="393"/>
                  </a:lnTo>
                  <a:lnTo>
                    <a:pt x="389" y="393"/>
                  </a:lnTo>
                  <a:lnTo>
                    <a:pt x="389" y="389"/>
                  </a:lnTo>
                  <a:lnTo>
                    <a:pt x="389" y="387"/>
                  </a:lnTo>
                  <a:lnTo>
                    <a:pt x="389" y="385"/>
                  </a:lnTo>
                  <a:lnTo>
                    <a:pt x="389" y="384"/>
                  </a:lnTo>
                  <a:lnTo>
                    <a:pt x="387" y="384"/>
                  </a:lnTo>
                  <a:lnTo>
                    <a:pt x="387" y="382"/>
                  </a:lnTo>
                  <a:lnTo>
                    <a:pt x="385" y="382"/>
                  </a:lnTo>
                  <a:lnTo>
                    <a:pt x="385" y="380"/>
                  </a:lnTo>
                  <a:lnTo>
                    <a:pt x="385" y="375"/>
                  </a:lnTo>
                  <a:lnTo>
                    <a:pt x="384" y="375"/>
                  </a:lnTo>
                  <a:lnTo>
                    <a:pt x="385" y="371"/>
                  </a:lnTo>
                  <a:lnTo>
                    <a:pt x="385" y="369"/>
                  </a:lnTo>
                  <a:lnTo>
                    <a:pt x="385" y="367"/>
                  </a:lnTo>
                  <a:lnTo>
                    <a:pt x="385" y="365"/>
                  </a:lnTo>
                  <a:lnTo>
                    <a:pt x="387" y="364"/>
                  </a:lnTo>
                  <a:lnTo>
                    <a:pt x="387" y="360"/>
                  </a:lnTo>
                  <a:lnTo>
                    <a:pt x="387" y="358"/>
                  </a:lnTo>
                  <a:lnTo>
                    <a:pt x="387" y="356"/>
                  </a:lnTo>
                  <a:lnTo>
                    <a:pt x="387" y="354"/>
                  </a:lnTo>
                  <a:lnTo>
                    <a:pt x="387" y="353"/>
                  </a:lnTo>
                  <a:lnTo>
                    <a:pt x="387" y="351"/>
                  </a:lnTo>
                  <a:lnTo>
                    <a:pt x="387" y="349"/>
                  </a:lnTo>
                  <a:lnTo>
                    <a:pt x="387" y="347"/>
                  </a:lnTo>
                  <a:lnTo>
                    <a:pt x="387" y="345"/>
                  </a:lnTo>
                  <a:lnTo>
                    <a:pt x="387" y="345"/>
                  </a:lnTo>
                  <a:lnTo>
                    <a:pt x="387" y="343"/>
                  </a:lnTo>
                  <a:lnTo>
                    <a:pt x="387" y="343"/>
                  </a:lnTo>
                  <a:lnTo>
                    <a:pt x="387" y="342"/>
                  </a:lnTo>
                  <a:lnTo>
                    <a:pt x="385" y="340"/>
                  </a:lnTo>
                  <a:lnTo>
                    <a:pt x="385" y="338"/>
                  </a:lnTo>
                  <a:lnTo>
                    <a:pt x="385" y="338"/>
                  </a:lnTo>
                  <a:lnTo>
                    <a:pt x="387" y="336"/>
                  </a:lnTo>
                  <a:lnTo>
                    <a:pt x="387" y="333"/>
                  </a:lnTo>
                  <a:lnTo>
                    <a:pt x="387" y="331"/>
                  </a:lnTo>
                  <a:lnTo>
                    <a:pt x="391" y="331"/>
                  </a:lnTo>
                  <a:lnTo>
                    <a:pt x="391" y="329"/>
                  </a:lnTo>
                  <a:lnTo>
                    <a:pt x="393" y="329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3" y="325"/>
                  </a:lnTo>
                  <a:lnTo>
                    <a:pt x="396" y="325"/>
                  </a:lnTo>
                  <a:lnTo>
                    <a:pt x="396" y="323"/>
                  </a:lnTo>
                  <a:lnTo>
                    <a:pt x="396" y="323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5" y="322"/>
                  </a:lnTo>
                  <a:lnTo>
                    <a:pt x="395" y="322"/>
                  </a:lnTo>
                  <a:lnTo>
                    <a:pt x="396" y="320"/>
                  </a:lnTo>
                  <a:lnTo>
                    <a:pt x="396" y="322"/>
                  </a:lnTo>
                  <a:lnTo>
                    <a:pt x="396" y="320"/>
                  </a:lnTo>
                  <a:lnTo>
                    <a:pt x="398" y="320"/>
                  </a:lnTo>
                  <a:lnTo>
                    <a:pt x="398" y="320"/>
                  </a:lnTo>
                  <a:lnTo>
                    <a:pt x="398" y="318"/>
                  </a:lnTo>
                  <a:lnTo>
                    <a:pt x="398" y="318"/>
                  </a:lnTo>
                  <a:lnTo>
                    <a:pt x="395" y="316"/>
                  </a:lnTo>
                  <a:lnTo>
                    <a:pt x="395" y="316"/>
                  </a:lnTo>
                  <a:lnTo>
                    <a:pt x="393" y="314"/>
                  </a:lnTo>
                  <a:lnTo>
                    <a:pt x="389" y="314"/>
                  </a:lnTo>
                  <a:lnTo>
                    <a:pt x="385" y="312"/>
                  </a:lnTo>
                  <a:lnTo>
                    <a:pt x="385" y="312"/>
                  </a:lnTo>
                  <a:lnTo>
                    <a:pt x="385" y="311"/>
                  </a:lnTo>
                  <a:lnTo>
                    <a:pt x="385" y="311"/>
                  </a:lnTo>
                  <a:lnTo>
                    <a:pt x="387" y="309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5" y="305"/>
                  </a:lnTo>
                  <a:lnTo>
                    <a:pt x="385" y="305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7" y="303"/>
                  </a:lnTo>
                  <a:lnTo>
                    <a:pt x="387" y="301"/>
                  </a:lnTo>
                  <a:lnTo>
                    <a:pt x="387" y="300"/>
                  </a:lnTo>
                  <a:lnTo>
                    <a:pt x="385" y="300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2" y="294"/>
                  </a:lnTo>
                  <a:lnTo>
                    <a:pt x="382" y="292"/>
                  </a:lnTo>
                  <a:lnTo>
                    <a:pt x="382" y="290"/>
                  </a:lnTo>
                  <a:lnTo>
                    <a:pt x="382" y="289"/>
                  </a:lnTo>
                  <a:lnTo>
                    <a:pt x="380" y="289"/>
                  </a:lnTo>
                  <a:lnTo>
                    <a:pt x="378" y="287"/>
                  </a:lnTo>
                  <a:lnTo>
                    <a:pt x="376" y="287"/>
                  </a:lnTo>
                  <a:lnTo>
                    <a:pt x="374" y="285"/>
                  </a:lnTo>
                  <a:lnTo>
                    <a:pt x="374" y="283"/>
                  </a:lnTo>
                  <a:lnTo>
                    <a:pt x="373" y="283"/>
                  </a:lnTo>
                  <a:lnTo>
                    <a:pt x="373" y="281"/>
                  </a:lnTo>
                  <a:lnTo>
                    <a:pt x="371" y="280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7" y="278"/>
                  </a:lnTo>
                  <a:lnTo>
                    <a:pt x="367" y="278"/>
                  </a:lnTo>
                  <a:lnTo>
                    <a:pt x="367" y="276"/>
                  </a:lnTo>
                  <a:lnTo>
                    <a:pt x="369" y="276"/>
                  </a:lnTo>
                  <a:lnTo>
                    <a:pt x="369" y="274"/>
                  </a:lnTo>
                  <a:lnTo>
                    <a:pt x="369" y="274"/>
                  </a:lnTo>
                  <a:lnTo>
                    <a:pt x="367" y="272"/>
                  </a:lnTo>
                  <a:lnTo>
                    <a:pt x="365" y="272"/>
                  </a:lnTo>
                  <a:lnTo>
                    <a:pt x="363" y="269"/>
                  </a:lnTo>
                  <a:lnTo>
                    <a:pt x="363" y="267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2" y="265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0" y="259"/>
                  </a:lnTo>
                  <a:lnTo>
                    <a:pt x="360" y="259"/>
                  </a:lnTo>
                  <a:lnTo>
                    <a:pt x="358" y="258"/>
                  </a:lnTo>
                  <a:lnTo>
                    <a:pt x="358" y="258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4" y="254"/>
                  </a:lnTo>
                  <a:lnTo>
                    <a:pt x="354" y="250"/>
                  </a:lnTo>
                  <a:lnTo>
                    <a:pt x="351" y="241"/>
                  </a:lnTo>
                  <a:lnTo>
                    <a:pt x="342" y="221"/>
                  </a:lnTo>
                  <a:lnTo>
                    <a:pt x="342" y="221"/>
                  </a:lnTo>
                  <a:lnTo>
                    <a:pt x="329" y="186"/>
                  </a:lnTo>
                  <a:lnTo>
                    <a:pt x="325" y="179"/>
                  </a:lnTo>
                  <a:lnTo>
                    <a:pt x="318" y="159"/>
                  </a:lnTo>
                  <a:lnTo>
                    <a:pt x="307" y="130"/>
                  </a:lnTo>
                  <a:lnTo>
                    <a:pt x="305" y="122"/>
                  </a:lnTo>
                  <a:lnTo>
                    <a:pt x="300" y="108"/>
                  </a:lnTo>
                  <a:lnTo>
                    <a:pt x="290" y="84"/>
                  </a:lnTo>
                  <a:lnTo>
                    <a:pt x="278" y="57"/>
                  </a:lnTo>
                  <a:lnTo>
                    <a:pt x="276" y="49"/>
                  </a:lnTo>
                  <a:lnTo>
                    <a:pt x="274" y="44"/>
                  </a:lnTo>
                  <a:lnTo>
                    <a:pt x="263" y="16"/>
                  </a:lnTo>
                  <a:lnTo>
                    <a:pt x="258" y="0"/>
                  </a:lnTo>
                  <a:lnTo>
                    <a:pt x="230" y="5"/>
                  </a:lnTo>
                  <a:lnTo>
                    <a:pt x="188" y="15"/>
                  </a:lnTo>
                  <a:lnTo>
                    <a:pt x="186" y="15"/>
                  </a:lnTo>
                  <a:lnTo>
                    <a:pt x="141" y="24"/>
                  </a:lnTo>
                  <a:lnTo>
                    <a:pt x="135" y="24"/>
                  </a:lnTo>
                  <a:lnTo>
                    <a:pt x="128" y="25"/>
                  </a:lnTo>
                  <a:lnTo>
                    <a:pt x="122" y="25"/>
                  </a:lnTo>
                  <a:lnTo>
                    <a:pt x="119" y="25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58" y="36"/>
                  </a:lnTo>
                  <a:lnTo>
                    <a:pt x="35" y="40"/>
                  </a:lnTo>
                  <a:lnTo>
                    <a:pt x="20" y="42"/>
                  </a:lnTo>
                  <a:lnTo>
                    <a:pt x="18" y="44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4" y="53"/>
                  </a:lnTo>
                  <a:lnTo>
                    <a:pt x="5" y="57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13" y="60"/>
                  </a:lnTo>
                  <a:lnTo>
                    <a:pt x="14" y="99"/>
                  </a:lnTo>
                  <a:lnTo>
                    <a:pt x="14" y="113"/>
                  </a:lnTo>
                  <a:lnTo>
                    <a:pt x="16" y="131"/>
                  </a:lnTo>
                  <a:lnTo>
                    <a:pt x="18" y="161"/>
                  </a:lnTo>
                  <a:lnTo>
                    <a:pt x="20" y="164"/>
                  </a:lnTo>
                  <a:lnTo>
                    <a:pt x="22" y="205"/>
                  </a:lnTo>
                  <a:lnTo>
                    <a:pt x="24" y="230"/>
                  </a:lnTo>
                  <a:lnTo>
                    <a:pt x="25" y="261"/>
                  </a:lnTo>
                  <a:lnTo>
                    <a:pt x="27" y="298"/>
                  </a:lnTo>
                  <a:lnTo>
                    <a:pt x="29" y="307"/>
                  </a:lnTo>
                  <a:lnTo>
                    <a:pt x="31" y="349"/>
                  </a:lnTo>
                  <a:lnTo>
                    <a:pt x="35" y="384"/>
                  </a:lnTo>
                  <a:lnTo>
                    <a:pt x="35" y="393"/>
                  </a:lnTo>
                  <a:lnTo>
                    <a:pt x="38" y="437"/>
                  </a:lnTo>
                  <a:lnTo>
                    <a:pt x="44" y="459"/>
                  </a:lnTo>
                  <a:lnTo>
                    <a:pt x="49" y="491"/>
                  </a:lnTo>
                  <a:lnTo>
                    <a:pt x="58" y="530"/>
                  </a:lnTo>
                  <a:lnTo>
                    <a:pt x="62" y="544"/>
                  </a:lnTo>
                  <a:lnTo>
                    <a:pt x="67" y="576"/>
                  </a:lnTo>
                  <a:lnTo>
                    <a:pt x="75" y="60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2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5" y="616"/>
                  </a:lnTo>
                  <a:lnTo>
                    <a:pt x="95" y="616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7" y="618"/>
                  </a:lnTo>
                  <a:lnTo>
                    <a:pt x="97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6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3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4" y="621"/>
                  </a:lnTo>
                  <a:lnTo>
                    <a:pt x="104" y="621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2" y="619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8" y="621"/>
                  </a:lnTo>
                  <a:lnTo>
                    <a:pt x="108" y="621"/>
                  </a:lnTo>
                  <a:lnTo>
                    <a:pt x="108" y="619"/>
                  </a:lnTo>
                  <a:lnTo>
                    <a:pt x="108" y="619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6"/>
                  </a:lnTo>
                  <a:lnTo>
                    <a:pt x="108" y="616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2"/>
                  </a:lnTo>
                  <a:lnTo>
                    <a:pt x="108" y="612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8" y="603"/>
                  </a:lnTo>
                  <a:lnTo>
                    <a:pt x="108" y="601"/>
                  </a:lnTo>
                  <a:lnTo>
                    <a:pt x="108" y="601"/>
                  </a:lnTo>
                  <a:lnTo>
                    <a:pt x="106" y="601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4"/>
                  </a:lnTo>
                  <a:lnTo>
                    <a:pt x="106" y="594"/>
                  </a:lnTo>
                  <a:lnTo>
                    <a:pt x="108" y="594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6" y="592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4" y="590"/>
                  </a:lnTo>
                  <a:lnTo>
                    <a:pt x="104" y="590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7"/>
                  </a:lnTo>
                  <a:lnTo>
                    <a:pt x="102" y="587"/>
                  </a:lnTo>
                  <a:lnTo>
                    <a:pt x="104" y="587"/>
                  </a:lnTo>
                  <a:lnTo>
                    <a:pt x="104" y="587"/>
                  </a:lnTo>
                  <a:lnTo>
                    <a:pt x="104" y="588"/>
                  </a:lnTo>
                  <a:lnTo>
                    <a:pt x="104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8" y="588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5"/>
                  </a:lnTo>
                  <a:lnTo>
                    <a:pt x="108" y="585"/>
                  </a:lnTo>
                  <a:lnTo>
                    <a:pt x="108" y="583"/>
                  </a:lnTo>
                  <a:lnTo>
                    <a:pt x="108" y="583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6"/>
                  </a:lnTo>
                  <a:lnTo>
                    <a:pt x="110" y="576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6"/>
                  </a:lnTo>
                  <a:lnTo>
                    <a:pt x="108" y="566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4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1" y="572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3"/>
                  </a:lnTo>
                  <a:lnTo>
                    <a:pt x="110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5" y="576"/>
                  </a:lnTo>
                  <a:lnTo>
                    <a:pt x="115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9" y="577"/>
                  </a:lnTo>
                  <a:lnTo>
                    <a:pt x="119" y="577"/>
                  </a:lnTo>
                  <a:lnTo>
                    <a:pt x="119" y="576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7"/>
                  </a:lnTo>
                  <a:lnTo>
                    <a:pt x="117" y="557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9"/>
                  </a:lnTo>
                  <a:lnTo>
                    <a:pt x="119" y="559"/>
                  </a:lnTo>
                  <a:lnTo>
                    <a:pt x="119" y="561"/>
                  </a:lnTo>
                  <a:lnTo>
                    <a:pt x="119" y="561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20" y="565"/>
                  </a:lnTo>
                  <a:lnTo>
                    <a:pt x="120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6"/>
                  </a:lnTo>
                  <a:lnTo>
                    <a:pt x="119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2" y="577"/>
                  </a:lnTo>
                  <a:lnTo>
                    <a:pt x="122" y="577"/>
                  </a:lnTo>
                  <a:lnTo>
                    <a:pt x="122" y="579"/>
                  </a:lnTo>
                  <a:lnTo>
                    <a:pt x="122" y="579"/>
                  </a:lnTo>
                  <a:lnTo>
                    <a:pt x="122" y="581"/>
                  </a:lnTo>
                  <a:lnTo>
                    <a:pt x="122" y="581"/>
                  </a:lnTo>
                  <a:lnTo>
                    <a:pt x="124" y="581"/>
                  </a:lnTo>
                  <a:lnTo>
                    <a:pt x="124" y="583"/>
                  </a:lnTo>
                  <a:lnTo>
                    <a:pt x="124" y="583"/>
                  </a:lnTo>
                  <a:lnTo>
                    <a:pt x="124" y="585"/>
                  </a:lnTo>
                  <a:lnTo>
                    <a:pt x="124" y="585"/>
                  </a:lnTo>
                  <a:lnTo>
                    <a:pt x="124" y="587"/>
                  </a:lnTo>
                  <a:lnTo>
                    <a:pt x="124" y="587"/>
                  </a:lnTo>
                  <a:lnTo>
                    <a:pt x="126" y="587"/>
                  </a:lnTo>
                  <a:lnTo>
                    <a:pt x="126" y="587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601"/>
                  </a:lnTo>
                  <a:lnTo>
                    <a:pt x="126" y="601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7"/>
                  </a:lnTo>
                  <a:lnTo>
                    <a:pt x="128" y="607"/>
                  </a:lnTo>
                  <a:lnTo>
                    <a:pt x="130" y="607"/>
                  </a:lnTo>
                  <a:lnTo>
                    <a:pt x="130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5" y="608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5" y="605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9" y="605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10"/>
                  </a:lnTo>
                  <a:lnTo>
                    <a:pt x="139" y="610"/>
                  </a:lnTo>
                  <a:lnTo>
                    <a:pt x="139" y="612"/>
                  </a:lnTo>
                  <a:lnTo>
                    <a:pt x="141" y="614"/>
                  </a:lnTo>
                  <a:lnTo>
                    <a:pt x="141" y="614"/>
                  </a:lnTo>
                  <a:lnTo>
                    <a:pt x="142" y="614"/>
                  </a:lnTo>
                  <a:lnTo>
                    <a:pt x="142" y="614"/>
                  </a:lnTo>
                  <a:lnTo>
                    <a:pt x="144" y="614"/>
                  </a:lnTo>
                  <a:lnTo>
                    <a:pt x="144" y="614"/>
                  </a:lnTo>
                  <a:lnTo>
                    <a:pt x="144" y="616"/>
                  </a:lnTo>
                  <a:lnTo>
                    <a:pt x="146" y="616"/>
                  </a:lnTo>
                  <a:lnTo>
                    <a:pt x="146" y="616"/>
                  </a:lnTo>
                  <a:lnTo>
                    <a:pt x="146" y="618"/>
                  </a:lnTo>
                  <a:lnTo>
                    <a:pt x="146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9"/>
                  </a:lnTo>
                  <a:lnTo>
                    <a:pt x="152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4" y="623"/>
                  </a:lnTo>
                  <a:lnTo>
                    <a:pt x="142" y="623"/>
                  </a:lnTo>
                  <a:lnTo>
                    <a:pt x="142" y="623"/>
                  </a:lnTo>
                  <a:lnTo>
                    <a:pt x="141" y="623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7" y="625"/>
                  </a:lnTo>
                  <a:lnTo>
                    <a:pt x="137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3" y="627"/>
                  </a:lnTo>
                  <a:lnTo>
                    <a:pt x="133" y="627"/>
                  </a:lnTo>
                  <a:lnTo>
                    <a:pt x="131" y="627"/>
                  </a:lnTo>
                  <a:lnTo>
                    <a:pt x="131" y="627"/>
                  </a:lnTo>
                  <a:lnTo>
                    <a:pt x="130" y="627"/>
                  </a:lnTo>
                  <a:lnTo>
                    <a:pt x="130" y="625"/>
                  </a:lnTo>
                  <a:lnTo>
                    <a:pt x="131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4" y="629"/>
                  </a:lnTo>
                  <a:lnTo>
                    <a:pt x="122" y="629"/>
                  </a:lnTo>
                  <a:lnTo>
                    <a:pt x="122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2"/>
                  </a:lnTo>
                  <a:lnTo>
                    <a:pt x="119" y="632"/>
                  </a:lnTo>
                  <a:lnTo>
                    <a:pt x="119" y="632"/>
                  </a:lnTo>
                  <a:lnTo>
                    <a:pt x="120" y="632"/>
                  </a:lnTo>
                  <a:lnTo>
                    <a:pt x="120" y="632"/>
                  </a:lnTo>
                  <a:lnTo>
                    <a:pt x="122" y="630"/>
                  </a:lnTo>
                  <a:lnTo>
                    <a:pt x="122" y="630"/>
                  </a:lnTo>
                  <a:lnTo>
                    <a:pt x="124" y="630"/>
                  </a:lnTo>
                  <a:lnTo>
                    <a:pt x="124" y="629"/>
                  </a:lnTo>
                  <a:lnTo>
                    <a:pt x="126" y="629"/>
                  </a:lnTo>
                  <a:lnTo>
                    <a:pt x="126" y="630"/>
                  </a:lnTo>
                  <a:lnTo>
                    <a:pt x="128" y="629"/>
                  </a:lnTo>
                  <a:lnTo>
                    <a:pt x="128" y="629"/>
                  </a:lnTo>
                  <a:lnTo>
                    <a:pt x="130" y="629"/>
                  </a:lnTo>
                  <a:lnTo>
                    <a:pt x="131" y="629"/>
                  </a:lnTo>
                  <a:lnTo>
                    <a:pt x="133" y="629"/>
                  </a:lnTo>
                  <a:lnTo>
                    <a:pt x="133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7" y="627"/>
                  </a:lnTo>
                  <a:lnTo>
                    <a:pt x="139" y="627"/>
                  </a:lnTo>
                  <a:lnTo>
                    <a:pt x="141" y="627"/>
                  </a:lnTo>
                  <a:lnTo>
                    <a:pt x="141" y="627"/>
                  </a:lnTo>
                  <a:lnTo>
                    <a:pt x="142" y="627"/>
                  </a:lnTo>
                  <a:lnTo>
                    <a:pt x="144" y="627"/>
                  </a:lnTo>
                  <a:lnTo>
                    <a:pt x="144" y="627"/>
                  </a:lnTo>
                  <a:lnTo>
                    <a:pt x="146" y="625"/>
                  </a:lnTo>
                  <a:lnTo>
                    <a:pt x="146" y="625"/>
                  </a:lnTo>
                  <a:lnTo>
                    <a:pt x="148" y="625"/>
                  </a:lnTo>
                  <a:lnTo>
                    <a:pt x="148" y="625"/>
                  </a:lnTo>
                  <a:lnTo>
                    <a:pt x="150" y="625"/>
                  </a:lnTo>
                  <a:lnTo>
                    <a:pt x="150" y="625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3" y="623"/>
                  </a:lnTo>
                  <a:lnTo>
                    <a:pt x="155" y="621"/>
                  </a:lnTo>
                  <a:lnTo>
                    <a:pt x="155" y="621"/>
                  </a:lnTo>
                  <a:lnTo>
                    <a:pt x="157" y="621"/>
                  </a:lnTo>
                  <a:lnTo>
                    <a:pt x="157" y="621"/>
                  </a:lnTo>
                  <a:lnTo>
                    <a:pt x="159" y="621"/>
                  </a:lnTo>
                  <a:lnTo>
                    <a:pt x="159" y="621"/>
                  </a:lnTo>
                  <a:lnTo>
                    <a:pt x="161" y="619"/>
                  </a:lnTo>
                  <a:lnTo>
                    <a:pt x="161" y="619"/>
                  </a:lnTo>
                  <a:lnTo>
                    <a:pt x="162" y="619"/>
                  </a:lnTo>
                  <a:lnTo>
                    <a:pt x="162" y="618"/>
                  </a:lnTo>
                  <a:lnTo>
                    <a:pt x="164" y="618"/>
                  </a:lnTo>
                  <a:lnTo>
                    <a:pt x="166" y="618"/>
                  </a:lnTo>
                  <a:lnTo>
                    <a:pt x="166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6" y="616"/>
                  </a:lnTo>
                  <a:lnTo>
                    <a:pt x="166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70" y="614"/>
                  </a:lnTo>
                  <a:lnTo>
                    <a:pt x="170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2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4" y="614"/>
                  </a:lnTo>
                  <a:lnTo>
                    <a:pt x="164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1" y="614"/>
                  </a:lnTo>
                  <a:lnTo>
                    <a:pt x="162" y="614"/>
                  </a:lnTo>
                  <a:lnTo>
                    <a:pt x="162" y="612"/>
                  </a:lnTo>
                  <a:lnTo>
                    <a:pt x="164" y="612"/>
                  </a:lnTo>
                  <a:lnTo>
                    <a:pt x="164" y="612"/>
                  </a:lnTo>
                  <a:lnTo>
                    <a:pt x="164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70" y="610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08"/>
                  </a:lnTo>
                  <a:lnTo>
                    <a:pt x="170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73"/>
            <p:cNvSpPr>
              <a:spLocks/>
            </p:cNvSpPr>
            <p:nvPr userDrawn="1"/>
          </p:nvSpPr>
          <p:spPr bwMode="auto">
            <a:xfrm>
              <a:off x="5948363" y="1390650"/>
              <a:ext cx="668338" cy="768350"/>
            </a:xfrm>
            <a:custGeom>
              <a:avLst/>
              <a:gdLst/>
              <a:ahLst/>
              <a:cxnLst>
                <a:cxn ang="0">
                  <a:pos x="121" y="97"/>
                </a:cxn>
                <a:cxn ang="0">
                  <a:pos x="128" y="99"/>
                </a:cxn>
                <a:cxn ang="0">
                  <a:pos x="134" y="97"/>
                </a:cxn>
                <a:cxn ang="0">
                  <a:pos x="139" y="101"/>
                </a:cxn>
                <a:cxn ang="0">
                  <a:pos x="156" y="102"/>
                </a:cxn>
                <a:cxn ang="0">
                  <a:pos x="169" y="112"/>
                </a:cxn>
                <a:cxn ang="0">
                  <a:pos x="178" y="108"/>
                </a:cxn>
                <a:cxn ang="0">
                  <a:pos x="180" y="102"/>
                </a:cxn>
                <a:cxn ang="0">
                  <a:pos x="181" y="106"/>
                </a:cxn>
                <a:cxn ang="0">
                  <a:pos x="181" y="108"/>
                </a:cxn>
                <a:cxn ang="0">
                  <a:pos x="185" y="104"/>
                </a:cxn>
                <a:cxn ang="0">
                  <a:pos x="189" y="104"/>
                </a:cxn>
                <a:cxn ang="0">
                  <a:pos x="194" y="106"/>
                </a:cxn>
                <a:cxn ang="0">
                  <a:pos x="191" y="108"/>
                </a:cxn>
                <a:cxn ang="0">
                  <a:pos x="181" y="112"/>
                </a:cxn>
                <a:cxn ang="0">
                  <a:pos x="172" y="117"/>
                </a:cxn>
                <a:cxn ang="0">
                  <a:pos x="167" y="121"/>
                </a:cxn>
                <a:cxn ang="0">
                  <a:pos x="167" y="122"/>
                </a:cxn>
                <a:cxn ang="0">
                  <a:pos x="170" y="124"/>
                </a:cxn>
                <a:cxn ang="0">
                  <a:pos x="172" y="122"/>
                </a:cxn>
                <a:cxn ang="0">
                  <a:pos x="176" y="122"/>
                </a:cxn>
                <a:cxn ang="0">
                  <a:pos x="185" y="113"/>
                </a:cxn>
                <a:cxn ang="0">
                  <a:pos x="192" y="115"/>
                </a:cxn>
                <a:cxn ang="0">
                  <a:pos x="200" y="115"/>
                </a:cxn>
                <a:cxn ang="0">
                  <a:pos x="207" y="117"/>
                </a:cxn>
                <a:cxn ang="0">
                  <a:pos x="198" y="112"/>
                </a:cxn>
                <a:cxn ang="0">
                  <a:pos x="207" y="117"/>
                </a:cxn>
                <a:cxn ang="0">
                  <a:pos x="227" y="110"/>
                </a:cxn>
                <a:cxn ang="0">
                  <a:pos x="242" y="102"/>
                </a:cxn>
                <a:cxn ang="0">
                  <a:pos x="254" y="93"/>
                </a:cxn>
                <a:cxn ang="0">
                  <a:pos x="275" y="90"/>
                </a:cxn>
                <a:cxn ang="0">
                  <a:pos x="289" y="80"/>
                </a:cxn>
                <a:cxn ang="0">
                  <a:pos x="300" y="68"/>
                </a:cxn>
                <a:cxn ang="0">
                  <a:pos x="309" y="53"/>
                </a:cxn>
                <a:cxn ang="0">
                  <a:pos x="320" y="42"/>
                </a:cxn>
                <a:cxn ang="0">
                  <a:pos x="337" y="29"/>
                </a:cxn>
                <a:cxn ang="0">
                  <a:pos x="348" y="22"/>
                </a:cxn>
                <a:cxn ang="0">
                  <a:pos x="355" y="15"/>
                </a:cxn>
                <a:cxn ang="0">
                  <a:pos x="364" y="11"/>
                </a:cxn>
                <a:cxn ang="0">
                  <a:pos x="392" y="62"/>
                </a:cxn>
                <a:cxn ang="0">
                  <a:pos x="413" y="181"/>
                </a:cxn>
                <a:cxn ang="0">
                  <a:pos x="421" y="212"/>
                </a:cxn>
                <a:cxn ang="0">
                  <a:pos x="419" y="258"/>
                </a:cxn>
                <a:cxn ang="0">
                  <a:pos x="415" y="276"/>
                </a:cxn>
                <a:cxn ang="0">
                  <a:pos x="408" y="307"/>
                </a:cxn>
                <a:cxn ang="0">
                  <a:pos x="382" y="340"/>
                </a:cxn>
                <a:cxn ang="0">
                  <a:pos x="364" y="345"/>
                </a:cxn>
                <a:cxn ang="0">
                  <a:pos x="353" y="364"/>
                </a:cxn>
                <a:cxn ang="0">
                  <a:pos x="348" y="386"/>
                </a:cxn>
                <a:cxn ang="0">
                  <a:pos x="349" y="400"/>
                </a:cxn>
                <a:cxn ang="0">
                  <a:pos x="339" y="397"/>
                </a:cxn>
                <a:cxn ang="0">
                  <a:pos x="322" y="415"/>
                </a:cxn>
                <a:cxn ang="0">
                  <a:pos x="328" y="451"/>
                </a:cxn>
                <a:cxn ang="0">
                  <a:pos x="311" y="477"/>
                </a:cxn>
                <a:cxn ang="0">
                  <a:pos x="280" y="470"/>
                </a:cxn>
                <a:cxn ang="0">
                  <a:pos x="258" y="450"/>
                </a:cxn>
                <a:cxn ang="0">
                  <a:pos x="225" y="472"/>
                </a:cxn>
                <a:cxn ang="0">
                  <a:pos x="201" y="468"/>
                </a:cxn>
                <a:cxn ang="0">
                  <a:pos x="178" y="479"/>
                </a:cxn>
                <a:cxn ang="0">
                  <a:pos x="141" y="472"/>
                </a:cxn>
                <a:cxn ang="0">
                  <a:pos x="119" y="453"/>
                </a:cxn>
                <a:cxn ang="0">
                  <a:pos x="97" y="439"/>
                </a:cxn>
                <a:cxn ang="0">
                  <a:pos x="64" y="446"/>
                </a:cxn>
              </a:cxnLst>
              <a:rect l="0" t="0" r="r" b="b"/>
              <a:pathLst>
                <a:path w="421" h="484">
                  <a:moveTo>
                    <a:pt x="0" y="128"/>
                  </a:moveTo>
                  <a:lnTo>
                    <a:pt x="37" y="119"/>
                  </a:lnTo>
                  <a:lnTo>
                    <a:pt x="41" y="117"/>
                  </a:lnTo>
                  <a:lnTo>
                    <a:pt x="85" y="106"/>
                  </a:lnTo>
                  <a:lnTo>
                    <a:pt x="92" y="104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21" y="97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21" y="101"/>
                  </a:lnTo>
                  <a:lnTo>
                    <a:pt x="123" y="101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5" y="101"/>
                  </a:lnTo>
                  <a:lnTo>
                    <a:pt x="125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2" y="95"/>
                  </a:lnTo>
                  <a:lnTo>
                    <a:pt x="132" y="95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2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6" y="99"/>
                  </a:lnTo>
                  <a:lnTo>
                    <a:pt x="136" y="101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9" y="101"/>
                  </a:lnTo>
                  <a:lnTo>
                    <a:pt x="139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3" y="102"/>
                  </a:lnTo>
                  <a:lnTo>
                    <a:pt x="145" y="102"/>
                  </a:lnTo>
                  <a:lnTo>
                    <a:pt x="145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8" y="102"/>
                  </a:lnTo>
                  <a:lnTo>
                    <a:pt x="148" y="102"/>
                  </a:lnTo>
                  <a:lnTo>
                    <a:pt x="150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4" y="102"/>
                  </a:lnTo>
                  <a:lnTo>
                    <a:pt x="154" y="102"/>
                  </a:lnTo>
                  <a:lnTo>
                    <a:pt x="156" y="104"/>
                  </a:lnTo>
                  <a:lnTo>
                    <a:pt x="156" y="102"/>
                  </a:lnTo>
                  <a:lnTo>
                    <a:pt x="158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59" y="106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1" y="108"/>
                  </a:lnTo>
                  <a:lnTo>
                    <a:pt x="163" y="108"/>
                  </a:lnTo>
                  <a:lnTo>
                    <a:pt x="163" y="108"/>
                  </a:lnTo>
                  <a:lnTo>
                    <a:pt x="165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70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0"/>
                  </a:lnTo>
                  <a:lnTo>
                    <a:pt x="169" y="110"/>
                  </a:lnTo>
                  <a:lnTo>
                    <a:pt x="170" y="110"/>
                  </a:lnTo>
                  <a:lnTo>
                    <a:pt x="170" y="110"/>
                  </a:lnTo>
                  <a:lnTo>
                    <a:pt x="170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4" y="112"/>
                  </a:lnTo>
                  <a:lnTo>
                    <a:pt x="174" y="112"/>
                  </a:lnTo>
                  <a:lnTo>
                    <a:pt x="176" y="112"/>
                  </a:lnTo>
                  <a:lnTo>
                    <a:pt x="176" y="112"/>
                  </a:lnTo>
                  <a:lnTo>
                    <a:pt x="176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8" y="102"/>
                  </a:lnTo>
                  <a:lnTo>
                    <a:pt x="180" y="102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3" y="102"/>
                  </a:lnTo>
                  <a:lnTo>
                    <a:pt x="183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7" y="106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10"/>
                  </a:lnTo>
                  <a:lnTo>
                    <a:pt x="194" y="110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7" y="110"/>
                  </a:lnTo>
                  <a:lnTo>
                    <a:pt x="187" y="110"/>
                  </a:lnTo>
                  <a:lnTo>
                    <a:pt x="185" y="110"/>
                  </a:lnTo>
                  <a:lnTo>
                    <a:pt x="185" y="110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3"/>
                  </a:lnTo>
                  <a:lnTo>
                    <a:pt x="183" y="113"/>
                  </a:lnTo>
                  <a:lnTo>
                    <a:pt x="183" y="112"/>
                  </a:lnTo>
                  <a:lnTo>
                    <a:pt x="183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9"/>
                  </a:lnTo>
                  <a:lnTo>
                    <a:pt x="172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21"/>
                  </a:lnTo>
                  <a:lnTo>
                    <a:pt x="169" y="121"/>
                  </a:lnTo>
                  <a:lnTo>
                    <a:pt x="169" y="119"/>
                  </a:lnTo>
                  <a:lnTo>
                    <a:pt x="169" y="119"/>
                  </a:lnTo>
                  <a:lnTo>
                    <a:pt x="169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5" y="121"/>
                  </a:lnTo>
                  <a:lnTo>
                    <a:pt x="165" y="121"/>
                  </a:lnTo>
                  <a:lnTo>
                    <a:pt x="163" y="121"/>
                  </a:lnTo>
                  <a:lnTo>
                    <a:pt x="163" y="121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9" y="122"/>
                  </a:lnTo>
                  <a:lnTo>
                    <a:pt x="169" y="121"/>
                  </a:lnTo>
                  <a:lnTo>
                    <a:pt x="169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4"/>
                  </a:lnTo>
                  <a:lnTo>
                    <a:pt x="172" y="124"/>
                  </a:lnTo>
                  <a:lnTo>
                    <a:pt x="174" y="124"/>
                  </a:lnTo>
                  <a:lnTo>
                    <a:pt x="174" y="124"/>
                  </a:lnTo>
                  <a:lnTo>
                    <a:pt x="174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0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80" y="121"/>
                  </a:lnTo>
                  <a:lnTo>
                    <a:pt x="180" y="121"/>
                  </a:lnTo>
                  <a:lnTo>
                    <a:pt x="180" y="119"/>
                  </a:lnTo>
                  <a:lnTo>
                    <a:pt x="180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3" y="119"/>
                  </a:lnTo>
                  <a:lnTo>
                    <a:pt x="183" y="117"/>
                  </a:lnTo>
                  <a:lnTo>
                    <a:pt x="185" y="117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3"/>
                  </a:lnTo>
                  <a:lnTo>
                    <a:pt x="185" y="113"/>
                  </a:lnTo>
                  <a:lnTo>
                    <a:pt x="187" y="113"/>
                  </a:lnTo>
                  <a:lnTo>
                    <a:pt x="187" y="115"/>
                  </a:lnTo>
                  <a:lnTo>
                    <a:pt x="187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8" y="113"/>
                  </a:lnTo>
                  <a:lnTo>
                    <a:pt x="198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5"/>
                  </a:lnTo>
                  <a:lnTo>
                    <a:pt x="198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1" y="115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5"/>
                  </a:lnTo>
                  <a:lnTo>
                    <a:pt x="201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7" y="117"/>
                  </a:lnTo>
                  <a:lnTo>
                    <a:pt x="207" y="117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0" y="113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198" y="112"/>
                  </a:lnTo>
                  <a:lnTo>
                    <a:pt x="198" y="112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2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7" y="117"/>
                  </a:lnTo>
                  <a:lnTo>
                    <a:pt x="209" y="117"/>
                  </a:lnTo>
                  <a:lnTo>
                    <a:pt x="211" y="117"/>
                  </a:lnTo>
                  <a:lnTo>
                    <a:pt x="212" y="117"/>
                  </a:lnTo>
                  <a:lnTo>
                    <a:pt x="214" y="117"/>
                  </a:lnTo>
                  <a:lnTo>
                    <a:pt x="214" y="119"/>
                  </a:lnTo>
                  <a:lnTo>
                    <a:pt x="216" y="119"/>
                  </a:lnTo>
                  <a:lnTo>
                    <a:pt x="218" y="119"/>
                  </a:lnTo>
                  <a:lnTo>
                    <a:pt x="218" y="117"/>
                  </a:lnTo>
                  <a:lnTo>
                    <a:pt x="220" y="117"/>
                  </a:lnTo>
                  <a:lnTo>
                    <a:pt x="222" y="117"/>
                  </a:lnTo>
                  <a:lnTo>
                    <a:pt x="222" y="115"/>
                  </a:lnTo>
                  <a:lnTo>
                    <a:pt x="223" y="113"/>
                  </a:lnTo>
                  <a:lnTo>
                    <a:pt x="223" y="113"/>
                  </a:lnTo>
                  <a:lnTo>
                    <a:pt x="225" y="113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7" y="112"/>
                  </a:lnTo>
                  <a:lnTo>
                    <a:pt x="227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31" y="110"/>
                  </a:lnTo>
                  <a:lnTo>
                    <a:pt x="231" y="110"/>
                  </a:lnTo>
                  <a:lnTo>
                    <a:pt x="233" y="110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6" y="108"/>
                  </a:lnTo>
                  <a:lnTo>
                    <a:pt x="238" y="108"/>
                  </a:lnTo>
                  <a:lnTo>
                    <a:pt x="238" y="106"/>
                  </a:lnTo>
                  <a:lnTo>
                    <a:pt x="238" y="106"/>
                  </a:lnTo>
                  <a:lnTo>
                    <a:pt x="238" y="104"/>
                  </a:lnTo>
                  <a:lnTo>
                    <a:pt x="240" y="104"/>
                  </a:lnTo>
                  <a:lnTo>
                    <a:pt x="240" y="104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1"/>
                  </a:lnTo>
                  <a:lnTo>
                    <a:pt x="242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5" y="101"/>
                  </a:lnTo>
                  <a:lnTo>
                    <a:pt x="245" y="99"/>
                  </a:lnTo>
                  <a:lnTo>
                    <a:pt x="247" y="99"/>
                  </a:lnTo>
                  <a:lnTo>
                    <a:pt x="247" y="97"/>
                  </a:lnTo>
                  <a:lnTo>
                    <a:pt x="249" y="97"/>
                  </a:lnTo>
                  <a:lnTo>
                    <a:pt x="251" y="95"/>
                  </a:lnTo>
                  <a:lnTo>
                    <a:pt x="253" y="95"/>
                  </a:lnTo>
                  <a:lnTo>
                    <a:pt x="254" y="93"/>
                  </a:lnTo>
                  <a:lnTo>
                    <a:pt x="254" y="93"/>
                  </a:lnTo>
                  <a:lnTo>
                    <a:pt x="256" y="93"/>
                  </a:lnTo>
                  <a:lnTo>
                    <a:pt x="256" y="91"/>
                  </a:lnTo>
                  <a:lnTo>
                    <a:pt x="258" y="91"/>
                  </a:lnTo>
                  <a:lnTo>
                    <a:pt x="258" y="91"/>
                  </a:lnTo>
                  <a:lnTo>
                    <a:pt x="260" y="91"/>
                  </a:lnTo>
                  <a:lnTo>
                    <a:pt x="262" y="93"/>
                  </a:lnTo>
                  <a:lnTo>
                    <a:pt x="262" y="93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5" y="93"/>
                  </a:lnTo>
                  <a:lnTo>
                    <a:pt x="265" y="93"/>
                  </a:lnTo>
                  <a:lnTo>
                    <a:pt x="269" y="93"/>
                  </a:lnTo>
                  <a:lnTo>
                    <a:pt x="271" y="93"/>
                  </a:lnTo>
                  <a:lnTo>
                    <a:pt x="271" y="91"/>
                  </a:lnTo>
                  <a:lnTo>
                    <a:pt x="273" y="91"/>
                  </a:lnTo>
                  <a:lnTo>
                    <a:pt x="273" y="91"/>
                  </a:lnTo>
                  <a:lnTo>
                    <a:pt x="275" y="91"/>
                  </a:lnTo>
                  <a:lnTo>
                    <a:pt x="275" y="90"/>
                  </a:lnTo>
                  <a:lnTo>
                    <a:pt x="275" y="90"/>
                  </a:lnTo>
                  <a:lnTo>
                    <a:pt x="276" y="90"/>
                  </a:lnTo>
                  <a:lnTo>
                    <a:pt x="276" y="90"/>
                  </a:lnTo>
                  <a:lnTo>
                    <a:pt x="278" y="90"/>
                  </a:lnTo>
                  <a:lnTo>
                    <a:pt x="280" y="90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6" y="88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2"/>
                  </a:lnTo>
                  <a:lnTo>
                    <a:pt x="289" y="82"/>
                  </a:lnTo>
                  <a:lnTo>
                    <a:pt x="289" y="80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5"/>
                  </a:lnTo>
                  <a:lnTo>
                    <a:pt x="295" y="75"/>
                  </a:lnTo>
                  <a:lnTo>
                    <a:pt x="295" y="73"/>
                  </a:lnTo>
                  <a:lnTo>
                    <a:pt x="296" y="73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300" y="68"/>
                  </a:lnTo>
                  <a:lnTo>
                    <a:pt x="300" y="68"/>
                  </a:lnTo>
                  <a:lnTo>
                    <a:pt x="302" y="66"/>
                  </a:lnTo>
                  <a:lnTo>
                    <a:pt x="302" y="66"/>
                  </a:lnTo>
                  <a:lnTo>
                    <a:pt x="302" y="64"/>
                  </a:lnTo>
                  <a:lnTo>
                    <a:pt x="304" y="62"/>
                  </a:lnTo>
                  <a:lnTo>
                    <a:pt x="304" y="62"/>
                  </a:lnTo>
                  <a:lnTo>
                    <a:pt x="304" y="60"/>
                  </a:lnTo>
                  <a:lnTo>
                    <a:pt x="304" y="60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7"/>
                  </a:lnTo>
                  <a:lnTo>
                    <a:pt x="306" y="57"/>
                  </a:lnTo>
                  <a:lnTo>
                    <a:pt x="307" y="57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3" y="49"/>
                  </a:lnTo>
                  <a:lnTo>
                    <a:pt x="313" y="49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8" y="46"/>
                  </a:lnTo>
                  <a:lnTo>
                    <a:pt x="318" y="46"/>
                  </a:lnTo>
                  <a:lnTo>
                    <a:pt x="320" y="44"/>
                  </a:lnTo>
                  <a:lnTo>
                    <a:pt x="320" y="44"/>
                  </a:lnTo>
                  <a:lnTo>
                    <a:pt x="320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4" y="40"/>
                  </a:lnTo>
                  <a:lnTo>
                    <a:pt x="324" y="40"/>
                  </a:lnTo>
                  <a:lnTo>
                    <a:pt x="326" y="38"/>
                  </a:lnTo>
                  <a:lnTo>
                    <a:pt x="326" y="37"/>
                  </a:lnTo>
                  <a:lnTo>
                    <a:pt x="328" y="37"/>
                  </a:lnTo>
                  <a:lnTo>
                    <a:pt x="329" y="37"/>
                  </a:lnTo>
                  <a:lnTo>
                    <a:pt x="329" y="35"/>
                  </a:lnTo>
                  <a:lnTo>
                    <a:pt x="329" y="35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3" y="33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40" y="27"/>
                  </a:lnTo>
                  <a:lnTo>
                    <a:pt x="340" y="27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6" y="26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51" y="20"/>
                  </a:lnTo>
                  <a:lnTo>
                    <a:pt x="351" y="20"/>
                  </a:lnTo>
                  <a:lnTo>
                    <a:pt x="351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5"/>
                  </a:lnTo>
                  <a:lnTo>
                    <a:pt x="355" y="15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7" y="16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60" y="13"/>
                  </a:lnTo>
                  <a:lnTo>
                    <a:pt x="360" y="13"/>
                  </a:lnTo>
                  <a:lnTo>
                    <a:pt x="362" y="13"/>
                  </a:lnTo>
                  <a:lnTo>
                    <a:pt x="362" y="13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6" y="9"/>
                  </a:lnTo>
                  <a:lnTo>
                    <a:pt x="366" y="9"/>
                  </a:lnTo>
                  <a:lnTo>
                    <a:pt x="368" y="9"/>
                  </a:lnTo>
                  <a:lnTo>
                    <a:pt x="370" y="7"/>
                  </a:lnTo>
                  <a:lnTo>
                    <a:pt x="370" y="7"/>
                  </a:lnTo>
                  <a:lnTo>
                    <a:pt x="370" y="6"/>
                  </a:lnTo>
                  <a:lnTo>
                    <a:pt x="371" y="6"/>
                  </a:lnTo>
                  <a:lnTo>
                    <a:pt x="373" y="6"/>
                  </a:lnTo>
                  <a:lnTo>
                    <a:pt x="373" y="6"/>
                  </a:lnTo>
                  <a:lnTo>
                    <a:pt x="375" y="4"/>
                  </a:lnTo>
                  <a:lnTo>
                    <a:pt x="375" y="4"/>
                  </a:lnTo>
                  <a:lnTo>
                    <a:pt x="375" y="2"/>
                  </a:lnTo>
                  <a:lnTo>
                    <a:pt x="375" y="2"/>
                  </a:lnTo>
                  <a:lnTo>
                    <a:pt x="375" y="0"/>
                  </a:lnTo>
                  <a:lnTo>
                    <a:pt x="377" y="4"/>
                  </a:lnTo>
                  <a:lnTo>
                    <a:pt x="381" y="18"/>
                  </a:lnTo>
                  <a:lnTo>
                    <a:pt x="392" y="60"/>
                  </a:lnTo>
                  <a:lnTo>
                    <a:pt x="392" y="62"/>
                  </a:lnTo>
                  <a:lnTo>
                    <a:pt x="402" y="106"/>
                  </a:lnTo>
                  <a:lnTo>
                    <a:pt x="410" y="133"/>
                  </a:lnTo>
                  <a:lnTo>
                    <a:pt x="412" y="139"/>
                  </a:lnTo>
                  <a:lnTo>
                    <a:pt x="419" y="165"/>
                  </a:lnTo>
                  <a:lnTo>
                    <a:pt x="413" y="168"/>
                  </a:lnTo>
                  <a:lnTo>
                    <a:pt x="413" y="168"/>
                  </a:lnTo>
                  <a:lnTo>
                    <a:pt x="412" y="168"/>
                  </a:lnTo>
                  <a:lnTo>
                    <a:pt x="410" y="168"/>
                  </a:lnTo>
                  <a:lnTo>
                    <a:pt x="408" y="170"/>
                  </a:lnTo>
                  <a:lnTo>
                    <a:pt x="408" y="170"/>
                  </a:lnTo>
                  <a:lnTo>
                    <a:pt x="408" y="172"/>
                  </a:lnTo>
                  <a:lnTo>
                    <a:pt x="406" y="174"/>
                  </a:lnTo>
                  <a:lnTo>
                    <a:pt x="406" y="175"/>
                  </a:lnTo>
                  <a:lnTo>
                    <a:pt x="408" y="177"/>
                  </a:lnTo>
                  <a:lnTo>
                    <a:pt x="408" y="177"/>
                  </a:lnTo>
                  <a:lnTo>
                    <a:pt x="412" y="179"/>
                  </a:lnTo>
                  <a:lnTo>
                    <a:pt x="412" y="179"/>
                  </a:lnTo>
                  <a:lnTo>
                    <a:pt x="413" y="181"/>
                  </a:lnTo>
                  <a:lnTo>
                    <a:pt x="415" y="185"/>
                  </a:lnTo>
                  <a:lnTo>
                    <a:pt x="415" y="186"/>
                  </a:lnTo>
                  <a:lnTo>
                    <a:pt x="417" y="188"/>
                  </a:lnTo>
                  <a:lnTo>
                    <a:pt x="417" y="192"/>
                  </a:lnTo>
                  <a:lnTo>
                    <a:pt x="417" y="194"/>
                  </a:lnTo>
                  <a:lnTo>
                    <a:pt x="417" y="194"/>
                  </a:lnTo>
                  <a:lnTo>
                    <a:pt x="417" y="196"/>
                  </a:lnTo>
                  <a:lnTo>
                    <a:pt x="417" y="197"/>
                  </a:lnTo>
                  <a:lnTo>
                    <a:pt x="417" y="197"/>
                  </a:lnTo>
                  <a:lnTo>
                    <a:pt x="419" y="197"/>
                  </a:lnTo>
                  <a:lnTo>
                    <a:pt x="419" y="199"/>
                  </a:lnTo>
                  <a:lnTo>
                    <a:pt x="419" y="201"/>
                  </a:lnTo>
                  <a:lnTo>
                    <a:pt x="419" y="201"/>
                  </a:lnTo>
                  <a:lnTo>
                    <a:pt x="421" y="205"/>
                  </a:lnTo>
                  <a:lnTo>
                    <a:pt x="421" y="207"/>
                  </a:lnTo>
                  <a:lnTo>
                    <a:pt x="421" y="208"/>
                  </a:lnTo>
                  <a:lnTo>
                    <a:pt x="421" y="210"/>
                  </a:lnTo>
                  <a:lnTo>
                    <a:pt x="421" y="212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17" y="223"/>
                  </a:lnTo>
                  <a:lnTo>
                    <a:pt x="417" y="225"/>
                  </a:lnTo>
                  <a:lnTo>
                    <a:pt x="417" y="227"/>
                  </a:lnTo>
                  <a:lnTo>
                    <a:pt x="417" y="232"/>
                  </a:lnTo>
                  <a:lnTo>
                    <a:pt x="417" y="236"/>
                  </a:lnTo>
                  <a:lnTo>
                    <a:pt x="417" y="236"/>
                  </a:lnTo>
                  <a:lnTo>
                    <a:pt x="417" y="239"/>
                  </a:lnTo>
                  <a:lnTo>
                    <a:pt x="417" y="243"/>
                  </a:lnTo>
                  <a:lnTo>
                    <a:pt x="419" y="249"/>
                  </a:lnTo>
                  <a:lnTo>
                    <a:pt x="419" y="250"/>
                  </a:lnTo>
                  <a:lnTo>
                    <a:pt x="417" y="252"/>
                  </a:lnTo>
                  <a:lnTo>
                    <a:pt x="419" y="254"/>
                  </a:lnTo>
                  <a:lnTo>
                    <a:pt x="419" y="256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7" y="258"/>
                  </a:lnTo>
                  <a:lnTo>
                    <a:pt x="415" y="258"/>
                  </a:lnTo>
                  <a:lnTo>
                    <a:pt x="415" y="258"/>
                  </a:lnTo>
                  <a:lnTo>
                    <a:pt x="415" y="260"/>
                  </a:lnTo>
                  <a:lnTo>
                    <a:pt x="415" y="260"/>
                  </a:lnTo>
                  <a:lnTo>
                    <a:pt x="417" y="263"/>
                  </a:lnTo>
                  <a:lnTo>
                    <a:pt x="417" y="263"/>
                  </a:lnTo>
                  <a:lnTo>
                    <a:pt x="417" y="265"/>
                  </a:lnTo>
                  <a:lnTo>
                    <a:pt x="417" y="267"/>
                  </a:lnTo>
                  <a:lnTo>
                    <a:pt x="415" y="267"/>
                  </a:lnTo>
                  <a:lnTo>
                    <a:pt x="415" y="269"/>
                  </a:lnTo>
                  <a:lnTo>
                    <a:pt x="415" y="269"/>
                  </a:lnTo>
                  <a:lnTo>
                    <a:pt x="417" y="270"/>
                  </a:lnTo>
                  <a:lnTo>
                    <a:pt x="417" y="272"/>
                  </a:lnTo>
                  <a:lnTo>
                    <a:pt x="417" y="272"/>
                  </a:lnTo>
                  <a:lnTo>
                    <a:pt x="417" y="274"/>
                  </a:lnTo>
                  <a:lnTo>
                    <a:pt x="417" y="274"/>
                  </a:lnTo>
                  <a:lnTo>
                    <a:pt x="415" y="276"/>
                  </a:lnTo>
                  <a:lnTo>
                    <a:pt x="413" y="278"/>
                  </a:lnTo>
                  <a:lnTo>
                    <a:pt x="413" y="280"/>
                  </a:lnTo>
                  <a:lnTo>
                    <a:pt x="415" y="280"/>
                  </a:lnTo>
                  <a:lnTo>
                    <a:pt x="417" y="281"/>
                  </a:lnTo>
                  <a:lnTo>
                    <a:pt x="419" y="283"/>
                  </a:lnTo>
                  <a:lnTo>
                    <a:pt x="419" y="285"/>
                  </a:lnTo>
                  <a:lnTo>
                    <a:pt x="419" y="285"/>
                  </a:lnTo>
                  <a:lnTo>
                    <a:pt x="417" y="287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92"/>
                  </a:lnTo>
                  <a:lnTo>
                    <a:pt x="417" y="294"/>
                  </a:lnTo>
                  <a:lnTo>
                    <a:pt x="417" y="296"/>
                  </a:lnTo>
                  <a:lnTo>
                    <a:pt x="415" y="296"/>
                  </a:lnTo>
                  <a:lnTo>
                    <a:pt x="413" y="298"/>
                  </a:lnTo>
                  <a:lnTo>
                    <a:pt x="412" y="300"/>
                  </a:lnTo>
                  <a:lnTo>
                    <a:pt x="412" y="300"/>
                  </a:lnTo>
                  <a:lnTo>
                    <a:pt x="408" y="307"/>
                  </a:lnTo>
                  <a:lnTo>
                    <a:pt x="406" y="311"/>
                  </a:lnTo>
                  <a:lnTo>
                    <a:pt x="404" y="313"/>
                  </a:lnTo>
                  <a:lnTo>
                    <a:pt x="402" y="314"/>
                  </a:lnTo>
                  <a:lnTo>
                    <a:pt x="401" y="316"/>
                  </a:lnTo>
                  <a:lnTo>
                    <a:pt x="401" y="320"/>
                  </a:lnTo>
                  <a:lnTo>
                    <a:pt x="401" y="322"/>
                  </a:lnTo>
                  <a:lnTo>
                    <a:pt x="399" y="323"/>
                  </a:lnTo>
                  <a:lnTo>
                    <a:pt x="399" y="323"/>
                  </a:lnTo>
                  <a:lnTo>
                    <a:pt x="395" y="325"/>
                  </a:lnTo>
                  <a:lnTo>
                    <a:pt x="395" y="325"/>
                  </a:lnTo>
                  <a:lnTo>
                    <a:pt x="393" y="331"/>
                  </a:lnTo>
                  <a:lnTo>
                    <a:pt x="393" y="333"/>
                  </a:lnTo>
                  <a:lnTo>
                    <a:pt x="392" y="333"/>
                  </a:lnTo>
                  <a:lnTo>
                    <a:pt x="390" y="333"/>
                  </a:lnTo>
                  <a:lnTo>
                    <a:pt x="388" y="334"/>
                  </a:lnTo>
                  <a:lnTo>
                    <a:pt x="384" y="338"/>
                  </a:lnTo>
                  <a:lnTo>
                    <a:pt x="382" y="340"/>
                  </a:lnTo>
                  <a:lnTo>
                    <a:pt x="382" y="340"/>
                  </a:lnTo>
                  <a:lnTo>
                    <a:pt x="381" y="342"/>
                  </a:lnTo>
                  <a:lnTo>
                    <a:pt x="379" y="342"/>
                  </a:lnTo>
                  <a:lnTo>
                    <a:pt x="379" y="340"/>
                  </a:lnTo>
                  <a:lnTo>
                    <a:pt x="377" y="340"/>
                  </a:lnTo>
                  <a:lnTo>
                    <a:pt x="377" y="338"/>
                  </a:lnTo>
                  <a:lnTo>
                    <a:pt x="375" y="336"/>
                  </a:lnTo>
                  <a:lnTo>
                    <a:pt x="375" y="336"/>
                  </a:lnTo>
                  <a:lnTo>
                    <a:pt x="373" y="334"/>
                  </a:lnTo>
                  <a:lnTo>
                    <a:pt x="371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8"/>
                  </a:lnTo>
                  <a:lnTo>
                    <a:pt x="368" y="338"/>
                  </a:lnTo>
                  <a:lnTo>
                    <a:pt x="368" y="342"/>
                  </a:lnTo>
                  <a:lnTo>
                    <a:pt x="366" y="342"/>
                  </a:lnTo>
                  <a:lnTo>
                    <a:pt x="364" y="344"/>
                  </a:lnTo>
                  <a:lnTo>
                    <a:pt x="364" y="345"/>
                  </a:lnTo>
                  <a:lnTo>
                    <a:pt x="364" y="345"/>
                  </a:lnTo>
                  <a:lnTo>
                    <a:pt x="364" y="347"/>
                  </a:lnTo>
                  <a:lnTo>
                    <a:pt x="364" y="349"/>
                  </a:lnTo>
                  <a:lnTo>
                    <a:pt x="364" y="353"/>
                  </a:lnTo>
                  <a:lnTo>
                    <a:pt x="364" y="355"/>
                  </a:lnTo>
                  <a:lnTo>
                    <a:pt x="364" y="355"/>
                  </a:lnTo>
                  <a:lnTo>
                    <a:pt x="364" y="356"/>
                  </a:lnTo>
                  <a:lnTo>
                    <a:pt x="362" y="355"/>
                  </a:lnTo>
                  <a:lnTo>
                    <a:pt x="360" y="356"/>
                  </a:lnTo>
                  <a:lnTo>
                    <a:pt x="359" y="356"/>
                  </a:lnTo>
                  <a:lnTo>
                    <a:pt x="357" y="356"/>
                  </a:lnTo>
                  <a:lnTo>
                    <a:pt x="355" y="356"/>
                  </a:lnTo>
                  <a:lnTo>
                    <a:pt x="353" y="358"/>
                  </a:lnTo>
                  <a:lnTo>
                    <a:pt x="353" y="358"/>
                  </a:lnTo>
                  <a:lnTo>
                    <a:pt x="353" y="360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1" y="366"/>
                  </a:lnTo>
                  <a:lnTo>
                    <a:pt x="351" y="366"/>
                  </a:lnTo>
                  <a:lnTo>
                    <a:pt x="351" y="367"/>
                  </a:lnTo>
                  <a:lnTo>
                    <a:pt x="349" y="369"/>
                  </a:lnTo>
                  <a:lnTo>
                    <a:pt x="349" y="371"/>
                  </a:lnTo>
                  <a:lnTo>
                    <a:pt x="349" y="371"/>
                  </a:lnTo>
                  <a:lnTo>
                    <a:pt x="351" y="373"/>
                  </a:lnTo>
                  <a:lnTo>
                    <a:pt x="353" y="376"/>
                  </a:lnTo>
                  <a:lnTo>
                    <a:pt x="353" y="378"/>
                  </a:lnTo>
                  <a:lnTo>
                    <a:pt x="351" y="380"/>
                  </a:lnTo>
                  <a:lnTo>
                    <a:pt x="351" y="380"/>
                  </a:lnTo>
                  <a:lnTo>
                    <a:pt x="353" y="382"/>
                  </a:lnTo>
                  <a:lnTo>
                    <a:pt x="351" y="382"/>
                  </a:lnTo>
                  <a:lnTo>
                    <a:pt x="349" y="382"/>
                  </a:lnTo>
                  <a:lnTo>
                    <a:pt x="348" y="384"/>
                  </a:lnTo>
                  <a:lnTo>
                    <a:pt x="348" y="384"/>
                  </a:lnTo>
                  <a:lnTo>
                    <a:pt x="346" y="386"/>
                  </a:lnTo>
                  <a:lnTo>
                    <a:pt x="348" y="386"/>
                  </a:lnTo>
                  <a:lnTo>
                    <a:pt x="349" y="387"/>
                  </a:lnTo>
                  <a:lnTo>
                    <a:pt x="351" y="389"/>
                  </a:lnTo>
                  <a:lnTo>
                    <a:pt x="351" y="389"/>
                  </a:lnTo>
                  <a:lnTo>
                    <a:pt x="353" y="391"/>
                  </a:lnTo>
                  <a:lnTo>
                    <a:pt x="353" y="391"/>
                  </a:lnTo>
                  <a:lnTo>
                    <a:pt x="353" y="395"/>
                  </a:lnTo>
                  <a:lnTo>
                    <a:pt x="353" y="397"/>
                  </a:lnTo>
                  <a:lnTo>
                    <a:pt x="353" y="397"/>
                  </a:lnTo>
                  <a:lnTo>
                    <a:pt x="355" y="398"/>
                  </a:lnTo>
                  <a:lnTo>
                    <a:pt x="357" y="400"/>
                  </a:lnTo>
                  <a:lnTo>
                    <a:pt x="357" y="400"/>
                  </a:lnTo>
                  <a:lnTo>
                    <a:pt x="357" y="402"/>
                  </a:lnTo>
                  <a:lnTo>
                    <a:pt x="355" y="402"/>
                  </a:lnTo>
                  <a:lnTo>
                    <a:pt x="355" y="402"/>
                  </a:lnTo>
                  <a:lnTo>
                    <a:pt x="353" y="400"/>
                  </a:lnTo>
                  <a:lnTo>
                    <a:pt x="351" y="400"/>
                  </a:lnTo>
                  <a:lnTo>
                    <a:pt x="349" y="400"/>
                  </a:lnTo>
                  <a:lnTo>
                    <a:pt x="349" y="400"/>
                  </a:lnTo>
                  <a:lnTo>
                    <a:pt x="349" y="402"/>
                  </a:lnTo>
                  <a:lnTo>
                    <a:pt x="349" y="406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6" y="411"/>
                  </a:lnTo>
                  <a:lnTo>
                    <a:pt x="344" y="411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8"/>
                  </a:lnTo>
                  <a:lnTo>
                    <a:pt x="344" y="406"/>
                  </a:lnTo>
                  <a:lnTo>
                    <a:pt x="344" y="404"/>
                  </a:lnTo>
                  <a:lnTo>
                    <a:pt x="344" y="404"/>
                  </a:lnTo>
                  <a:lnTo>
                    <a:pt x="342" y="402"/>
                  </a:lnTo>
                  <a:lnTo>
                    <a:pt x="340" y="398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7" y="398"/>
                  </a:lnTo>
                  <a:lnTo>
                    <a:pt x="335" y="398"/>
                  </a:lnTo>
                  <a:lnTo>
                    <a:pt x="335" y="398"/>
                  </a:lnTo>
                  <a:lnTo>
                    <a:pt x="333" y="397"/>
                  </a:lnTo>
                  <a:lnTo>
                    <a:pt x="331" y="395"/>
                  </a:lnTo>
                  <a:lnTo>
                    <a:pt x="331" y="395"/>
                  </a:lnTo>
                  <a:lnTo>
                    <a:pt x="329" y="397"/>
                  </a:lnTo>
                  <a:lnTo>
                    <a:pt x="328" y="397"/>
                  </a:lnTo>
                  <a:lnTo>
                    <a:pt x="328" y="400"/>
                  </a:lnTo>
                  <a:lnTo>
                    <a:pt x="326" y="402"/>
                  </a:lnTo>
                  <a:lnTo>
                    <a:pt x="326" y="402"/>
                  </a:lnTo>
                  <a:lnTo>
                    <a:pt x="324" y="408"/>
                  </a:lnTo>
                  <a:lnTo>
                    <a:pt x="324" y="408"/>
                  </a:lnTo>
                  <a:lnTo>
                    <a:pt x="324" y="409"/>
                  </a:lnTo>
                  <a:lnTo>
                    <a:pt x="324" y="411"/>
                  </a:lnTo>
                  <a:lnTo>
                    <a:pt x="322" y="413"/>
                  </a:lnTo>
                  <a:lnTo>
                    <a:pt x="322" y="415"/>
                  </a:lnTo>
                  <a:lnTo>
                    <a:pt x="324" y="420"/>
                  </a:lnTo>
                  <a:lnTo>
                    <a:pt x="324" y="422"/>
                  </a:lnTo>
                  <a:lnTo>
                    <a:pt x="322" y="424"/>
                  </a:lnTo>
                  <a:lnTo>
                    <a:pt x="318" y="426"/>
                  </a:lnTo>
                  <a:lnTo>
                    <a:pt x="318" y="428"/>
                  </a:lnTo>
                  <a:lnTo>
                    <a:pt x="318" y="429"/>
                  </a:lnTo>
                  <a:lnTo>
                    <a:pt x="318" y="431"/>
                  </a:lnTo>
                  <a:lnTo>
                    <a:pt x="318" y="431"/>
                  </a:lnTo>
                  <a:lnTo>
                    <a:pt x="320" y="431"/>
                  </a:lnTo>
                  <a:lnTo>
                    <a:pt x="320" y="433"/>
                  </a:lnTo>
                  <a:lnTo>
                    <a:pt x="322" y="435"/>
                  </a:lnTo>
                  <a:lnTo>
                    <a:pt x="324" y="437"/>
                  </a:lnTo>
                  <a:lnTo>
                    <a:pt x="324" y="440"/>
                  </a:lnTo>
                  <a:lnTo>
                    <a:pt x="326" y="442"/>
                  </a:lnTo>
                  <a:lnTo>
                    <a:pt x="328" y="446"/>
                  </a:lnTo>
                  <a:lnTo>
                    <a:pt x="328" y="448"/>
                  </a:lnTo>
                  <a:lnTo>
                    <a:pt x="328" y="450"/>
                  </a:lnTo>
                  <a:lnTo>
                    <a:pt x="328" y="451"/>
                  </a:lnTo>
                  <a:lnTo>
                    <a:pt x="328" y="451"/>
                  </a:lnTo>
                  <a:lnTo>
                    <a:pt x="324" y="453"/>
                  </a:lnTo>
                  <a:lnTo>
                    <a:pt x="324" y="453"/>
                  </a:lnTo>
                  <a:lnTo>
                    <a:pt x="320" y="453"/>
                  </a:lnTo>
                  <a:lnTo>
                    <a:pt x="318" y="453"/>
                  </a:lnTo>
                  <a:lnTo>
                    <a:pt x="318" y="453"/>
                  </a:lnTo>
                  <a:lnTo>
                    <a:pt x="317" y="455"/>
                  </a:lnTo>
                  <a:lnTo>
                    <a:pt x="318" y="455"/>
                  </a:lnTo>
                  <a:lnTo>
                    <a:pt x="318" y="459"/>
                  </a:lnTo>
                  <a:lnTo>
                    <a:pt x="318" y="462"/>
                  </a:lnTo>
                  <a:lnTo>
                    <a:pt x="318" y="466"/>
                  </a:lnTo>
                  <a:lnTo>
                    <a:pt x="318" y="470"/>
                  </a:lnTo>
                  <a:lnTo>
                    <a:pt x="318" y="472"/>
                  </a:lnTo>
                  <a:lnTo>
                    <a:pt x="318" y="473"/>
                  </a:lnTo>
                  <a:lnTo>
                    <a:pt x="317" y="475"/>
                  </a:lnTo>
                  <a:lnTo>
                    <a:pt x="315" y="475"/>
                  </a:lnTo>
                  <a:lnTo>
                    <a:pt x="313" y="475"/>
                  </a:lnTo>
                  <a:lnTo>
                    <a:pt x="311" y="477"/>
                  </a:lnTo>
                  <a:lnTo>
                    <a:pt x="307" y="479"/>
                  </a:lnTo>
                  <a:lnTo>
                    <a:pt x="306" y="479"/>
                  </a:lnTo>
                  <a:lnTo>
                    <a:pt x="302" y="481"/>
                  </a:lnTo>
                  <a:lnTo>
                    <a:pt x="298" y="482"/>
                  </a:lnTo>
                  <a:lnTo>
                    <a:pt x="296" y="484"/>
                  </a:lnTo>
                  <a:lnTo>
                    <a:pt x="295" y="482"/>
                  </a:lnTo>
                  <a:lnTo>
                    <a:pt x="295" y="482"/>
                  </a:lnTo>
                  <a:lnTo>
                    <a:pt x="293" y="482"/>
                  </a:lnTo>
                  <a:lnTo>
                    <a:pt x="293" y="479"/>
                  </a:lnTo>
                  <a:lnTo>
                    <a:pt x="289" y="477"/>
                  </a:lnTo>
                  <a:lnTo>
                    <a:pt x="289" y="475"/>
                  </a:lnTo>
                  <a:lnTo>
                    <a:pt x="286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2" y="472"/>
                  </a:lnTo>
                  <a:lnTo>
                    <a:pt x="282" y="470"/>
                  </a:lnTo>
                  <a:lnTo>
                    <a:pt x="280" y="470"/>
                  </a:lnTo>
                  <a:lnTo>
                    <a:pt x="278" y="468"/>
                  </a:lnTo>
                  <a:lnTo>
                    <a:pt x="275" y="470"/>
                  </a:lnTo>
                  <a:lnTo>
                    <a:pt x="271" y="470"/>
                  </a:lnTo>
                  <a:lnTo>
                    <a:pt x="269" y="468"/>
                  </a:lnTo>
                  <a:lnTo>
                    <a:pt x="269" y="468"/>
                  </a:lnTo>
                  <a:lnTo>
                    <a:pt x="267" y="468"/>
                  </a:lnTo>
                  <a:lnTo>
                    <a:pt x="265" y="466"/>
                  </a:lnTo>
                  <a:lnTo>
                    <a:pt x="264" y="464"/>
                  </a:lnTo>
                  <a:lnTo>
                    <a:pt x="264" y="461"/>
                  </a:lnTo>
                  <a:lnTo>
                    <a:pt x="262" y="461"/>
                  </a:lnTo>
                  <a:lnTo>
                    <a:pt x="262" y="459"/>
                  </a:lnTo>
                  <a:lnTo>
                    <a:pt x="260" y="457"/>
                  </a:lnTo>
                  <a:lnTo>
                    <a:pt x="260" y="455"/>
                  </a:lnTo>
                  <a:lnTo>
                    <a:pt x="260" y="453"/>
                  </a:lnTo>
                  <a:lnTo>
                    <a:pt x="260" y="451"/>
                  </a:lnTo>
                  <a:lnTo>
                    <a:pt x="260" y="451"/>
                  </a:lnTo>
                  <a:lnTo>
                    <a:pt x="258" y="450"/>
                  </a:lnTo>
                  <a:lnTo>
                    <a:pt x="258" y="450"/>
                  </a:lnTo>
                  <a:lnTo>
                    <a:pt x="256" y="450"/>
                  </a:lnTo>
                  <a:lnTo>
                    <a:pt x="254" y="450"/>
                  </a:lnTo>
                  <a:lnTo>
                    <a:pt x="253" y="450"/>
                  </a:lnTo>
                  <a:lnTo>
                    <a:pt x="251" y="451"/>
                  </a:lnTo>
                  <a:lnTo>
                    <a:pt x="245" y="455"/>
                  </a:lnTo>
                  <a:lnTo>
                    <a:pt x="244" y="457"/>
                  </a:lnTo>
                  <a:lnTo>
                    <a:pt x="242" y="459"/>
                  </a:lnTo>
                  <a:lnTo>
                    <a:pt x="240" y="461"/>
                  </a:lnTo>
                  <a:lnTo>
                    <a:pt x="240" y="461"/>
                  </a:lnTo>
                  <a:lnTo>
                    <a:pt x="238" y="462"/>
                  </a:lnTo>
                  <a:lnTo>
                    <a:pt x="238" y="464"/>
                  </a:lnTo>
                  <a:lnTo>
                    <a:pt x="236" y="468"/>
                  </a:lnTo>
                  <a:lnTo>
                    <a:pt x="236" y="470"/>
                  </a:lnTo>
                  <a:lnTo>
                    <a:pt x="234" y="470"/>
                  </a:lnTo>
                  <a:lnTo>
                    <a:pt x="233" y="472"/>
                  </a:lnTo>
                  <a:lnTo>
                    <a:pt x="231" y="472"/>
                  </a:lnTo>
                  <a:lnTo>
                    <a:pt x="229" y="472"/>
                  </a:lnTo>
                  <a:lnTo>
                    <a:pt x="225" y="472"/>
                  </a:lnTo>
                  <a:lnTo>
                    <a:pt x="225" y="473"/>
                  </a:lnTo>
                  <a:lnTo>
                    <a:pt x="223" y="473"/>
                  </a:lnTo>
                  <a:lnTo>
                    <a:pt x="223" y="475"/>
                  </a:lnTo>
                  <a:lnTo>
                    <a:pt x="222" y="475"/>
                  </a:lnTo>
                  <a:lnTo>
                    <a:pt x="222" y="475"/>
                  </a:lnTo>
                  <a:lnTo>
                    <a:pt x="220" y="475"/>
                  </a:lnTo>
                  <a:lnTo>
                    <a:pt x="220" y="473"/>
                  </a:lnTo>
                  <a:lnTo>
                    <a:pt x="220" y="473"/>
                  </a:lnTo>
                  <a:lnTo>
                    <a:pt x="218" y="473"/>
                  </a:lnTo>
                  <a:lnTo>
                    <a:pt x="216" y="472"/>
                  </a:lnTo>
                  <a:lnTo>
                    <a:pt x="216" y="470"/>
                  </a:lnTo>
                  <a:lnTo>
                    <a:pt x="214" y="470"/>
                  </a:lnTo>
                  <a:lnTo>
                    <a:pt x="211" y="470"/>
                  </a:lnTo>
                  <a:lnTo>
                    <a:pt x="211" y="470"/>
                  </a:lnTo>
                  <a:lnTo>
                    <a:pt x="207" y="470"/>
                  </a:lnTo>
                  <a:lnTo>
                    <a:pt x="205" y="470"/>
                  </a:lnTo>
                  <a:lnTo>
                    <a:pt x="203" y="470"/>
                  </a:lnTo>
                  <a:lnTo>
                    <a:pt x="201" y="468"/>
                  </a:lnTo>
                  <a:lnTo>
                    <a:pt x="198" y="468"/>
                  </a:lnTo>
                  <a:lnTo>
                    <a:pt x="198" y="470"/>
                  </a:lnTo>
                  <a:lnTo>
                    <a:pt x="194" y="470"/>
                  </a:lnTo>
                  <a:lnTo>
                    <a:pt x="191" y="473"/>
                  </a:lnTo>
                  <a:lnTo>
                    <a:pt x="189" y="473"/>
                  </a:lnTo>
                  <a:lnTo>
                    <a:pt x="189" y="475"/>
                  </a:lnTo>
                  <a:lnTo>
                    <a:pt x="189" y="477"/>
                  </a:lnTo>
                  <a:lnTo>
                    <a:pt x="189" y="477"/>
                  </a:lnTo>
                  <a:lnTo>
                    <a:pt x="187" y="479"/>
                  </a:lnTo>
                  <a:lnTo>
                    <a:pt x="187" y="481"/>
                  </a:lnTo>
                  <a:lnTo>
                    <a:pt x="185" y="481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78" y="479"/>
                  </a:lnTo>
                  <a:lnTo>
                    <a:pt x="176" y="479"/>
                  </a:lnTo>
                  <a:lnTo>
                    <a:pt x="176" y="479"/>
                  </a:lnTo>
                  <a:lnTo>
                    <a:pt x="176" y="477"/>
                  </a:lnTo>
                  <a:lnTo>
                    <a:pt x="172" y="473"/>
                  </a:lnTo>
                  <a:lnTo>
                    <a:pt x="170" y="473"/>
                  </a:lnTo>
                  <a:lnTo>
                    <a:pt x="169" y="473"/>
                  </a:lnTo>
                  <a:lnTo>
                    <a:pt x="165" y="470"/>
                  </a:lnTo>
                  <a:lnTo>
                    <a:pt x="165" y="468"/>
                  </a:lnTo>
                  <a:lnTo>
                    <a:pt x="161" y="468"/>
                  </a:lnTo>
                  <a:lnTo>
                    <a:pt x="159" y="468"/>
                  </a:lnTo>
                  <a:lnTo>
                    <a:pt x="158" y="468"/>
                  </a:lnTo>
                  <a:lnTo>
                    <a:pt x="158" y="468"/>
                  </a:lnTo>
                  <a:lnTo>
                    <a:pt x="154" y="468"/>
                  </a:lnTo>
                  <a:lnTo>
                    <a:pt x="152" y="468"/>
                  </a:lnTo>
                  <a:lnTo>
                    <a:pt x="148" y="470"/>
                  </a:lnTo>
                  <a:lnTo>
                    <a:pt x="147" y="470"/>
                  </a:lnTo>
                  <a:lnTo>
                    <a:pt x="143" y="470"/>
                  </a:lnTo>
                  <a:lnTo>
                    <a:pt x="141" y="472"/>
                  </a:lnTo>
                  <a:lnTo>
                    <a:pt x="139" y="470"/>
                  </a:lnTo>
                  <a:lnTo>
                    <a:pt x="132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28" y="468"/>
                  </a:lnTo>
                  <a:lnTo>
                    <a:pt x="128" y="466"/>
                  </a:lnTo>
                  <a:lnTo>
                    <a:pt x="127" y="464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1"/>
                  </a:lnTo>
                  <a:lnTo>
                    <a:pt x="125" y="459"/>
                  </a:lnTo>
                  <a:lnTo>
                    <a:pt x="123" y="457"/>
                  </a:lnTo>
                  <a:lnTo>
                    <a:pt x="123" y="455"/>
                  </a:lnTo>
                  <a:lnTo>
                    <a:pt x="119" y="453"/>
                  </a:lnTo>
                  <a:lnTo>
                    <a:pt x="119" y="453"/>
                  </a:lnTo>
                  <a:lnTo>
                    <a:pt x="117" y="450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6" y="446"/>
                  </a:lnTo>
                  <a:lnTo>
                    <a:pt x="114" y="446"/>
                  </a:lnTo>
                  <a:lnTo>
                    <a:pt x="114" y="444"/>
                  </a:lnTo>
                  <a:lnTo>
                    <a:pt x="110" y="444"/>
                  </a:lnTo>
                  <a:lnTo>
                    <a:pt x="108" y="444"/>
                  </a:lnTo>
                  <a:lnTo>
                    <a:pt x="106" y="444"/>
                  </a:lnTo>
                  <a:lnTo>
                    <a:pt x="105" y="442"/>
                  </a:lnTo>
                  <a:lnTo>
                    <a:pt x="103" y="442"/>
                  </a:lnTo>
                  <a:lnTo>
                    <a:pt x="101" y="439"/>
                  </a:lnTo>
                  <a:lnTo>
                    <a:pt x="101" y="437"/>
                  </a:lnTo>
                  <a:lnTo>
                    <a:pt x="101" y="437"/>
                  </a:lnTo>
                  <a:lnTo>
                    <a:pt x="99" y="437"/>
                  </a:lnTo>
                  <a:lnTo>
                    <a:pt x="99" y="437"/>
                  </a:lnTo>
                  <a:lnTo>
                    <a:pt x="97" y="437"/>
                  </a:lnTo>
                  <a:lnTo>
                    <a:pt x="97" y="439"/>
                  </a:lnTo>
                  <a:lnTo>
                    <a:pt x="96" y="440"/>
                  </a:lnTo>
                  <a:lnTo>
                    <a:pt x="94" y="442"/>
                  </a:lnTo>
                  <a:lnTo>
                    <a:pt x="92" y="442"/>
                  </a:lnTo>
                  <a:lnTo>
                    <a:pt x="88" y="444"/>
                  </a:lnTo>
                  <a:lnTo>
                    <a:pt x="86" y="446"/>
                  </a:lnTo>
                  <a:lnTo>
                    <a:pt x="85" y="446"/>
                  </a:lnTo>
                  <a:lnTo>
                    <a:pt x="83" y="444"/>
                  </a:lnTo>
                  <a:lnTo>
                    <a:pt x="83" y="444"/>
                  </a:lnTo>
                  <a:lnTo>
                    <a:pt x="79" y="444"/>
                  </a:lnTo>
                  <a:lnTo>
                    <a:pt x="77" y="442"/>
                  </a:lnTo>
                  <a:lnTo>
                    <a:pt x="75" y="440"/>
                  </a:lnTo>
                  <a:lnTo>
                    <a:pt x="74" y="439"/>
                  </a:lnTo>
                  <a:lnTo>
                    <a:pt x="72" y="439"/>
                  </a:lnTo>
                  <a:lnTo>
                    <a:pt x="72" y="440"/>
                  </a:lnTo>
                  <a:lnTo>
                    <a:pt x="70" y="440"/>
                  </a:lnTo>
                  <a:lnTo>
                    <a:pt x="68" y="442"/>
                  </a:lnTo>
                  <a:lnTo>
                    <a:pt x="66" y="444"/>
                  </a:lnTo>
                  <a:lnTo>
                    <a:pt x="64" y="446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4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75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6"/>
            <p:cNvSpPr>
              <a:spLocks/>
            </p:cNvSpPr>
            <p:nvPr userDrawn="1"/>
          </p:nvSpPr>
          <p:spPr bwMode="auto">
            <a:xfrm>
              <a:off x="6637338" y="525463"/>
              <a:ext cx="941388" cy="839788"/>
            </a:xfrm>
            <a:custGeom>
              <a:avLst/>
              <a:gdLst/>
              <a:ahLst/>
              <a:cxnLst>
                <a:cxn ang="0">
                  <a:pos x="480" y="468"/>
                </a:cxn>
                <a:cxn ang="0">
                  <a:pos x="447" y="459"/>
                </a:cxn>
                <a:cxn ang="0">
                  <a:pos x="433" y="432"/>
                </a:cxn>
                <a:cxn ang="0">
                  <a:pos x="420" y="424"/>
                </a:cxn>
                <a:cxn ang="0">
                  <a:pos x="396" y="413"/>
                </a:cxn>
                <a:cxn ang="0">
                  <a:pos x="9" y="527"/>
                </a:cxn>
                <a:cxn ang="0">
                  <a:pos x="27" y="461"/>
                </a:cxn>
                <a:cxn ang="0">
                  <a:pos x="42" y="445"/>
                </a:cxn>
                <a:cxn ang="0">
                  <a:pos x="53" y="423"/>
                </a:cxn>
                <a:cxn ang="0">
                  <a:pos x="58" y="402"/>
                </a:cxn>
                <a:cxn ang="0">
                  <a:pos x="53" y="384"/>
                </a:cxn>
                <a:cxn ang="0">
                  <a:pos x="34" y="373"/>
                </a:cxn>
                <a:cxn ang="0">
                  <a:pos x="29" y="357"/>
                </a:cxn>
                <a:cxn ang="0">
                  <a:pos x="53" y="342"/>
                </a:cxn>
                <a:cxn ang="0">
                  <a:pos x="80" y="329"/>
                </a:cxn>
                <a:cxn ang="0">
                  <a:pos x="115" y="320"/>
                </a:cxn>
                <a:cxn ang="0">
                  <a:pos x="144" y="318"/>
                </a:cxn>
                <a:cxn ang="0">
                  <a:pos x="169" y="318"/>
                </a:cxn>
                <a:cxn ang="0">
                  <a:pos x="193" y="307"/>
                </a:cxn>
                <a:cxn ang="0">
                  <a:pos x="211" y="307"/>
                </a:cxn>
                <a:cxn ang="0">
                  <a:pos x="211" y="304"/>
                </a:cxn>
                <a:cxn ang="0">
                  <a:pos x="221" y="298"/>
                </a:cxn>
                <a:cxn ang="0">
                  <a:pos x="230" y="291"/>
                </a:cxn>
                <a:cxn ang="0">
                  <a:pos x="244" y="267"/>
                </a:cxn>
                <a:cxn ang="0">
                  <a:pos x="263" y="256"/>
                </a:cxn>
                <a:cxn ang="0">
                  <a:pos x="263" y="242"/>
                </a:cxn>
                <a:cxn ang="0">
                  <a:pos x="266" y="238"/>
                </a:cxn>
                <a:cxn ang="0">
                  <a:pos x="259" y="233"/>
                </a:cxn>
                <a:cxn ang="0">
                  <a:pos x="250" y="222"/>
                </a:cxn>
                <a:cxn ang="0">
                  <a:pos x="252" y="214"/>
                </a:cxn>
                <a:cxn ang="0">
                  <a:pos x="257" y="205"/>
                </a:cxn>
                <a:cxn ang="0">
                  <a:pos x="263" y="196"/>
                </a:cxn>
                <a:cxn ang="0">
                  <a:pos x="259" y="194"/>
                </a:cxn>
                <a:cxn ang="0">
                  <a:pos x="255" y="191"/>
                </a:cxn>
                <a:cxn ang="0">
                  <a:pos x="246" y="189"/>
                </a:cxn>
                <a:cxn ang="0">
                  <a:pos x="241" y="200"/>
                </a:cxn>
                <a:cxn ang="0">
                  <a:pos x="235" y="192"/>
                </a:cxn>
                <a:cxn ang="0">
                  <a:pos x="237" y="181"/>
                </a:cxn>
                <a:cxn ang="0">
                  <a:pos x="246" y="170"/>
                </a:cxn>
                <a:cxn ang="0">
                  <a:pos x="255" y="161"/>
                </a:cxn>
                <a:cxn ang="0">
                  <a:pos x="264" y="147"/>
                </a:cxn>
                <a:cxn ang="0">
                  <a:pos x="268" y="139"/>
                </a:cxn>
                <a:cxn ang="0">
                  <a:pos x="268" y="125"/>
                </a:cxn>
                <a:cxn ang="0">
                  <a:pos x="283" y="95"/>
                </a:cxn>
                <a:cxn ang="0">
                  <a:pos x="297" y="72"/>
                </a:cxn>
                <a:cxn ang="0">
                  <a:pos x="312" y="59"/>
                </a:cxn>
                <a:cxn ang="0">
                  <a:pos x="321" y="48"/>
                </a:cxn>
                <a:cxn ang="0">
                  <a:pos x="330" y="41"/>
                </a:cxn>
                <a:cxn ang="0">
                  <a:pos x="454" y="8"/>
                </a:cxn>
                <a:cxn ang="0">
                  <a:pos x="464" y="39"/>
                </a:cxn>
                <a:cxn ang="0">
                  <a:pos x="478" y="74"/>
                </a:cxn>
                <a:cxn ang="0">
                  <a:pos x="486" y="119"/>
                </a:cxn>
                <a:cxn ang="0">
                  <a:pos x="500" y="150"/>
                </a:cxn>
                <a:cxn ang="0">
                  <a:pos x="511" y="161"/>
                </a:cxn>
                <a:cxn ang="0">
                  <a:pos x="550" y="264"/>
                </a:cxn>
                <a:cxn ang="0">
                  <a:pos x="588" y="490"/>
                </a:cxn>
                <a:cxn ang="0">
                  <a:pos x="582" y="494"/>
                </a:cxn>
                <a:cxn ang="0">
                  <a:pos x="579" y="503"/>
                </a:cxn>
                <a:cxn ang="0">
                  <a:pos x="575" y="510"/>
                </a:cxn>
                <a:cxn ang="0">
                  <a:pos x="571" y="514"/>
                </a:cxn>
                <a:cxn ang="0">
                  <a:pos x="570" y="523"/>
                </a:cxn>
              </a:cxnLst>
              <a:rect l="0" t="0" r="r" b="b"/>
              <a:pathLst>
                <a:path w="593" h="529">
                  <a:moveTo>
                    <a:pt x="566" y="529"/>
                  </a:moveTo>
                  <a:lnTo>
                    <a:pt x="566" y="523"/>
                  </a:lnTo>
                  <a:lnTo>
                    <a:pt x="566" y="519"/>
                  </a:lnTo>
                  <a:lnTo>
                    <a:pt x="566" y="516"/>
                  </a:lnTo>
                  <a:lnTo>
                    <a:pt x="566" y="512"/>
                  </a:lnTo>
                  <a:lnTo>
                    <a:pt x="568" y="508"/>
                  </a:lnTo>
                  <a:lnTo>
                    <a:pt x="568" y="505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6" y="499"/>
                  </a:lnTo>
                  <a:lnTo>
                    <a:pt x="566" y="499"/>
                  </a:lnTo>
                  <a:lnTo>
                    <a:pt x="566" y="498"/>
                  </a:lnTo>
                  <a:lnTo>
                    <a:pt x="566" y="496"/>
                  </a:lnTo>
                  <a:lnTo>
                    <a:pt x="566" y="490"/>
                  </a:lnTo>
                  <a:lnTo>
                    <a:pt x="531" y="485"/>
                  </a:lnTo>
                  <a:lnTo>
                    <a:pt x="529" y="485"/>
                  </a:lnTo>
                  <a:lnTo>
                    <a:pt x="515" y="481"/>
                  </a:lnTo>
                  <a:lnTo>
                    <a:pt x="482" y="472"/>
                  </a:lnTo>
                  <a:lnTo>
                    <a:pt x="480" y="470"/>
                  </a:lnTo>
                  <a:lnTo>
                    <a:pt x="480" y="470"/>
                  </a:lnTo>
                  <a:lnTo>
                    <a:pt x="480" y="468"/>
                  </a:lnTo>
                  <a:lnTo>
                    <a:pt x="478" y="468"/>
                  </a:lnTo>
                  <a:lnTo>
                    <a:pt x="476" y="466"/>
                  </a:lnTo>
                  <a:lnTo>
                    <a:pt x="475" y="466"/>
                  </a:lnTo>
                  <a:lnTo>
                    <a:pt x="473" y="463"/>
                  </a:lnTo>
                  <a:lnTo>
                    <a:pt x="473" y="463"/>
                  </a:lnTo>
                  <a:lnTo>
                    <a:pt x="469" y="465"/>
                  </a:lnTo>
                  <a:lnTo>
                    <a:pt x="465" y="465"/>
                  </a:lnTo>
                  <a:lnTo>
                    <a:pt x="465" y="465"/>
                  </a:lnTo>
                  <a:lnTo>
                    <a:pt x="464" y="465"/>
                  </a:lnTo>
                  <a:lnTo>
                    <a:pt x="462" y="465"/>
                  </a:lnTo>
                  <a:lnTo>
                    <a:pt x="460" y="466"/>
                  </a:lnTo>
                  <a:lnTo>
                    <a:pt x="460" y="466"/>
                  </a:lnTo>
                  <a:lnTo>
                    <a:pt x="458" y="465"/>
                  </a:lnTo>
                  <a:lnTo>
                    <a:pt x="458" y="465"/>
                  </a:lnTo>
                  <a:lnTo>
                    <a:pt x="456" y="463"/>
                  </a:lnTo>
                  <a:lnTo>
                    <a:pt x="454" y="461"/>
                  </a:lnTo>
                  <a:lnTo>
                    <a:pt x="453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49" y="461"/>
                  </a:lnTo>
                  <a:lnTo>
                    <a:pt x="449" y="461"/>
                  </a:lnTo>
                  <a:lnTo>
                    <a:pt x="447" y="459"/>
                  </a:lnTo>
                  <a:lnTo>
                    <a:pt x="445" y="457"/>
                  </a:lnTo>
                  <a:lnTo>
                    <a:pt x="445" y="457"/>
                  </a:lnTo>
                  <a:lnTo>
                    <a:pt x="444" y="457"/>
                  </a:lnTo>
                  <a:lnTo>
                    <a:pt x="444" y="455"/>
                  </a:lnTo>
                  <a:lnTo>
                    <a:pt x="444" y="454"/>
                  </a:lnTo>
                  <a:lnTo>
                    <a:pt x="442" y="454"/>
                  </a:lnTo>
                  <a:lnTo>
                    <a:pt x="440" y="452"/>
                  </a:lnTo>
                  <a:lnTo>
                    <a:pt x="438" y="452"/>
                  </a:lnTo>
                  <a:lnTo>
                    <a:pt x="438" y="452"/>
                  </a:lnTo>
                  <a:lnTo>
                    <a:pt x="438" y="450"/>
                  </a:lnTo>
                  <a:lnTo>
                    <a:pt x="438" y="450"/>
                  </a:lnTo>
                  <a:lnTo>
                    <a:pt x="438" y="448"/>
                  </a:lnTo>
                  <a:lnTo>
                    <a:pt x="438" y="448"/>
                  </a:lnTo>
                  <a:lnTo>
                    <a:pt x="436" y="445"/>
                  </a:lnTo>
                  <a:lnTo>
                    <a:pt x="436" y="443"/>
                  </a:lnTo>
                  <a:lnTo>
                    <a:pt x="434" y="441"/>
                  </a:lnTo>
                  <a:lnTo>
                    <a:pt x="434" y="439"/>
                  </a:lnTo>
                  <a:lnTo>
                    <a:pt x="434" y="437"/>
                  </a:lnTo>
                  <a:lnTo>
                    <a:pt x="434" y="437"/>
                  </a:lnTo>
                  <a:lnTo>
                    <a:pt x="434" y="435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1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7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31" y="428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7" y="426"/>
                  </a:lnTo>
                  <a:lnTo>
                    <a:pt x="425" y="426"/>
                  </a:lnTo>
                  <a:lnTo>
                    <a:pt x="425" y="424"/>
                  </a:lnTo>
                  <a:lnTo>
                    <a:pt x="425" y="424"/>
                  </a:lnTo>
                  <a:lnTo>
                    <a:pt x="423" y="424"/>
                  </a:lnTo>
                  <a:lnTo>
                    <a:pt x="423" y="424"/>
                  </a:lnTo>
                  <a:lnTo>
                    <a:pt x="422" y="424"/>
                  </a:lnTo>
                  <a:lnTo>
                    <a:pt x="420" y="424"/>
                  </a:lnTo>
                  <a:lnTo>
                    <a:pt x="420" y="424"/>
                  </a:lnTo>
                  <a:lnTo>
                    <a:pt x="420" y="423"/>
                  </a:lnTo>
                  <a:lnTo>
                    <a:pt x="418" y="423"/>
                  </a:lnTo>
                  <a:lnTo>
                    <a:pt x="418" y="423"/>
                  </a:lnTo>
                  <a:lnTo>
                    <a:pt x="416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1" y="423"/>
                  </a:lnTo>
                  <a:lnTo>
                    <a:pt x="409" y="423"/>
                  </a:lnTo>
                  <a:lnTo>
                    <a:pt x="409" y="423"/>
                  </a:lnTo>
                  <a:lnTo>
                    <a:pt x="409" y="421"/>
                  </a:lnTo>
                  <a:lnTo>
                    <a:pt x="409" y="419"/>
                  </a:lnTo>
                  <a:lnTo>
                    <a:pt x="405" y="415"/>
                  </a:lnTo>
                  <a:lnTo>
                    <a:pt x="405" y="417"/>
                  </a:lnTo>
                  <a:lnTo>
                    <a:pt x="405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0" y="415"/>
                  </a:lnTo>
                  <a:lnTo>
                    <a:pt x="400" y="415"/>
                  </a:lnTo>
                  <a:lnTo>
                    <a:pt x="400" y="413"/>
                  </a:lnTo>
                  <a:lnTo>
                    <a:pt x="398" y="413"/>
                  </a:lnTo>
                  <a:lnTo>
                    <a:pt x="396" y="412"/>
                  </a:lnTo>
                  <a:lnTo>
                    <a:pt x="396" y="413"/>
                  </a:lnTo>
                  <a:lnTo>
                    <a:pt x="396" y="413"/>
                  </a:lnTo>
                  <a:lnTo>
                    <a:pt x="394" y="413"/>
                  </a:lnTo>
                  <a:lnTo>
                    <a:pt x="387" y="417"/>
                  </a:lnTo>
                  <a:lnTo>
                    <a:pt x="332" y="434"/>
                  </a:lnTo>
                  <a:lnTo>
                    <a:pt x="332" y="434"/>
                  </a:lnTo>
                  <a:lnTo>
                    <a:pt x="328" y="435"/>
                  </a:lnTo>
                  <a:lnTo>
                    <a:pt x="292" y="446"/>
                  </a:lnTo>
                  <a:lnTo>
                    <a:pt x="259" y="455"/>
                  </a:lnTo>
                  <a:lnTo>
                    <a:pt x="255" y="457"/>
                  </a:lnTo>
                  <a:lnTo>
                    <a:pt x="199" y="474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199" y="474"/>
                  </a:lnTo>
                  <a:lnTo>
                    <a:pt x="188" y="477"/>
                  </a:lnTo>
                  <a:lnTo>
                    <a:pt x="188" y="477"/>
                  </a:lnTo>
                  <a:lnTo>
                    <a:pt x="146" y="490"/>
                  </a:lnTo>
                  <a:lnTo>
                    <a:pt x="138" y="492"/>
                  </a:lnTo>
                  <a:lnTo>
                    <a:pt x="137" y="492"/>
                  </a:lnTo>
                  <a:lnTo>
                    <a:pt x="84" y="507"/>
                  </a:lnTo>
                  <a:lnTo>
                    <a:pt x="71" y="510"/>
                  </a:lnTo>
                  <a:lnTo>
                    <a:pt x="69" y="510"/>
                  </a:lnTo>
                  <a:lnTo>
                    <a:pt x="21" y="525"/>
                  </a:lnTo>
                  <a:lnTo>
                    <a:pt x="9" y="527"/>
                  </a:lnTo>
                  <a:lnTo>
                    <a:pt x="0" y="494"/>
                  </a:lnTo>
                  <a:lnTo>
                    <a:pt x="0" y="494"/>
                  </a:lnTo>
                  <a:lnTo>
                    <a:pt x="1" y="494"/>
                  </a:lnTo>
                  <a:lnTo>
                    <a:pt x="3" y="492"/>
                  </a:lnTo>
                  <a:lnTo>
                    <a:pt x="3" y="492"/>
                  </a:lnTo>
                  <a:lnTo>
                    <a:pt x="5" y="490"/>
                  </a:lnTo>
                  <a:lnTo>
                    <a:pt x="7" y="488"/>
                  </a:lnTo>
                  <a:lnTo>
                    <a:pt x="7" y="488"/>
                  </a:lnTo>
                  <a:lnTo>
                    <a:pt x="10" y="485"/>
                  </a:lnTo>
                  <a:lnTo>
                    <a:pt x="10" y="483"/>
                  </a:lnTo>
                  <a:lnTo>
                    <a:pt x="12" y="481"/>
                  </a:lnTo>
                  <a:lnTo>
                    <a:pt x="16" y="479"/>
                  </a:lnTo>
                  <a:lnTo>
                    <a:pt x="18" y="476"/>
                  </a:lnTo>
                  <a:lnTo>
                    <a:pt x="20" y="474"/>
                  </a:lnTo>
                  <a:lnTo>
                    <a:pt x="21" y="470"/>
                  </a:lnTo>
                  <a:lnTo>
                    <a:pt x="23" y="468"/>
                  </a:lnTo>
                  <a:lnTo>
                    <a:pt x="25" y="466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7" y="463"/>
                  </a:lnTo>
                  <a:lnTo>
                    <a:pt x="27" y="463"/>
                  </a:lnTo>
                  <a:lnTo>
                    <a:pt x="27" y="461"/>
                  </a:lnTo>
                  <a:lnTo>
                    <a:pt x="29" y="459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31" y="457"/>
                  </a:lnTo>
                  <a:lnTo>
                    <a:pt x="31" y="457"/>
                  </a:lnTo>
                  <a:lnTo>
                    <a:pt x="32" y="455"/>
                  </a:lnTo>
                  <a:lnTo>
                    <a:pt x="32" y="455"/>
                  </a:lnTo>
                  <a:lnTo>
                    <a:pt x="32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6" y="452"/>
                  </a:lnTo>
                  <a:lnTo>
                    <a:pt x="36" y="450"/>
                  </a:lnTo>
                  <a:lnTo>
                    <a:pt x="38" y="448"/>
                  </a:lnTo>
                  <a:lnTo>
                    <a:pt x="40" y="448"/>
                  </a:lnTo>
                  <a:lnTo>
                    <a:pt x="40" y="446"/>
                  </a:lnTo>
                  <a:lnTo>
                    <a:pt x="40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5"/>
                  </a:lnTo>
                  <a:lnTo>
                    <a:pt x="42" y="445"/>
                  </a:lnTo>
                  <a:lnTo>
                    <a:pt x="43" y="445"/>
                  </a:lnTo>
                  <a:lnTo>
                    <a:pt x="43" y="445"/>
                  </a:lnTo>
                  <a:lnTo>
                    <a:pt x="45" y="443"/>
                  </a:lnTo>
                  <a:lnTo>
                    <a:pt x="45" y="443"/>
                  </a:lnTo>
                  <a:lnTo>
                    <a:pt x="45" y="441"/>
                  </a:lnTo>
                  <a:lnTo>
                    <a:pt x="45" y="441"/>
                  </a:lnTo>
                  <a:lnTo>
                    <a:pt x="45" y="437"/>
                  </a:lnTo>
                  <a:lnTo>
                    <a:pt x="45" y="435"/>
                  </a:lnTo>
                  <a:lnTo>
                    <a:pt x="47" y="435"/>
                  </a:lnTo>
                  <a:lnTo>
                    <a:pt x="49" y="434"/>
                  </a:lnTo>
                  <a:lnTo>
                    <a:pt x="47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0"/>
                  </a:lnTo>
                  <a:lnTo>
                    <a:pt x="49" y="430"/>
                  </a:lnTo>
                  <a:lnTo>
                    <a:pt x="49" y="428"/>
                  </a:lnTo>
                  <a:lnTo>
                    <a:pt x="49" y="428"/>
                  </a:lnTo>
                  <a:lnTo>
                    <a:pt x="49" y="426"/>
                  </a:lnTo>
                  <a:lnTo>
                    <a:pt x="49" y="426"/>
                  </a:lnTo>
                  <a:lnTo>
                    <a:pt x="51" y="424"/>
                  </a:lnTo>
                  <a:lnTo>
                    <a:pt x="51" y="424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6" y="419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60" y="413"/>
                  </a:lnTo>
                  <a:lnTo>
                    <a:pt x="62" y="412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0" y="406"/>
                  </a:lnTo>
                  <a:lnTo>
                    <a:pt x="60" y="406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1"/>
                  </a:lnTo>
                  <a:lnTo>
                    <a:pt x="58" y="401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4" y="397"/>
                  </a:lnTo>
                  <a:lnTo>
                    <a:pt x="54" y="397"/>
                  </a:lnTo>
                  <a:lnTo>
                    <a:pt x="54" y="395"/>
                  </a:lnTo>
                  <a:lnTo>
                    <a:pt x="54" y="395"/>
                  </a:lnTo>
                  <a:lnTo>
                    <a:pt x="53" y="393"/>
                  </a:lnTo>
                  <a:lnTo>
                    <a:pt x="53" y="393"/>
                  </a:lnTo>
                  <a:lnTo>
                    <a:pt x="53" y="392"/>
                  </a:lnTo>
                  <a:lnTo>
                    <a:pt x="51" y="392"/>
                  </a:lnTo>
                  <a:lnTo>
                    <a:pt x="51" y="390"/>
                  </a:lnTo>
                  <a:lnTo>
                    <a:pt x="49" y="390"/>
                  </a:lnTo>
                  <a:lnTo>
                    <a:pt x="49" y="390"/>
                  </a:lnTo>
                  <a:lnTo>
                    <a:pt x="49" y="388"/>
                  </a:lnTo>
                  <a:lnTo>
                    <a:pt x="49" y="386"/>
                  </a:lnTo>
                  <a:lnTo>
                    <a:pt x="51" y="386"/>
                  </a:lnTo>
                  <a:lnTo>
                    <a:pt x="51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1"/>
                  </a:lnTo>
                  <a:lnTo>
                    <a:pt x="51" y="381"/>
                  </a:lnTo>
                  <a:lnTo>
                    <a:pt x="51" y="379"/>
                  </a:lnTo>
                  <a:lnTo>
                    <a:pt x="49" y="379"/>
                  </a:lnTo>
                  <a:lnTo>
                    <a:pt x="49" y="379"/>
                  </a:lnTo>
                  <a:lnTo>
                    <a:pt x="47" y="379"/>
                  </a:lnTo>
                  <a:lnTo>
                    <a:pt x="45" y="379"/>
                  </a:lnTo>
                  <a:lnTo>
                    <a:pt x="42" y="379"/>
                  </a:lnTo>
                  <a:lnTo>
                    <a:pt x="40" y="379"/>
                  </a:lnTo>
                  <a:lnTo>
                    <a:pt x="36" y="379"/>
                  </a:lnTo>
                  <a:lnTo>
                    <a:pt x="36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7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3"/>
                  </a:lnTo>
                  <a:lnTo>
                    <a:pt x="34" y="373"/>
                  </a:lnTo>
                  <a:lnTo>
                    <a:pt x="34" y="371"/>
                  </a:lnTo>
                  <a:lnTo>
                    <a:pt x="34" y="371"/>
                  </a:lnTo>
                  <a:lnTo>
                    <a:pt x="34" y="370"/>
                  </a:lnTo>
                  <a:lnTo>
                    <a:pt x="32" y="370"/>
                  </a:lnTo>
                  <a:lnTo>
                    <a:pt x="32" y="368"/>
                  </a:lnTo>
                  <a:lnTo>
                    <a:pt x="32" y="368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4"/>
                  </a:lnTo>
                  <a:lnTo>
                    <a:pt x="31" y="364"/>
                  </a:lnTo>
                  <a:lnTo>
                    <a:pt x="31" y="362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29" y="359"/>
                  </a:lnTo>
                  <a:lnTo>
                    <a:pt x="29" y="359"/>
                  </a:lnTo>
                  <a:lnTo>
                    <a:pt x="29" y="357"/>
                  </a:lnTo>
                  <a:lnTo>
                    <a:pt x="29" y="357"/>
                  </a:lnTo>
                  <a:lnTo>
                    <a:pt x="31" y="357"/>
                  </a:lnTo>
                  <a:lnTo>
                    <a:pt x="32" y="357"/>
                  </a:lnTo>
                  <a:lnTo>
                    <a:pt x="36" y="353"/>
                  </a:lnTo>
                  <a:lnTo>
                    <a:pt x="38" y="353"/>
                  </a:lnTo>
                  <a:lnTo>
                    <a:pt x="40" y="351"/>
                  </a:lnTo>
                  <a:lnTo>
                    <a:pt x="42" y="350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9" y="346"/>
                  </a:lnTo>
                  <a:lnTo>
                    <a:pt x="49" y="344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3" y="344"/>
                  </a:lnTo>
                  <a:lnTo>
                    <a:pt x="53" y="342"/>
                  </a:lnTo>
                  <a:lnTo>
                    <a:pt x="53" y="342"/>
                  </a:lnTo>
                  <a:lnTo>
                    <a:pt x="54" y="342"/>
                  </a:lnTo>
                  <a:lnTo>
                    <a:pt x="54" y="342"/>
                  </a:lnTo>
                  <a:lnTo>
                    <a:pt x="54" y="340"/>
                  </a:lnTo>
                  <a:lnTo>
                    <a:pt x="56" y="340"/>
                  </a:lnTo>
                  <a:lnTo>
                    <a:pt x="56" y="340"/>
                  </a:lnTo>
                  <a:lnTo>
                    <a:pt x="58" y="340"/>
                  </a:lnTo>
                  <a:lnTo>
                    <a:pt x="58" y="340"/>
                  </a:lnTo>
                  <a:lnTo>
                    <a:pt x="60" y="339"/>
                  </a:lnTo>
                  <a:lnTo>
                    <a:pt x="62" y="337"/>
                  </a:lnTo>
                  <a:lnTo>
                    <a:pt x="63" y="337"/>
                  </a:lnTo>
                  <a:lnTo>
                    <a:pt x="63" y="335"/>
                  </a:lnTo>
                  <a:lnTo>
                    <a:pt x="65" y="335"/>
                  </a:lnTo>
                  <a:lnTo>
                    <a:pt x="67" y="335"/>
                  </a:lnTo>
                  <a:lnTo>
                    <a:pt x="67" y="335"/>
                  </a:lnTo>
                  <a:lnTo>
                    <a:pt x="69" y="335"/>
                  </a:lnTo>
                  <a:lnTo>
                    <a:pt x="71" y="333"/>
                  </a:lnTo>
                  <a:lnTo>
                    <a:pt x="71" y="331"/>
                  </a:lnTo>
                  <a:lnTo>
                    <a:pt x="73" y="331"/>
                  </a:lnTo>
                  <a:lnTo>
                    <a:pt x="74" y="331"/>
                  </a:lnTo>
                  <a:lnTo>
                    <a:pt x="76" y="331"/>
                  </a:lnTo>
                  <a:lnTo>
                    <a:pt x="78" y="329"/>
                  </a:lnTo>
                  <a:lnTo>
                    <a:pt x="80" y="329"/>
                  </a:lnTo>
                  <a:lnTo>
                    <a:pt x="82" y="329"/>
                  </a:lnTo>
                  <a:lnTo>
                    <a:pt x="84" y="329"/>
                  </a:lnTo>
                  <a:lnTo>
                    <a:pt x="84" y="328"/>
                  </a:lnTo>
                  <a:lnTo>
                    <a:pt x="87" y="328"/>
                  </a:lnTo>
                  <a:lnTo>
                    <a:pt x="89" y="328"/>
                  </a:lnTo>
                  <a:lnTo>
                    <a:pt x="91" y="326"/>
                  </a:lnTo>
                  <a:lnTo>
                    <a:pt x="93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8" y="326"/>
                  </a:lnTo>
                  <a:lnTo>
                    <a:pt x="100" y="326"/>
                  </a:lnTo>
                  <a:lnTo>
                    <a:pt x="102" y="324"/>
                  </a:lnTo>
                  <a:lnTo>
                    <a:pt x="104" y="324"/>
                  </a:lnTo>
                  <a:lnTo>
                    <a:pt x="106" y="322"/>
                  </a:lnTo>
                  <a:lnTo>
                    <a:pt x="107" y="322"/>
                  </a:lnTo>
                  <a:lnTo>
                    <a:pt x="109" y="322"/>
                  </a:lnTo>
                  <a:lnTo>
                    <a:pt x="111" y="322"/>
                  </a:lnTo>
                  <a:lnTo>
                    <a:pt x="113" y="322"/>
                  </a:lnTo>
                  <a:lnTo>
                    <a:pt x="113" y="320"/>
                  </a:lnTo>
                  <a:lnTo>
                    <a:pt x="113" y="320"/>
                  </a:lnTo>
                  <a:lnTo>
                    <a:pt x="115" y="320"/>
                  </a:lnTo>
                  <a:lnTo>
                    <a:pt x="115" y="320"/>
                  </a:lnTo>
                  <a:lnTo>
                    <a:pt x="116" y="320"/>
                  </a:lnTo>
                  <a:lnTo>
                    <a:pt x="116" y="320"/>
                  </a:lnTo>
                  <a:lnTo>
                    <a:pt x="118" y="320"/>
                  </a:lnTo>
                  <a:lnTo>
                    <a:pt x="118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2" y="318"/>
                  </a:lnTo>
                  <a:lnTo>
                    <a:pt x="124" y="318"/>
                  </a:lnTo>
                  <a:lnTo>
                    <a:pt x="127" y="318"/>
                  </a:lnTo>
                  <a:lnTo>
                    <a:pt x="129" y="318"/>
                  </a:lnTo>
                  <a:lnTo>
                    <a:pt x="131" y="318"/>
                  </a:lnTo>
                  <a:lnTo>
                    <a:pt x="133" y="318"/>
                  </a:lnTo>
                  <a:lnTo>
                    <a:pt x="133" y="318"/>
                  </a:lnTo>
                  <a:lnTo>
                    <a:pt x="135" y="318"/>
                  </a:lnTo>
                  <a:lnTo>
                    <a:pt x="137" y="318"/>
                  </a:lnTo>
                  <a:lnTo>
                    <a:pt x="137" y="317"/>
                  </a:lnTo>
                  <a:lnTo>
                    <a:pt x="138" y="317"/>
                  </a:lnTo>
                  <a:lnTo>
                    <a:pt x="140" y="317"/>
                  </a:lnTo>
                  <a:lnTo>
                    <a:pt x="142" y="317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6" y="318"/>
                  </a:lnTo>
                  <a:lnTo>
                    <a:pt x="146" y="318"/>
                  </a:lnTo>
                  <a:lnTo>
                    <a:pt x="148" y="318"/>
                  </a:lnTo>
                  <a:lnTo>
                    <a:pt x="148" y="320"/>
                  </a:lnTo>
                  <a:lnTo>
                    <a:pt x="149" y="320"/>
                  </a:lnTo>
                  <a:lnTo>
                    <a:pt x="151" y="322"/>
                  </a:lnTo>
                  <a:lnTo>
                    <a:pt x="153" y="322"/>
                  </a:lnTo>
                  <a:lnTo>
                    <a:pt x="153" y="322"/>
                  </a:lnTo>
                  <a:lnTo>
                    <a:pt x="155" y="322"/>
                  </a:lnTo>
                  <a:lnTo>
                    <a:pt x="155" y="324"/>
                  </a:lnTo>
                  <a:lnTo>
                    <a:pt x="157" y="324"/>
                  </a:lnTo>
                  <a:lnTo>
                    <a:pt x="157" y="324"/>
                  </a:lnTo>
                  <a:lnTo>
                    <a:pt x="158" y="324"/>
                  </a:lnTo>
                  <a:lnTo>
                    <a:pt x="160" y="324"/>
                  </a:lnTo>
                  <a:lnTo>
                    <a:pt x="162" y="322"/>
                  </a:lnTo>
                  <a:lnTo>
                    <a:pt x="164" y="322"/>
                  </a:lnTo>
                  <a:lnTo>
                    <a:pt x="164" y="322"/>
                  </a:lnTo>
                  <a:lnTo>
                    <a:pt x="164" y="320"/>
                  </a:lnTo>
                  <a:lnTo>
                    <a:pt x="168" y="320"/>
                  </a:lnTo>
                  <a:lnTo>
                    <a:pt x="168" y="318"/>
                  </a:lnTo>
                  <a:lnTo>
                    <a:pt x="169" y="318"/>
                  </a:lnTo>
                  <a:lnTo>
                    <a:pt x="171" y="317"/>
                  </a:lnTo>
                  <a:lnTo>
                    <a:pt x="171" y="317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5" y="315"/>
                  </a:lnTo>
                  <a:lnTo>
                    <a:pt x="177" y="315"/>
                  </a:lnTo>
                  <a:lnTo>
                    <a:pt x="179" y="313"/>
                  </a:lnTo>
                  <a:lnTo>
                    <a:pt x="179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2" y="313"/>
                  </a:lnTo>
                  <a:lnTo>
                    <a:pt x="186" y="311"/>
                  </a:lnTo>
                  <a:lnTo>
                    <a:pt x="188" y="309"/>
                  </a:lnTo>
                  <a:lnTo>
                    <a:pt x="188" y="309"/>
                  </a:lnTo>
                  <a:lnTo>
                    <a:pt x="190" y="309"/>
                  </a:lnTo>
                  <a:lnTo>
                    <a:pt x="190" y="309"/>
                  </a:lnTo>
                  <a:lnTo>
                    <a:pt x="191" y="309"/>
                  </a:lnTo>
                  <a:lnTo>
                    <a:pt x="191" y="307"/>
                  </a:lnTo>
                  <a:lnTo>
                    <a:pt x="191" y="307"/>
                  </a:lnTo>
                  <a:lnTo>
                    <a:pt x="193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7" y="307"/>
                  </a:lnTo>
                  <a:lnTo>
                    <a:pt x="199" y="306"/>
                  </a:lnTo>
                  <a:lnTo>
                    <a:pt x="201" y="306"/>
                  </a:lnTo>
                  <a:lnTo>
                    <a:pt x="201" y="306"/>
                  </a:lnTo>
                  <a:lnTo>
                    <a:pt x="202" y="306"/>
                  </a:lnTo>
                  <a:lnTo>
                    <a:pt x="202" y="306"/>
                  </a:lnTo>
                  <a:lnTo>
                    <a:pt x="204" y="306"/>
                  </a:lnTo>
                  <a:lnTo>
                    <a:pt x="204" y="306"/>
                  </a:lnTo>
                  <a:lnTo>
                    <a:pt x="208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5" y="307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7" y="309"/>
                  </a:lnTo>
                  <a:lnTo>
                    <a:pt x="215" y="309"/>
                  </a:lnTo>
                  <a:lnTo>
                    <a:pt x="215" y="307"/>
                  </a:lnTo>
                  <a:lnTo>
                    <a:pt x="215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2"/>
                  </a:lnTo>
                  <a:lnTo>
                    <a:pt x="213" y="302"/>
                  </a:lnTo>
                  <a:lnTo>
                    <a:pt x="213" y="300"/>
                  </a:lnTo>
                  <a:lnTo>
                    <a:pt x="215" y="300"/>
                  </a:lnTo>
                  <a:lnTo>
                    <a:pt x="215" y="300"/>
                  </a:lnTo>
                  <a:lnTo>
                    <a:pt x="217" y="300"/>
                  </a:lnTo>
                  <a:lnTo>
                    <a:pt x="217" y="300"/>
                  </a:lnTo>
                  <a:lnTo>
                    <a:pt x="217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300"/>
                  </a:lnTo>
                  <a:lnTo>
                    <a:pt x="221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7"/>
                  </a:lnTo>
                  <a:lnTo>
                    <a:pt x="221" y="297"/>
                  </a:lnTo>
                  <a:lnTo>
                    <a:pt x="222" y="297"/>
                  </a:lnTo>
                  <a:lnTo>
                    <a:pt x="222" y="297"/>
                  </a:lnTo>
                  <a:lnTo>
                    <a:pt x="224" y="295"/>
                  </a:lnTo>
                  <a:lnTo>
                    <a:pt x="226" y="293"/>
                  </a:lnTo>
                  <a:lnTo>
                    <a:pt x="226" y="293"/>
                  </a:lnTo>
                  <a:lnTo>
                    <a:pt x="226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3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3"/>
                  </a:lnTo>
                  <a:lnTo>
                    <a:pt x="232" y="293"/>
                  </a:lnTo>
                  <a:lnTo>
                    <a:pt x="232" y="293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2" y="287"/>
                  </a:lnTo>
                  <a:lnTo>
                    <a:pt x="232" y="286"/>
                  </a:lnTo>
                  <a:lnTo>
                    <a:pt x="233" y="284"/>
                  </a:lnTo>
                  <a:lnTo>
                    <a:pt x="233" y="282"/>
                  </a:lnTo>
                  <a:lnTo>
                    <a:pt x="233" y="280"/>
                  </a:lnTo>
                  <a:lnTo>
                    <a:pt x="235" y="278"/>
                  </a:lnTo>
                  <a:lnTo>
                    <a:pt x="237" y="276"/>
                  </a:lnTo>
                  <a:lnTo>
                    <a:pt x="237" y="275"/>
                  </a:lnTo>
                  <a:lnTo>
                    <a:pt x="237" y="275"/>
                  </a:lnTo>
                  <a:lnTo>
                    <a:pt x="239" y="273"/>
                  </a:lnTo>
                  <a:lnTo>
                    <a:pt x="241" y="273"/>
                  </a:lnTo>
                  <a:lnTo>
                    <a:pt x="243" y="271"/>
                  </a:lnTo>
                  <a:lnTo>
                    <a:pt x="244" y="269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6" y="264"/>
                  </a:lnTo>
                  <a:lnTo>
                    <a:pt x="246" y="264"/>
                  </a:lnTo>
                  <a:lnTo>
                    <a:pt x="248" y="262"/>
                  </a:lnTo>
                  <a:lnTo>
                    <a:pt x="248" y="260"/>
                  </a:lnTo>
                  <a:lnTo>
                    <a:pt x="250" y="260"/>
                  </a:lnTo>
                  <a:lnTo>
                    <a:pt x="250" y="260"/>
                  </a:lnTo>
                  <a:lnTo>
                    <a:pt x="252" y="258"/>
                  </a:lnTo>
                  <a:lnTo>
                    <a:pt x="254" y="260"/>
                  </a:lnTo>
                  <a:lnTo>
                    <a:pt x="255" y="260"/>
                  </a:lnTo>
                  <a:lnTo>
                    <a:pt x="255" y="260"/>
                  </a:lnTo>
                  <a:lnTo>
                    <a:pt x="257" y="260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9" y="258"/>
                  </a:lnTo>
                  <a:lnTo>
                    <a:pt x="259" y="258"/>
                  </a:lnTo>
                  <a:lnTo>
                    <a:pt x="261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4" y="254"/>
                  </a:lnTo>
                  <a:lnTo>
                    <a:pt x="264" y="254"/>
                  </a:lnTo>
                  <a:lnTo>
                    <a:pt x="264" y="253"/>
                  </a:lnTo>
                  <a:lnTo>
                    <a:pt x="264" y="253"/>
                  </a:lnTo>
                  <a:lnTo>
                    <a:pt x="264" y="251"/>
                  </a:lnTo>
                  <a:lnTo>
                    <a:pt x="264" y="251"/>
                  </a:lnTo>
                  <a:lnTo>
                    <a:pt x="264" y="249"/>
                  </a:lnTo>
                  <a:lnTo>
                    <a:pt x="264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8" y="249"/>
                  </a:lnTo>
                  <a:lnTo>
                    <a:pt x="268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4" y="247"/>
                  </a:lnTo>
                  <a:lnTo>
                    <a:pt x="264" y="247"/>
                  </a:lnTo>
                  <a:lnTo>
                    <a:pt x="264" y="245"/>
                  </a:lnTo>
                  <a:lnTo>
                    <a:pt x="263" y="244"/>
                  </a:lnTo>
                  <a:lnTo>
                    <a:pt x="263" y="244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0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0"/>
                  </a:lnTo>
                  <a:lnTo>
                    <a:pt x="264" y="240"/>
                  </a:lnTo>
                  <a:lnTo>
                    <a:pt x="266" y="240"/>
                  </a:lnTo>
                  <a:lnTo>
                    <a:pt x="266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3" y="238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8"/>
                  </a:lnTo>
                  <a:lnTo>
                    <a:pt x="263" y="238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38"/>
                  </a:lnTo>
                  <a:lnTo>
                    <a:pt x="261" y="236"/>
                  </a:lnTo>
                  <a:lnTo>
                    <a:pt x="261" y="234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7" y="229"/>
                  </a:lnTo>
                  <a:lnTo>
                    <a:pt x="255" y="227"/>
                  </a:lnTo>
                  <a:lnTo>
                    <a:pt x="255" y="225"/>
                  </a:lnTo>
                  <a:lnTo>
                    <a:pt x="254" y="223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0"/>
                  </a:lnTo>
                  <a:lnTo>
                    <a:pt x="254" y="220"/>
                  </a:lnTo>
                  <a:lnTo>
                    <a:pt x="252" y="220"/>
                  </a:lnTo>
                  <a:lnTo>
                    <a:pt x="254" y="222"/>
                  </a:lnTo>
                  <a:lnTo>
                    <a:pt x="252" y="220"/>
                  </a:lnTo>
                  <a:lnTo>
                    <a:pt x="252" y="220"/>
                  </a:lnTo>
                  <a:lnTo>
                    <a:pt x="250" y="222"/>
                  </a:lnTo>
                  <a:lnTo>
                    <a:pt x="250" y="222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18"/>
                  </a:lnTo>
                  <a:lnTo>
                    <a:pt x="248" y="220"/>
                  </a:lnTo>
                  <a:lnTo>
                    <a:pt x="248" y="220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8" y="216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8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4" y="214"/>
                  </a:lnTo>
                  <a:lnTo>
                    <a:pt x="254" y="214"/>
                  </a:lnTo>
                  <a:lnTo>
                    <a:pt x="254" y="216"/>
                  </a:lnTo>
                  <a:lnTo>
                    <a:pt x="254" y="216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2"/>
                  </a:lnTo>
                  <a:lnTo>
                    <a:pt x="257" y="211"/>
                  </a:lnTo>
                  <a:lnTo>
                    <a:pt x="257" y="211"/>
                  </a:lnTo>
                  <a:lnTo>
                    <a:pt x="257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5"/>
                  </a:lnTo>
                  <a:lnTo>
                    <a:pt x="257" y="205"/>
                  </a:lnTo>
                  <a:lnTo>
                    <a:pt x="257" y="205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9" y="201"/>
                  </a:lnTo>
                  <a:lnTo>
                    <a:pt x="259" y="200"/>
                  </a:lnTo>
                  <a:lnTo>
                    <a:pt x="259" y="200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200"/>
                  </a:lnTo>
                  <a:lnTo>
                    <a:pt x="261" y="200"/>
                  </a:lnTo>
                  <a:lnTo>
                    <a:pt x="263" y="200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4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59" y="192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6"/>
                  </a:lnTo>
                  <a:lnTo>
                    <a:pt x="257" y="200"/>
                  </a:lnTo>
                  <a:lnTo>
                    <a:pt x="255" y="201"/>
                  </a:lnTo>
                  <a:lnTo>
                    <a:pt x="254" y="201"/>
                  </a:lnTo>
                  <a:lnTo>
                    <a:pt x="254" y="201"/>
                  </a:lnTo>
                  <a:lnTo>
                    <a:pt x="254" y="200"/>
                  </a:lnTo>
                  <a:lnTo>
                    <a:pt x="252" y="200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8"/>
                  </a:lnTo>
                  <a:lnTo>
                    <a:pt x="252" y="198"/>
                  </a:lnTo>
                  <a:lnTo>
                    <a:pt x="252" y="198"/>
                  </a:lnTo>
                  <a:lnTo>
                    <a:pt x="254" y="196"/>
                  </a:lnTo>
                  <a:lnTo>
                    <a:pt x="254" y="194"/>
                  </a:lnTo>
                  <a:lnTo>
                    <a:pt x="255" y="194"/>
                  </a:lnTo>
                  <a:lnTo>
                    <a:pt x="255" y="192"/>
                  </a:lnTo>
                  <a:lnTo>
                    <a:pt x="255" y="192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89"/>
                  </a:lnTo>
                  <a:lnTo>
                    <a:pt x="254" y="191"/>
                  </a:lnTo>
                  <a:lnTo>
                    <a:pt x="254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1"/>
                  </a:lnTo>
                  <a:lnTo>
                    <a:pt x="254" y="191"/>
                  </a:lnTo>
                  <a:lnTo>
                    <a:pt x="254" y="191"/>
                  </a:lnTo>
                  <a:lnTo>
                    <a:pt x="254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0" y="189"/>
                  </a:lnTo>
                  <a:lnTo>
                    <a:pt x="250" y="189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91"/>
                  </a:lnTo>
                  <a:lnTo>
                    <a:pt x="244" y="191"/>
                  </a:lnTo>
                  <a:lnTo>
                    <a:pt x="244" y="191"/>
                  </a:lnTo>
                  <a:lnTo>
                    <a:pt x="243" y="191"/>
                  </a:lnTo>
                  <a:lnTo>
                    <a:pt x="243" y="192"/>
                  </a:lnTo>
                  <a:lnTo>
                    <a:pt x="243" y="192"/>
                  </a:lnTo>
                  <a:lnTo>
                    <a:pt x="241" y="192"/>
                  </a:lnTo>
                  <a:lnTo>
                    <a:pt x="243" y="194"/>
                  </a:lnTo>
                  <a:lnTo>
                    <a:pt x="241" y="194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3" y="196"/>
                  </a:lnTo>
                  <a:lnTo>
                    <a:pt x="243" y="196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3" y="198"/>
                  </a:lnTo>
                  <a:lnTo>
                    <a:pt x="241" y="198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39" y="198"/>
                  </a:lnTo>
                  <a:lnTo>
                    <a:pt x="239" y="198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2"/>
                  </a:lnTo>
                  <a:lnTo>
                    <a:pt x="239" y="192"/>
                  </a:lnTo>
                  <a:lnTo>
                    <a:pt x="237" y="194"/>
                  </a:lnTo>
                  <a:lnTo>
                    <a:pt x="237" y="194"/>
                  </a:lnTo>
                  <a:lnTo>
                    <a:pt x="235" y="194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3" y="194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2" y="191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7"/>
                  </a:lnTo>
                  <a:lnTo>
                    <a:pt x="233" y="187"/>
                  </a:lnTo>
                  <a:lnTo>
                    <a:pt x="233" y="185"/>
                  </a:lnTo>
                  <a:lnTo>
                    <a:pt x="233" y="185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0"/>
                  </a:lnTo>
                  <a:lnTo>
                    <a:pt x="239" y="180"/>
                  </a:lnTo>
                  <a:lnTo>
                    <a:pt x="239" y="180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4"/>
                  </a:lnTo>
                  <a:lnTo>
                    <a:pt x="243" y="174"/>
                  </a:lnTo>
                  <a:lnTo>
                    <a:pt x="243" y="174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69"/>
                  </a:lnTo>
                  <a:lnTo>
                    <a:pt x="246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7"/>
                  </a:lnTo>
                  <a:lnTo>
                    <a:pt x="248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8"/>
                  </a:lnTo>
                  <a:lnTo>
                    <a:pt x="257" y="158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4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2"/>
                  </a:lnTo>
                  <a:lnTo>
                    <a:pt x="261" y="150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3" y="147"/>
                  </a:lnTo>
                  <a:lnTo>
                    <a:pt x="263" y="145"/>
                  </a:lnTo>
                  <a:lnTo>
                    <a:pt x="264" y="145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6" y="141"/>
                  </a:lnTo>
                  <a:lnTo>
                    <a:pt x="266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8"/>
                  </a:lnTo>
                  <a:lnTo>
                    <a:pt x="270" y="136"/>
                  </a:lnTo>
                  <a:lnTo>
                    <a:pt x="270" y="134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0"/>
                  </a:lnTo>
                  <a:lnTo>
                    <a:pt x="268" y="130"/>
                  </a:lnTo>
                  <a:lnTo>
                    <a:pt x="268" y="128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5"/>
                  </a:lnTo>
                  <a:lnTo>
                    <a:pt x="268" y="125"/>
                  </a:lnTo>
                  <a:lnTo>
                    <a:pt x="270" y="123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0" y="119"/>
                  </a:lnTo>
                  <a:lnTo>
                    <a:pt x="270" y="119"/>
                  </a:lnTo>
                  <a:lnTo>
                    <a:pt x="272" y="119"/>
                  </a:lnTo>
                  <a:lnTo>
                    <a:pt x="272" y="119"/>
                  </a:lnTo>
                  <a:lnTo>
                    <a:pt x="272" y="117"/>
                  </a:lnTo>
                  <a:lnTo>
                    <a:pt x="272" y="117"/>
                  </a:lnTo>
                  <a:lnTo>
                    <a:pt x="272" y="116"/>
                  </a:lnTo>
                  <a:lnTo>
                    <a:pt x="274" y="114"/>
                  </a:lnTo>
                  <a:lnTo>
                    <a:pt x="274" y="114"/>
                  </a:lnTo>
                  <a:lnTo>
                    <a:pt x="274" y="112"/>
                  </a:lnTo>
                  <a:lnTo>
                    <a:pt x="274" y="112"/>
                  </a:lnTo>
                  <a:lnTo>
                    <a:pt x="275" y="110"/>
                  </a:lnTo>
                  <a:lnTo>
                    <a:pt x="277" y="108"/>
                  </a:lnTo>
                  <a:lnTo>
                    <a:pt x="279" y="105"/>
                  </a:lnTo>
                  <a:lnTo>
                    <a:pt x="279" y="103"/>
                  </a:lnTo>
                  <a:lnTo>
                    <a:pt x="281" y="103"/>
                  </a:lnTo>
                  <a:lnTo>
                    <a:pt x="281" y="99"/>
                  </a:lnTo>
                  <a:lnTo>
                    <a:pt x="283" y="97"/>
                  </a:lnTo>
                  <a:lnTo>
                    <a:pt x="283" y="95"/>
                  </a:lnTo>
                  <a:lnTo>
                    <a:pt x="283" y="95"/>
                  </a:lnTo>
                  <a:lnTo>
                    <a:pt x="285" y="94"/>
                  </a:lnTo>
                  <a:lnTo>
                    <a:pt x="286" y="94"/>
                  </a:lnTo>
                  <a:lnTo>
                    <a:pt x="286" y="92"/>
                  </a:lnTo>
                  <a:lnTo>
                    <a:pt x="286" y="90"/>
                  </a:lnTo>
                  <a:lnTo>
                    <a:pt x="288" y="88"/>
                  </a:lnTo>
                  <a:lnTo>
                    <a:pt x="290" y="85"/>
                  </a:lnTo>
                  <a:lnTo>
                    <a:pt x="292" y="85"/>
                  </a:lnTo>
                  <a:lnTo>
                    <a:pt x="292" y="85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1"/>
                  </a:lnTo>
                  <a:lnTo>
                    <a:pt x="292" y="81"/>
                  </a:lnTo>
                  <a:lnTo>
                    <a:pt x="294" y="79"/>
                  </a:lnTo>
                  <a:lnTo>
                    <a:pt x="296" y="77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7" y="72"/>
                  </a:lnTo>
                  <a:lnTo>
                    <a:pt x="297" y="72"/>
                  </a:lnTo>
                  <a:lnTo>
                    <a:pt x="299" y="72"/>
                  </a:lnTo>
                  <a:lnTo>
                    <a:pt x="299" y="72"/>
                  </a:lnTo>
                  <a:lnTo>
                    <a:pt x="299" y="70"/>
                  </a:lnTo>
                  <a:lnTo>
                    <a:pt x="301" y="68"/>
                  </a:lnTo>
                  <a:lnTo>
                    <a:pt x="303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6" y="64"/>
                  </a:lnTo>
                  <a:lnTo>
                    <a:pt x="306" y="64"/>
                  </a:lnTo>
                  <a:lnTo>
                    <a:pt x="306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10" y="61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4" y="57"/>
                  </a:lnTo>
                  <a:lnTo>
                    <a:pt x="314" y="57"/>
                  </a:lnTo>
                  <a:lnTo>
                    <a:pt x="316" y="57"/>
                  </a:lnTo>
                  <a:lnTo>
                    <a:pt x="316" y="57"/>
                  </a:lnTo>
                  <a:lnTo>
                    <a:pt x="316" y="55"/>
                  </a:lnTo>
                  <a:lnTo>
                    <a:pt x="316" y="55"/>
                  </a:lnTo>
                  <a:lnTo>
                    <a:pt x="316" y="53"/>
                  </a:lnTo>
                  <a:lnTo>
                    <a:pt x="316" y="53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9" y="50"/>
                  </a:lnTo>
                  <a:lnTo>
                    <a:pt x="319" y="50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21" y="52"/>
                  </a:lnTo>
                  <a:lnTo>
                    <a:pt x="321" y="50"/>
                  </a:lnTo>
                  <a:lnTo>
                    <a:pt x="323" y="50"/>
                  </a:lnTo>
                  <a:lnTo>
                    <a:pt x="323" y="50"/>
                  </a:lnTo>
                  <a:lnTo>
                    <a:pt x="321" y="48"/>
                  </a:lnTo>
                  <a:lnTo>
                    <a:pt x="323" y="48"/>
                  </a:lnTo>
                  <a:lnTo>
                    <a:pt x="323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8" y="44"/>
                  </a:lnTo>
                  <a:lnTo>
                    <a:pt x="328" y="44"/>
                  </a:lnTo>
                  <a:lnTo>
                    <a:pt x="328" y="42"/>
                  </a:lnTo>
                  <a:lnTo>
                    <a:pt x="330" y="42"/>
                  </a:lnTo>
                  <a:lnTo>
                    <a:pt x="330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4" y="41"/>
                  </a:lnTo>
                  <a:lnTo>
                    <a:pt x="334" y="42"/>
                  </a:lnTo>
                  <a:lnTo>
                    <a:pt x="334" y="42"/>
                  </a:lnTo>
                  <a:lnTo>
                    <a:pt x="336" y="42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8" y="41"/>
                  </a:lnTo>
                  <a:lnTo>
                    <a:pt x="338" y="41"/>
                  </a:lnTo>
                  <a:lnTo>
                    <a:pt x="339" y="39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41" y="39"/>
                  </a:lnTo>
                  <a:lnTo>
                    <a:pt x="372" y="30"/>
                  </a:lnTo>
                  <a:lnTo>
                    <a:pt x="396" y="21"/>
                  </a:lnTo>
                  <a:lnTo>
                    <a:pt x="451" y="0"/>
                  </a:lnTo>
                  <a:lnTo>
                    <a:pt x="451" y="0"/>
                  </a:lnTo>
                  <a:lnTo>
                    <a:pt x="453" y="2"/>
                  </a:lnTo>
                  <a:lnTo>
                    <a:pt x="454" y="8"/>
                  </a:lnTo>
                  <a:lnTo>
                    <a:pt x="456" y="8"/>
                  </a:lnTo>
                  <a:lnTo>
                    <a:pt x="454" y="11"/>
                  </a:lnTo>
                  <a:lnTo>
                    <a:pt x="454" y="11"/>
                  </a:lnTo>
                  <a:lnTo>
                    <a:pt x="454" y="13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6" y="22"/>
                  </a:lnTo>
                  <a:lnTo>
                    <a:pt x="458" y="22"/>
                  </a:lnTo>
                  <a:lnTo>
                    <a:pt x="460" y="22"/>
                  </a:lnTo>
                  <a:lnTo>
                    <a:pt x="462" y="24"/>
                  </a:lnTo>
                  <a:lnTo>
                    <a:pt x="462" y="24"/>
                  </a:lnTo>
                  <a:lnTo>
                    <a:pt x="462" y="26"/>
                  </a:lnTo>
                  <a:lnTo>
                    <a:pt x="462" y="28"/>
                  </a:lnTo>
                  <a:lnTo>
                    <a:pt x="462" y="30"/>
                  </a:lnTo>
                  <a:lnTo>
                    <a:pt x="460" y="32"/>
                  </a:lnTo>
                  <a:lnTo>
                    <a:pt x="460" y="33"/>
                  </a:lnTo>
                  <a:lnTo>
                    <a:pt x="460" y="33"/>
                  </a:lnTo>
                  <a:lnTo>
                    <a:pt x="460" y="35"/>
                  </a:lnTo>
                  <a:lnTo>
                    <a:pt x="462" y="35"/>
                  </a:lnTo>
                  <a:lnTo>
                    <a:pt x="462" y="37"/>
                  </a:lnTo>
                  <a:lnTo>
                    <a:pt x="464" y="37"/>
                  </a:lnTo>
                  <a:lnTo>
                    <a:pt x="464" y="39"/>
                  </a:lnTo>
                  <a:lnTo>
                    <a:pt x="464" y="39"/>
                  </a:lnTo>
                  <a:lnTo>
                    <a:pt x="464" y="41"/>
                  </a:lnTo>
                  <a:lnTo>
                    <a:pt x="464" y="42"/>
                  </a:lnTo>
                  <a:lnTo>
                    <a:pt x="464" y="44"/>
                  </a:lnTo>
                  <a:lnTo>
                    <a:pt x="465" y="44"/>
                  </a:lnTo>
                  <a:lnTo>
                    <a:pt x="464" y="46"/>
                  </a:lnTo>
                  <a:lnTo>
                    <a:pt x="464" y="46"/>
                  </a:lnTo>
                  <a:lnTo>
                    <a:pt x="465" y="48"/>
                  </a:lnTo>
                  <a:lnTo>
                    <a:pt x="467" y="52"/>
                  </a:lnTo>
                  <a:lnTo>
                    <a:pt x="467" y="52"/>
                  </a:lnTo>
                  <a:lnTo>
                    <a:pt x="469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5"/>
                  </a:lnTo>
                  <a:lnTo>
                    <a:pt x="471" y="55"/>
                  </a:lnTo>
                  <a:lnTo>
                    <a:pt x="473" y="57"/>
                  </a:lnTo>
                  <a:lnTo>
                    <a:pt x="476" y="63"/>
                  </a:lnTo>
                  <a:lnTo>
                    <a:pt x="478" y="64"/>
                  </a:lnTo>
                  <a:lnTo>
                    <a:pt x="480" y="66"/>
                  </a:lnTo>
                  <a:lnTo>
                    <a:pt x="480" y="68"/>
                  </a:lnTo>
                  <a:lnTo>
                    <a:pt x="480" y="70"/>
                  </a:lnTo>
                  <a:lnTo>
                    <a:pt x="478" y="74"/>
                  </a:lnTo>
                  <a:lnTo>
                    <a:pt x="478" y="75"/>
                  </a:lnTo>
                  <a:lnTo>
                    <a:pt x="480" y="77"/>
                  </a:lnTo>
                  <a:lnTo>
                    <a:pt x="482" y="81"/>
                  </a:lnTo>
                  <a:lnTo>
                    <a:pt x="484" y="85"/>
                  </a:lnTo>
                  <a:lnTo>
                    <a:pt x="486" y="86"/>
                  </a:lnTo>
                  <a:lnTo>
                    <a:pt x="486" y="86"/>
                  </a:lnTo>
                  <a:lnTo>
                    <a:pt x="486" y="88"/>
                  </a:lnTo>
                  <a:lnTo>
                    <a:pt x="484" y="90"/>
                  </a:lnTo>
                  <a:lnTo>
                    <a:pt x="484" y="92"/>
                  </a:lnTo>
                  <a:lnTo>
                    <a:pt x="482" y="94"/>
                  </a:lnTo>
                  <a:lnTo>
                    <a:pt x="482" y="95"/>
                  </a:lnTo>
                  <a:lnTo>
                    <a:pt x="482" y="97"/>
                  </a:lnTo>
                  <a:lnTo>
                    <a:pt x="482" y="99"/>
                  </a:lnTo>
                  <a:lnTo>
                    <a:pt x="482" y="105"/>
                  </a:lnTo>
                  <a:lnTo>
                    <a:pt x="482" y="108"/>
                  </a:lnTo>
                  <a:lnTo>
                    <a:pt x="482" y="110"/>
                  </a:lnTo>
                  <a:lnTo>
                    <a:pt x="482" y="112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2" y="116"/>
                  </a:lnTo>
                  <a:lnTo>
                    <a:pt x="484" y="116"/>
                  </a:lnTo>
                  <a:lnTo>
                    <a:pt x="486" y="117"/>
                  </a:lnTo>
                  <a:lnTo>
                    <a:pt x="486" y="119"/>
                  </a:lnTo>
                  <a:lnTo>
                    <a:pt x="487" y="119"/>
                  </a:lnTo>
                  <a:lnTo>
                    <a:pt x="487" y="123"/>
                  </a:lnTo>
                  <a:lnTo>
                    <a:pt x="489" y="125"/>
                  </a:lnTo>
                  <a:lnTo>
                    <a:pt x="489" y="127"/>
                  </a:lnTo>
                  <a:lnTo>
                    <a:pt x="491" y="130"/>
                  </a:lnTo>
                  <a:lnTo>
                    <a:pt x="491" y="132"/>
                  </a:lnTo>
                  <a:lnTo>
                    <a:pt x="493" y="132"/>
                  </a:lnTo>
                  <a:lnTo>
                    <a:pt x="495" y="132"/>
                  </a:lnTo>
                  <a:lnTo>
                    <a:pt x="495" y="136"/>
                  </a:lnTo>
                  <a:lnTo>
                    <a:pt x="495" y="136"/>
                  </a:lnTo>
                  <a:lnTo>
                    <a:pt x="497" y="138"/>
                  </a:lnTo>
                  <a:lnTo>
                    <a:pt x="497" y="139"/>
                  </a:lnTo>
                  <a:lnTo>
                    <a:pt x="497" y="141"/>
                  </a:lnTo>
                  <a:lnTo>
                    <a:pt x="497" y="143"/>
                  </a:lnTo>
                  <a:lnTo>
                    <a:pt x="497" y="143"/>
                  </a:lnTo>
                  <a:lnTo>
                    <a:pt x="498" y="145"/>
                  </a:lnTo>
                  <a:lnTo>
                    <a:pt x="500" y="145"/>
                  </a:lnTo>
                  <a:lnTo>
                    <a:pt x="500" y="147"/>
                  </a:lnTo>
                  <a:lnTo>
                    <a:pt x="502" y="147"/>
                  </a:lnTo>
                  <a:lnTo>
                    <a:pt x="502" y="148"/>
                  </a:lnTo>
                  <a:lnTo>
                    <a:pt x="500" y="148"/>
                  </a:lnTo>
                  <a:lnTo>
                    <a:pt x="500" y="148"/>
                  </a:lnTo>
                  <a:lnTo>
                    <a:pt x="500" y="150"/>
                  </a:lnTo>
                  <a:lnTo>
                    <a:pt x="502" y="152"/>
                  </a:lnTo>
                  <a:lnTo>
                    <a:pt x="502" y="152"/>
                  </a:lnTo>
                  <a:lnTo>
                    <a:pt x="502" y="154"/>
                  </a:lnTo>
                  <a:lnTo>
                    <a:pt x="500" y="154"/>
                  </a:lnTo>
                  <a:lnTo>
                    <a:pt x="502" y="161"/>
                  </a:lnTo>
                  <a:lnTo>
                    <a:pt x="500" y="165"/>
                  </a:lnTo>
                  <a:lnTo>
                    <a:pt x="502" y="165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70"/>
                  </a:lnTo>
                  <a:lnTo>
                    <a:pt x="504" y="170"/>
                  </a:lnTo>
                  <a:lnTo>
                    <a:pt x="504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7" y="163"/>
                  </a:lnTo>
                  <a:lnTo>
                    <a:pt x="507" y="163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3" y="165"/>
                  </a:lnTo>
                  <a:lnTo>
                    <a:pt x="513" y="165"/>
                  </a:lnTo>
                  <a:lnTo>
                    <a:pt x="515" y="165"/>
                  </a:lnTo>
                  <a:lnTo>
                    <a:pt x="515" y="167"/>
                  </a:lnTo>
                  <a:lnTo>
                    <a:pt x="515" y="169"/>
                  </a:lnTo>
                  <a:lnTo>
                    <a:pt x="517" y="169"/>
                  </a:lnTo>
                  <a:lnTo>
                    <a:pt x="517" y="169"/>
                  </a:lnTo>
                  <a:lnTo>
                    <a:pt x="518" y="170"/>
                  </a:lnTo>
                  <a:lnTo>
                    <a:pt x="520" y="172"/>
                  </a:lnTo>
                  <a:lnTo>
                    <a:pt x="520" y="172"/>
                  </a:lnTo>
                  <a:lnTo>
                    <a:pt x="522" y="172"/>
                  </a:lnTo>
                  <a:lnTo>
                    <a:pt x="520" y="172"/>
                  </a:lnTo>
                  <a:lnTo>
                    <a:pt x="528" y="198"/>
                  </a:lnTo>
                  <a:lnTo>
                    <a:pt x="540" y="242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6"/>
                  </a:lnTo>
                  <a:lnTo>
                    <a:pt x="544" y="258"/>
                  </a:lnTo>
                  <a:lnTo>
                    <a:pt x="550" y="264"/>
                  </a:lnTo>
                  <a:lnTo>
                    <a:pt x="550" y="264"/>
                  </a:lnTo>
                  <a:lnTo>
                    <a:pt x="553" y="295"/>
                  </a:lnTo>
                  <a:lnTo>
                    <a:pt x="557" y="350"/>
                  </a:lnTo>
                  <a:lnTo>
                    <a:pt x="559" y="353"/>
                  </a:lnTo>
                  <a:lnTo>
                    <a:pt x="571" y="399"/>
                  </a:lnTo>
                  <a:lnTo>
                    <a:pt x="577" y="417"/>
                  </a:lnTo>
                  <a:lnTo>
                    <a:pt x="581" y="435"/>
                  </a:lnTo>
                  <a:lnTo>
                    <a:pt x="584" y="445"/>
                  </a:lnTo>
                  <a:lnTo>
                    <a:pt x="593" y="452"/>
                  </a:lnTo>
                  <a:lnTo>
                    <a:pt x="577" y="472"/>
                  </a:lnTo>
                  <a:lnTo>
                    <a:pt x="586" y="481"/>
                  </a:lnTo>
                  <a:lnTo>
                    <a:pt x="586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6" y="485"/>
                  </a:lnTo>
                  <a:lnTo>
                    <a:pt x="588" y="487"/>
                  </a:lnTo>
                  <a:lnTo>
                    <a:pt x="586" y="487"/>
                  </a:lnTo>
                  <a:lnTo>
                    <a:pt x="586" y="487"/>
                  </a:lnTo>
                  <a:lnTo>
                    <a:pt x="586" y="488"/>
                  </a:lnTo>
                  <a:lnTo>
                    <a:pt x="588" y="488"/>
                  </a:lnTo>
                  <a:lnTo>
                    <a:pt x="588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88"/>
                  </a:lnTo>
                  <a:lnTo>
                    <a:pt x="586" y="488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2" y="490"/>
                  </a:lnTo>
                  <a:lnTo>
                    <a:pt x="582" y="490"/>
                  </a:lnTo>
                  <a:lnTo>
                    <a:pt x="582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4"/>
                  </a:lnTo>
                  <a:lnTo>
                    <a:pt x="584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81" y="507"/>
                  </a:lnTo>
                  <a:lnTo>
                    <a:pt x="582" y="507"/>
                  </a:lnTo>
                  <a:lnTo>
                    <a:pt x="582" y="507"/>
                  </a:lnTo>
                  <a:lnTo>
                    <a:pt x="582" y="508"/>
                  </a:lnTo>
                  <a:lnTo>
                    <a:pt x="582" y="508"/>
                  </a:lnTo>
                  <a:lnTo>
                    <a:pt x="581" y="508"/>
                  </a:lnTo>
                  <a:lnTo>
                    <a:pt x="581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7" y="508"/>
                  </a:lnTo>
                  <a:lnTo>
                    <a:pt x="577" y="508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0" y="514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8"/>
                  </a:lnTo>
                  <a:lnTo>
                    <a:pt x="570" y="518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7"/>
                  </a:lnTo>
                  <a:lnTo>
                    <a:pt x="570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9"/>
                  </a:lnTo>
                  <a:lnTo>
                    <a:pt x="568" y="529"/>
                  </a:lnTo>
                  <a:lnTo>
                    <a:pt x="566" y="52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7"/>
            <p:cNvSpPr>
              <a:spLocks/>
            </p:cNvSpPr>
            <p:nvPr userDrawn="1"/>
          </p:nvSpPr>
          <p:spPr bwMode="auto">
            <a:xfrm>
              <a:off x="7573963" y="366713"/>
              <a:ext cx="263525" cy="542925"/>
            </a:xfrm>
            <a:custGeom>
              <a:avLst/>
              <a:gdLst/>
              <a:ahLst/>
              <a:cxnLst>
                <a:cxn ang="0">
                  <a:pos x="162" y="250"/>
                </a:cxn>
                <a:cxn ang="0">
                  <a:pos x="162" y="252"/>
                </a:cxn>
                <a:cxn ang="0">
                  <a:pos x="164" y="250"/>
                </a:cxn>
                <a:cxn ang="0">
                  <a:pos x="166" y="250"/>
                </a:cxn>
                <a:cxn ang="0">
                  <a:pos x="166" y="256"/>
                </a:cxn>
                <a:cxn ang="0">
                  <a:pos x="164" y="258"/>
                </a:cxn>
                <a:cxn ang="0">
                  <a:pos x="164" y="261"/>
                </a:cxn>
                <a:cxn ang="0">
                  <a:pos x="164" y="265"/>
                </a:cxn>
                <a:cxn ang="0">
                  <a:pos x="164" y="269"/>
                </a:cxn>
                <a:cxn ang="0">
                  <a:pos x="164" y="270"/>
                </a:cxn>
                <a:cxn ang="0">
                  <a:pos x="162" y="270"/>
                </a:cxn>
                <a:cxn ang="0">
                  <a:pos x="162" y="272"/>
                </a:cxn>
                <a:cxn ang="0">
                  <a:pos x="164" y="276"/>
                </a:cxn>
                <a:cxn ang="0">
                  <a:pos x="157" y="276"/>
                </a:cxn>
                <a:cxn ang="0">
                  <a:pos x="146" y="291"/>
                </a:cxn>
                <a:cxn ang="0">
                  <a:pos x="133" y="305"/>
                </a:cxn>
                <a:cxn ang="0">
                  <a:pos x="29" y="340"/>
                </a:cxn>
                <a:cxn ang="0">
                  <a:pos x="22" y="336"/>
                </a:cxn>
                <a:cxn ang="0">
                  <a:pos x="16" y="318"/>
                </a:cxn>
                <a:cxn ang="0">
                  <a:pos x="16" y="305"/>
                </a:cxn>
                <a:cxn ang="0">
                  <a:pos x="12" y="292"/>
                </a:cxn>
                <a:cxn ang="0">
                  <a:pos x="12" y="285"/>
                </a:cxn>
                <a:cxn ang="0">
                  <a:pos x="11" y="276"/>
                </a:cxn>
                <a:cxn ang="0">
                  <a:pos x="9" y="267"/>
                </a:cxn>
                <a:cxn ang="0">
                  <a:pos x="3" y="250"/>
                </a:cxn>
                <a:cxn ang="0">
                  <a:pos x="2" y="239"/>
                </a:cxn>
                <a:cxn ang="0">
                  <a:pos x="3" y="232"/>
                </a:cxn>
                <a:cxn ang="0">
                  <a:pos x="5" y="217"/>
                </a:cxn>
                <a:cxn ang="0">
                  <a:pos x="9" y="212"/>
                </a:cxn>
                <a:cxn ang="0">
                  <a:pos x="7" y="201"/>
                </a:cxn>
                <a:cxn ang="0">
                  <a:pos x="9" y="194"/>
                </a:cxn>
                <a:cxn ang="0">
                  <a:pos x="9" y="185"/>
                </a:cxn>
                <a:cxn ang="0">
                  <a:pos x="9" y="177"/>
                </a:cxn>
                <a:cxn ang="0">
                  <a:pos x="9" y="170"/>
                </a:cxn>
                <a:cxn ang="0">
                  <a:pos x="5" y="163"/>
                </a:cxn>
                <a:cxn ang="0">
                  <a:pos x="0" y="150"/>
                </a:cxn>
                <a:cxn ang="0">
                  <a:pos x="5" y="139"/>
                </a:cxn>
                <a:cxn ang="0">
                  <a:pos x="14" y="133"/>
                </a:cxn>
                <a:cxn ang="0">
                  <a:pos x="18" y="126"/>
                </a:cxn>
                <a:cxn ang="0">
                  <a:pos x="25" y="117"/>
                </a:cxn>
                <a:cxn ang="0">
                  <a:pos x="25" y="113"/>
                </a:cxn>
                <a:cxn ang="0">
                  <a:pos x="29" y="108"/>
                </a:cxn>
                <a:cxn ang="0">
                  <a:pos x="27" y="104"/>
                </a:cxn>
                <a:cxn ang="0">
                  <a:pos x="27" y="95"/>
                </a:cxn>
                <a:cxn ang="0">
                  <a:pos x="18" y="86"/>
                </a:cxn>
                <a:cxn ang="0">
                  <a:pos x="16" y="79"/>
                </a:cxn>
                <a:cxn ang="0">
                  <a:pos x="18" y="66"/>
                </a:cxn>
                <a:cxn ang="0">
                  <a:pos x="16" y="53"/>
                </a:cxn>
                <a:cxn ang="0">
                  <a:pos x="14" y="42"/>
                </a:cxn>
                <a:cxn ang="0">
                  <a:pos x="14" y="35"/>
                </a:cxn>
                <a:cxn ang="0">
                  <a:pos x="16" y="31"/>
                </a:cxn>
                <a:cxn ang="0">
                  <a:pos x="14" y="20"/>
                </a:cxn>
                <a:cxn ang="0">
                  <a:pos x="12" y="16"/>
                </a:cxn>
                <a:cxn ang="0">
                  <a:pos x="20" y="5"/>
                </a:cxn>
                <a:cxn ang="0">
                  <a:pos x="33" y="7"/>
                </a:cxn>
                <a:cxn ang="0">
                  <a:pos x="69" y="71"/>
                </a:cxn>
                <a:cxn ang="0">
                  <a:pos x="122" y="197"/>
                </a:cxn>
                <a:cxn ang="0">
                  <a:pos x="122" y="201"/>
                </a:cxn>
                <a:cxn ang="0">
                  <a:pos x="128" y="212"/>
                </a:cxn>
                <a:cxn ang="0">
                  <a:pos x="135" y="225"/>
                </a:cxn>
                <a:cxn ang="0">
                  <a:pos x="140" y="230"/>
                </a:cxn>
                <a:cxn ang="0">
                  <a:pos x="150" y="234"/>
                </a:cxn>
                <a:cxn ang="0">
                  <a:pos x="153" y="247"/>
                </a:cxn>
              </a:cxnLst>
              <a:rect l="0" t="0" r="r" b="b"/>
              <a:pathLst>
                <a:path w="166" h="342">
                  <a:moveTo>
                    <a:pt x="160" y="248"/>
                  </a:moveTo>
                  <a:lnTo>
                    <a:pt x="162" y="248"/>
                  </a:lnTo>
                  <a:lnTo>
                    <a:pt x="162" y="248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6" y="250"/>
                  </a:lnTo>
                  <a:lnTo>
                    <a:pt x="166" y="250"/>
                  </a:lnTo>
                  <a:lnTo>
                    <a:pt x="166" y="252"/>
                  </a:lnTo>
                  <a:lnTo>
                    <a:pt x="166" y="254"/>
                  </a:lnTo>
                  <a:lnTo>
                    <a:pt x="166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6"/>
                  </a:lnTo>
                  <a:lnTo>
                    <a:pt x="166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2" y="263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2" y="265"/>
                  </a:lnTo>
                  <a:lnTo>
                    <a:pt x="162" y="267"/>
                  </a:lnTo>
                  <a:lnTo>
                    <a:pt x="162" y="267"/>
                  </a:lnTo>
                  <a:lnTo>
                    <a:pt x="164" y="267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0" y="270"/>
                  </a:lnTo>
                  <a:lnTo>
                    <a:pt x="160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4" y="272"/>
                  </a:lnTo>
                  <a:lnTo>
                    <a:pt x="164" y="274"/>
                  </a:lnTo>
                  <a:lnTo>
                    <a:pt x="164" y="274"/>
                  </a:lnTo>
                  <a:lnTo>
                    <a:pt x="164" y="276"/>
                  </a:lnTo>
                  <a:lnTo>
                    <a:pt x="162" y="276"/>
                  </a:lnTo>
                  <a:lnTo>
                    <a:pt x="162" y="276"/>
                  </a:lnTo>
                  <a:lnTo>
                    <a:pt x="160" y="276"/>
                  </a:lnTo>
                  <a:lnTo>
                    <a:pt x="159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5" y="276"/>
                  </a:lnTo>
                  <a:lnTo>
                    <a:pt x="151" y="280"/>
                  </a:lnTo>
                  <a:lnTo>
                    <a:pt x="148" y="281"/>
                  </a:lnTo>
                  <a:lnTo>
                    <a:pt x="148" y="283"/>
                  </a:lnTo>
                  <a:lnTo>
                    <a:pt x="146" y="287"/>
                  </a:lnTo>
                  <a:lnTo>
                    <a:pt x="146" y="289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0" y="291"/>
                  </a:lnTo>
                  <a:lnTo>
                    <a:pt x="135" y="294"/>
                  </a:lnTo>
                  <a:lnTo>
                    <a:pt x="139" y="301"/>
                  </a:lnTo>
                  <a:lnTo>
                    <a:pt x="133" y="303"/>
                  </a:lnTo>
                  <a:lnTo>
                    <a:pt x="133" y="305"/>
                  </a:lnTo>
                  <a:lnTo>
                    <a:pt x="131" y="309"/>
                  </a:lnTo>
                  <a:lnTo>
                    <a:pt x="78" y="327"/>
                  </a:lnTo>
                  <a:lnTo>
                    <a:pt x="76" y="329"/>
                  </a:lnTo>
                  <a:lnTo>
                    <a:pt x="45" y="338"/>
                  </a:lnTo>
                  <a:lnTo>
                    <a:pt x="31" y="342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38"/>
                  </a:lnTo>
                  <a:lnTo>
                    <a:pt x="25" y="340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6"/>
                  </a:lnTo>
                  <a:lnTo>
                    <a:pt x="22" y="336"/>
                  </a:lnTo>
                  <a:lnTo>
                    <a:pt x="20" y="336"/>
                  </a:lnTo>
                  <a:lnTo>
                    <a:pt x="20" y="336"/>
                  </a:lnTo>
                  <a:lnTo>
                    <a:pt x="18" y="333"/>
                  </a:lnTo>
                  <a:lnTo>
                    <a:pt x="16" y="329"/>
                  </a:lnTo>
                  <a:lnTo>
                    <a:pt x="16" y="329"/>
                  </a:lnTo>
                  <a:lnTo>
                    <a:pt x="16" y="323"/>
                  </a:lnTo>
                  <a:lnTo>
                    <a:pt x="16" y="318"/>
                  </a:lnTo>
                  <a:lnTo>
                    <a:pt x="16" y="316"/>
                  </a:lnTo>
                  <a:lnTo>
                    <a:pt x="18" y="314"/>
                  </a:lnTo>
                  <a:lnTo>
                    <a:pt x="18" y="312"/>
                  </a:lnTo>
                  <a:lnTo>
                    <a:pt x="18" y="311"/>
                  </a:lnTo>
                  <a:lnTo>
                    <a:pt x="18" y="307"/>
                  </a:lnTo>
                  <a:lnTo>
                    <a:pt x="16" y="305"/>
                  </a:lnTo>
                  <a:lnTo>
                    <a:pt x="16" y="305"/>
                  </a:lnTo>
                  <a:lnTo>
                    <a:pt x="16" y="303"/>
                  </a:lnTo>
                  <a:lnTo>
                    <a:pt x="16" y="301"/>
                  </a:lnTo>
                  <a:lnTo>
                    <a:pt x="16" y="300"/>
                  </a:lnTo>
                  <a:lnTo>
                    <a:pt x="16" y="298"/>
                  </a:lnTo>
                  <a:lnTo>
                    <a:pt x="16" y="296"/>
                  </a:lnTo>
                  <a:lnTo>
                    <a:pt x="14" y="294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1"/>
                  </a:lnTo>
                  <a:lnTo>
                    <a:pt x="12" y="289"/>
                  </a:lnTo>
                  <a:lnTo>
                    <a:pt x="12" y="289"/>
                  </a:lnTo>
                  <a:lnTo>
                    <a:pt x="11" y="289"/>
                  </a:lnTo>
                  <a:lnTo>
                    <a:pt x="12" y="285"/>
                  </a:lnTo>
                  <a:lnTo>
                    <a:pt x="11" y="283"/>
                  </a:lnTo>
                  <a:lnTo>
                    <a:pt x="11" y="281"/>
                  </a:lnTo>
                  <a:lnTo>
                    <a:pt x="11" y="280"/>
                  </a:lnTo>
                  <a:lnTo>
                    <a:pt x="11" y="280"/>
                  </a:lnTo>
                  <a:lnTo>
                    <a:pt x="11" y="278"/>
                  </a:lnTo>
                  <a:lnTo>
                    <a:pt x="11" y="276"/>
                  </a:lnTo>
                  <a:lnTo>
                    <a:pt x="11" y="276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9" y="269"/>
                  </a:lnTo>
                  <a:lnTo>
                    <a:pt x="9" y="267"/>
                  </a:lnTo>
                  <a:lnTo>
                    <a:pt x="9" y="267"/>
                  </a:lnTo>
                  <a:lnTo>
                    <a:pt x="7" y="267"/>
                  </a:lnTo>
                  <a:lnTo>
                    <a:pt x="7" y="265"/>
                  </a:lnTo>
                  <a:lnTo>
                    <a:pt x="7" y="259"/>
                  </a:lnTo>
                  <a:lnTo>
                    <a:pt x="5" y="256"/>
                  </a:lnTo>
                  <a:lnTo>
                    <a:pt x="5" y="250"/>
                  </a:lnTo>
                  <a:lnTo>
                    <a:pt x="3" y="250"/>
                  </a:lnTo>
                  <a:lnTo>
                    <a:pt x="3" y="248"/>
                  </a:lnTo>
                  <a:lnTo>
                    <a:pt x="2" y="247"/>
                  </a:lnTo>
                  <a:lnTo>
                    <a:pt x="3" y="245"/>
                  </a:lnTo>
                  <a:lnTo>
                    <a:pt x="2" y="243"/>
                  </a:lnTo>
                  <a:lnTo>
                    <a:pt x="2" y="241"/>
                  </a:lnTo>
                  <a:lnTo>
                    <a:pt x="2" y="239"/>
                  </a:lnTo>
                  <a:lnTo>
                    <a:pt x="2" y="239"/>
                  </a:lnTo>
                  <a:lnTo>
                    <a:pt x="3" y="239"/>
                  </a:lnTo>
                  <a:lnTo>
                    <a:pt x="3" y="238"/>
                  </a:lnTo>
                  <a:lnTo>
                    <a:pt x="5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4"/>
                  </a:lnTo>
                  <a:lnTo>
                    <a:pt x="3" y="232"/>
                  </a:lnTo>
                  <a:lnTo>
                    <a:pt x="3" y="230"/>
                  </a:lnTo>
                  <a:lnTo>
                    <a:pt x="3" y="228"/>
                  </a:lnTo>
                  <a:lnTo>
                    <a:pt x="3" y="227"/>
                  </a:lnTo>
                  <a:lnTo>
                    <a:pt x="3" y="225"/>
                  </a:lnTo>
                  <a:lnTo>
                    <a:pt x="3" y="223"/>
                  </a:lnTo>
                  <a:lnTo>
                    <a:pt x="3" y="219"/>
                  </a:lnTo>
                  <a:lnTo>
                    <a:pt x="5" y="217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4"/>
                  </a:lnTo>
                  <a:lnTo>
                    <a:pt x="7" y="214"/>
                  </a:lnTo>
                  <a:lnTo>
                    <a:pt x="9" y="212"/>
                  </a:lnTo>
                  <a:lnTo>
                    <a:pt x="9" y="212"/>
                  </a:lnTo>
                  <a:lnTo>
                    <a:pt x="9" y="210"/>
                  </a:lnTo>
                  <a:lnTo>
                    <a:pt x="9" y="210"/>
                  </a:lnTo>
                  <a:lnTo>
                    <a:pt x="9" y="208"/>
                  </a:lnTo>
                  <a:lnTo>
                    <a:pt x="7" y="206"/>
                  </a:lnTo>
                  <a:lnTo>
                    <a:pt x="7" y="206"/>
                  </a:lnTo>
                  <a:lnTo>
                    <a:pt x="7" y="205"/>
                  </a:lnTo>
                  <a:lnTo>
                    <a:pt x="7" y="201"/>
                  </a:lnTo>
                  <a:lnTo>
                    <a:pt x="7" y="199"/>
                  </a:lnTo>
                  <a:lnTo>
                    <a:pt x="7" y="197"/>
                  </a:lnTo>
                  <a:lnTo>
                    <a:pt x="7" y="197"/>
                  </a:lnTo>
                  <a:lnTo>
                    <a:pt x="9" y="195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2"/>
                  </a:lnTo>
                  <a:lnTo>
                    <a:pt x="9" y="190"/>
                  </a:lnTo>
                  <a:lnTo>
                    <a:pt x="9" y="188"/>
                  </a:lnTo>
                  <a:lnTo>
                    <a:pt x="11" y="186"/>
                  </a:lnTo>
                  <a:lnTo>
                    <a:pt x="9" y="186"/>
                  </a:lnTo>
                  <a:lnTo>
                    <a:pt x="9" y="186"/>
                  </a:lnTo>
                  <a:lnTo>
                    <a:pt x="9" y="185"/>
                  </a:lnTo>
                  <a:lnTo>
                    <a:pt x="7" y="185"/>
                  </a:lnTo>
                  <a:lnTo>
                    <a:pt x="7" y="183"/>
                  </a:lnTo>
                  <a:lnTo>
                    <a:pt x="7" y="181"/>
                  </a:lnTo>
                  <a:lnTo>
                    <a:pt x="9" y="181"/>
                  </a:lnTo>
                  <a:lnTo>
                    <a:pt x="7" y="179"/>
                  </a:lnTo>
                  <a:lnTo>
                    <a:pt x="9" y="179"/>
                  </a:lnTo>
                  <a:lnTo>
                    <a:pt x="9" y="177"/>
                  </a:lnTo>
                  <a:lnTo>
                    <a:pt x="7" y="177"/>
                  </a:lnTo>
                  <a:lnTo>
                    <a:pt x="9" y="175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9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7" y="168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5" y="163"/>
                  </a:lnTo>
                  <a:lnTo>
                    <a:pt x="5" y="163"/>
                  </a:lnTo>
                  <a:lnTo>
                    <a:pt x="5" y="161"/>
                  </a:lnTo>
                  <a:lnTo>
                    <a:pt x="3" y="161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3" y="157"/>
                  </a:lnTo>
                  <a:lnTo>
                    <a:pt x="2" y="152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2" y="141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5" y="139"/>
                  </a:lnTo>
                  <a:lnTo>
                    <a:pt x="5" y="139"/>
                  </a:lnTo>
                  <a:lnTo>
                    <a:pt x="7" y="139"/>
                  </a:lnTo>
                  <a:lnTo>
                    <a:pt x="7" y="139"/>
                  </a:lnTo>
                  <a:lnTo>
                    <a:pt x="7" y="137"/>
                  </a:lnTo>
                  <a:lnTo>
                    <a:pt x="7" y="137"/>
                  </a:lnTo>
                  <a:lnTo>
                    <a:pt x="9" y="137"/>
                  </a:lnTo>
                  <a:lnTo>
                    <a:pt x="12" y="135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2"/>
                  </a:lnTo>
                  <a:lnTo>
                    <a:pt x="16" y="132"/>
                  </a:lnTo>
                  <a:lnTo>
                    <a:pt x="16" y="130"/>
                  </a:lnTo>
                  <a:lnTo>
                    <a:pt x="16" y="128"/>
                  </a:lnTo>
                  <a:lnTo>
                    <a:pt x="18" y="126"/>
                  </a:lnTo>
                  <a:lnTo>
                    <a:pt x="18" y="126"/>
                  </a:lnTo>
                  <a:lnTo>
                    <a:pt x="22" y="122"/>
                  </a:lnTo>
                  <a:lnTo>
                    <a:pt x="23" y="121"/>
                  </a:lnTo>
                  <a:lnTo>
                    <a:pt x="25" y="121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7"/>
                  </a:lnTo>
                  <a:lnTo>
                    <a:pt x="25" y="117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7" y="104"/>
                  </a:lnTo>
                  <a:lnTo>
                    <a:pt x="27" y="102"/>
                  </a:lnTo>
                  <a:lnTo>
                    <a:pt x="27" y="100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29" y="95"/>
                  </a:lnTo>
                  <a:lnTo>
                    <a:pt x="27" y="95"/>
                  </a:lnTo>
                  <a:lnTo>
                    <a:pt x="27" y="93"/>
                  </a:lnTo>
                  <a:lnTo>
                    <a:pt x="25" y="93"/>
                  </a:lnTo>
                  <a:lnTo>
                    <a:pt x="25" y="91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0" y="88"/>
                  </a:lnTo>
                  <a:lnTo>
                    <a:pt x="18" y="86"/>
                  </a:lnTo>
                  <a:lnTo>
                    <a:pt x="18" y="84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0"/>
                  </a:lnTo>
                  <a:lnTo>
                    <a:pt x="14" y="80"/>
                  </a:lnTo>
                  <a:lnTo>
                    <a:pt x="16" y="79"/>
                  </a:lnTo>
                  <a:lnTo>
                    <a:pt x="16" y="77"/>
                  </a:lnTo>
                  <a:lnTo>
                    <a:pt x="18" y="75"/>
                  </a:lnTo>
                  <a:lnTo>
                    <a:pt x="18" y="73"/>
                  </a:lnTo>
                  <a:lnTo>
                    <a:pt x="18" y="71"/>
                  </a:lnTo>
                  <a:lnTo>
                    <a:pt x="16" y="71"/>
                  </a:lnTo>
                  <a:lnTo>
                    <a:pt x="16" y="69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8" y="62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3"/>
                  </a:lnTo>
                  <a:lnTo>
                    <a:pt x="14" y="53"/>
                  </a:lnTo>
                  <a:lnTo>
                    <a:pt x="14" y="53"/>
                  </a:lnTo>
                  <a:lnTo>
                    <a:pt x="12" y="51"/>
                  </a:lnTo>
                  <a:lnTo>
                    <a:pt x="14" y="46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4" y="29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2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3"/>
                  </a:lnTo>
                  <a:lnTo>
                    <a:pt x="16" y="11"/>
                  </a:lnTo>
                  <a:lnTo>
                    <a:pt x="18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3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9" y="7"/>
                  </a:lnTo>
                  <a:lnTo>
                    <a:pt x="31" y="9"/>
                  </a:lnTo>
                  <a:lnTo>
                    <a:pt x="33" y="7"/>
                  </a:lnTo>
                  <a:lnTo>
                    <a:pt x="34" y="9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4" y="2"/>
                  </a:lnTo>
                  <a:lnTo>
                    <a:pt x="36" y="0"/>
                  </a:lnTo>
                  <a:lnTo>
                    <a:pt x="69" y="71"/>
                  </a:lnTo>
                  <a:lnTo>
                    <a:pt x="80" y="99"/>
                  </a:lnTo>
                  <a:lnTo>
                    <a:pt x="87" y="115"/>
                  </a:lnTo>
                  <a:lnTo>
                    <a:pt x="109" y="172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2" y="197"/>
                  </a:lnTo>
                  <a:lnTo>
                    <a:pt x="122" y="199"/>
                  </a:lnTo>
                  <a:lnTo>
                    <a:pt x="122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2" y="201"/>
                  </a:lnTo>
                  <a:lnTo>
                    <a:pt x="122" y="201"/>
                  </a:lnTo>
                  <a:lnTo>
                    <a:pt x="124" y="203"/>
                  </a:lnTo>
                  <a:lnTo>
                    <a:pt x="124" y="206"/>
                  </a:lnTo>
                  <a:lnTo>
                    <a:pt x="124" y="206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2"/>
                  </a:lnTo>
                  <a:lnTo>
                    <a:pt x="128" y="212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8" y="217"/>
                  </a:lnTo>
                  <a:lnTo>
                    <a:pt x="128" y="219"/>
                  </a:lnTo>
                  <a:lnTo>
                    <a:pt x="129" y="221"/>
                  </a:lnTo>
                  <a:lnTo>
                    <a:pt x="133" y="223"/>
                  </a:lnTo>
                  <a:lnTo>
                    <a:pt x="135" y="225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9" y="227"/>
                  </a:lnTo>
                  <a:lnTo>
                    <a:pt x="139" y="228"/>
                  </a:lnTo>
                  <a:lnTo>
                    <a:pt x="139" y="230"/>
                  </a:lnTo>
                  <a:lnTo>
                    <a:pt x="140" y="230"/>
                  </a:lnTo>
                  <a:lnTo>
                    <a:pt x="146" y="230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6"/>
                  </a:lnTo>
                  <a:lnTo>
                    <a:pt x="150" y="241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3" y="245"/>
                  </a:lnTo>
                  <a:lnTo>
                    <a:pt x="153" y="247"/>
                  </a:lnTo>
                  <a:lnTo>
                    <a:pt x="153" y="247"/>
                  </a:lnTo>
                  <a:lnTo>
                    <a:pt x="155" y="247"/>
                  </a:lnTo>
                  <a:lnTo>
                    <a:pt x="157" y="247"/>
                  </a:lnTo>
                  <a:lnTo>
                    <a:pt x="159" y="247"/>
                  </a:lnTo>
                  <a:lnTo>
                    <a:pt x="160" y="248"/>
                  </a:lnTo>
                  <a:lnTo>
                    <a:pt x="160" y="248"/>
                  </a:lnTo>
                  <a:lnTo>
                    <a:pt x="160" y="24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"/>
            <p:cNvSpPr>
              <a:spLocks/>
            </p:cNvSpPr>
            <p:nvPr userDrawn="1"/>
          </p:nvSpPr>
          <p:spPr bwMode="auto">
            <a:xfrm>
              <a:off x="7353300" y="439738"/>
              <a:ext cx="269875" cy="504825"/>
            </a:xfrm>
            <a:custGeom>
              <a:avLst/>
              <a:gdLst/>
              <a:ahLst/>
              <a:cxnLst>
                <a:cxn ang="0">
                  <a:pos x="155" y="11"/>
                </a:cxn>
                <a:cxn ang="0">
                  <a:pos x="157" y="20"/>
                </a:cxn>
                <a:cxn ang="0">
                  <a:pos x="155" y="31"/>
                </a:cxn>
                <a:cxn ang="0">
                  <a:pos x="155" y="36"/>
                </a:cxn>
                <a:cxn ang="0">
                  <a:pos x="164" y="45"/>
                </a:cxn>
                <a:cxn ang="0">
                  <a:pos x="168" y="53"/>
                </a:cxn>
                <a:cxn ang="0">
                  <a:pos x="168" y="58"/>
                </a:cxn>
                <a:cxn ang="0">
                  <a:pos x="168" y="64"/>
                </a:cxn>
                <a:cxn ang="0">
                  <a:pos x="164" y="67"/>
                </a:cxn>
                <a:cxn ang="0">
                  <a:pos x="164" y="71"/>
                </a:cxn>
                <a:cxn ang="0">
                  <a:pos x="162" y="75"/>
                </a:cxn>
                <a:cxn ang="0">
                  <a:pos x="155" y="86"/>
                </a:cxn>
                <a:cxn ang="0">
                  <a:pos x="146" y="91"/>
                </a:cxn>
                <a:cxn ang="0">
                  <a:pos x="142" y="93"/>
                </a:cxn>
                <a:cxn ang="0">
                  <a:pos x="141" y="106"/>
                </a:cxn>
                <a:cxn ang="0">
                  <a:pos x="144" y="117"/>
                </a:cxn>
                <a:cxn ang="0">
                  <a:pos x="148" y="122"/>
                </a:cxn>
                <a:cxn ang="0">
                  <a:pos x="148" y="129"/>
                </a:cxn>
                <a:cxn ang="0">
                  <a:pos x="146" y="135"/>
                </a:cxn>
                <a:cxn ang="0">
                  <a:pos x="150" y="140"/>
                </a:cxn>
                <a:cxn ang="0">
                  <a:pos x="148" y="148"/>
                </a:cxn>
                <a:cxn ang="0">
                  <a:pos x="146" y="159"/>
                </a:cxn>
                <a:cxn ang="0">
                  <a:pos x="148" y="166"/>
                </a:cxn>
                <a:cxn ang="0">
                  <a:pos x="146" y="170"/>
                </a:cxn>
                <a:cxn ang="0">
                  <a:pos x="142" y="182"/>
                </a:cxn>
                <a:cxn ang="0">
                  <a:pos x="144" y="192"/>
                </a:cxn>
                <a:cxn ang="0">
                  <a:pos x="141" y="197"/>
                </a:cxn>
                <a:cxn ang="0">
                  <a:pos x="144" y="210"/>
                </a:cxn>
                <a:cxn ang="0">
                  <a:pos x="148" y="223"/>
                </a:cxn>
                <a:cxn ang="0">
                  <a:pos x="150" y="230"/>
                </a:cxn>
                <a:cxn ang="0">
                  <a:pos x="150" y="237"/>
                </a:cxn>
                <a:cxn ang="0">
                  <a:pos x="151" y="246"/>
                </a:cxn>
                <a:cxn ang="0">
                  <a:pos x="155" y="254"/>
                </a:cxn>
                <a:cxn ang="0">
                  <a:pos x="157" y="265"/>
                </a:cxn>
                <a:cxn ang="0">
                  <a:pos x="155" y="283"/>
                </a:cxn>
                <a:cxn ang="0">
                  <a:pos x="162" y="290"/>
                </a:cxn>
                <a:cxn ang="0">
                  <a:pos x="168" y="294"/>
                </a:cxn>
                <a:cxn ang="0">
                  <a:pos x="99" y="318"/>
                </a:cxn>
                <a:cxn ang="0">
                  <a:pos x="89" y="296"/>
                </a:cxn>
                <a:cxn ang="0">
                  <a:pos x="67" y="224"/>
                </a:cxn>
                <a:cxn ang="0">
                  <a:pos x="62" y="219"/>
                </a:cxn>
                <a:cxn ang="0">
                  <a:pos x="56" y="217"/>
                </a:cxn>
                <a:cxn ang="0">
                  <a:pos x="55" y="224"/>
                </a:cxn>
                <a:cxn ang="0">
                  <a:pos x="51" y="221"/>
                </a:cxn>
                <a:cxn ang="0">
                  <a:pos x="51" y="208"/>
                </a:cxn>
                <a:cxn ang="0">
                  <a:pos x="51" y="202"/>
                </a:cxn>
                <a:cxn ang="0">
                  <a:pos x="46" y="197"/>
                </a:cxn>
                <a:cxn ang="0">
                  <a:pos x="44" y="186"/>
                </a:cxn>
                <a:cxn ang="0">
                  <a:pos x="36" y="177"/>
                </a:cxn>
                <a:cxn ang="0">
                  <a:pos x="31" y="170"/>
                </a:cxn>
                <a:cxn ang="0">
                  <a:pos x="31" y="153"/>
                </a:cxn>
                <a:cxn ang="0">
                  <a:pos x="35" y="142"/>
                </a:cxn>
                <a:cxn ang="0">
                  <a:pos x="27" y="129"/>
                </a:cxn>
                <a:cxn ang="0">
                  <a:pos x="25" y="117"/>
                </a:cxn>
                <a:cxn ang="0">
                  <a:pos x="20" y="107"/>
                </a:cxn>
                <a:cxn ang="0">
                  <a:pos x="13" y="100"/>
                </a:cxn>
                <a:cxn ang="0">
                  <a:pos x="13" y="93"/>
                </a:cxn>
                <a:cxn ang="0">
                  <a:pos x="9" y="87"/>
                </a:cxn>
                <a:cxn ang="0">
                  <a:pos x="11" y="78"/>
                </a:cxn>
                <a:cxn ang="0">
                  <a:pos x="3" y="73"/>
                </a:cxn>
                <a:cxn ang="0">
                  <a:pos x="2" y="56"/>
                </a:cxn>
                <a:cxn ang="0">
                  <a:pos x="111" y="16"/>
                </a:cxn>
              </a:cxnLst>
              <a:rect l="0" t="0" r="r" b="b"/>
              <a:pathLst>
                <a:path w="170" h="318">
                  <a:moveTo>
                    <a:pt x="153" y="0"/>
                  </a:moveTo>
                  <a:lnTo>
                    <a:pt x="151" y="5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5" y="7"/>
                  </a:lnTo>
                  <a:lnTo>
                    <a:pt x="155" y="11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7" y="12"/>
                  </a:lnTo>
                  <a:lnTo>
                    <a:pt x="157" y="16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5" y="23"/>
                  </a:lnTo>
                  <a:lnTo>
                    <a:pt x="155" y="25"/>
                  </a:lnTo>
                  <a:lnTo>
                    <a:pt x="157" y="25"/>
                  </a:lnTo>
                  <a:lnTo>
                    <a:pt x="157" y="27"/>
                  </a:lnTo>
                  <a:lnTo>
                    <a:pt x="157" y="29"/>
                  </a:lnTo>
                  <a:lnTo>
                    <a:pt x="155" y="31"/>
                  </a:lnTo>
                  <a:lnTo>
                    <a:pt x="155" y="33"/>
                  </a:lnTo>
                  <a:lnTo>
                    <a:pt x="153" y="34"/>
                  </a:lnTo>
                  <a:lnTo>
                    <a:pt x="155" y="34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7" y="38"/>
                  </a:lnTo>
                  <a:lnTo>
                    <a:pt x="157" y="40"/>
                  </a:lnTo>
                  <a:lnTo>
                    <a:pt x="159" y="42"/>
                  </a:lnTo>
                  <a:lnTo>
                    <a:pt x="161" y="43"/>
                  </a:lnTo>
                  <a:lnTo>
                    <a:pt x="161" y="43"/>
                  </a:lnTo>
                  <a:lnTo>
                    <a:pt x="164" y="45"/>
                  </a:lnTo>
                  <a:lnTo>
                    <a:pt x="164" y="47"/>
                  </a:lnTo>
                  <a:lnTo>
                    <a:pt x="166" y="47"/>
                  </a:lnTo>
                  <a:lnTo>
                    <a:pt x="166" y="49"/>
                  </a:lnTo>
                  <a:lnTo>
                    <a:pt x="168" y="49"/>
                  </a:lnTo>
                  <a:lnTo>
                    <a:pt x="168" y="51"/>
                  </a:lnTo>
                  <a:lnTo>
                    <a:pt x="168" y="53"/>
                  </a:lnTo>
                  <a:lnTo>
                    <a:pt x="168" y="53"/>
                  </a:lnTo>
                  <a:lnTo>
                    <a:pt x="166" y="54"/>
                  </a:lnTo>
                  <a:lnTo>
                    <a:pt x="166" y="56"/>
                  </a:lnTo>
                  <a:lnTo>
                    <a:pt x="166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60"/>
                  </a:lnTo>
                  <a:lnTo>
                    <a:pt x="168" y="60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68" y="64"/>
                  </a:lnTo>
                  <a:lnTo>
                    <a:pt x="168" y="64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4" y="65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71"/>
                  </a:lnTo>
                  <a:lnTo>
                    <a:pt x="164" y="71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5"/>
                  </a:lnTo>
                  <a:lnTo>
                    <a:pt x="162" y="75"/>
                  </a:lnTo>
                  <a:lnTo>
                    <a:pt x="161" y="76"/>
                  </a:lnTo>
                  <a:lnTo>
                    <a:pt x="157" y="80"/>
                  </a:lnTo>
                  <a:lnTo>
                    <a:pt x="157" y="80"/>
                  </a:lnTo>
                  <a:lnTo>
                    <a:pt x="155" y="82"/>
                  </a:lnTo>
                  <a:lnTo>
                    <a:pt x="155" y="84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9"/>
                  </a:lnTo>
                  <a:lnTo>
                    <a:pt x="148" y="91"/>
                  </a:lnTo>
                  <a:lnTo>
                    <a:pt x="146" y="91"/>
                  </a:lnTo>
                  <a:lnTo>
                    <a:pt x="146" y="91"/>
                  </a:lnTo>
                  <a:lnTo>
                    <a:pt x="146" y="93"/>
                  </a:lnTo>
                  <a:lnTo>
                    <a:pt x="146" y="93"/>
                  </a:lnTo>
                  <a:lnTo>
                    <a:pt x="144" y="93"/>
                  </a:lnTo>
                  <a:lnTo>
                    <a:pt x="144" y="93"/>
                  </a:lnTo>
                  <a:lnTo>
                    <a:pt x="142" y="93"/>
                  </a:lnTo>
                  <a:lnTo>
                    <a:pt x="142" y="93"/>
                  </a:lnTo>
                  <a:lnTo>
                    <a:pt x="141" y="95"/>
                  </a:lnTo>
                  <a:lnTo>
                    <a:pt x="139" y="98"/>
                  </a:lnTo>
                  <a:lnTo>
                    <a:pt x="139" y="104"/>
                  </a:lnTo>
                  <a:lnTo>
                    <a:pt x="139" y="104"/>
                  </a:lnTo>
                  <a:lnTo>
                    <a:pt x="141" y="106"/>
                  </a:lnTo>
                  <a:lnTo>
                    <a:pt x="142" y="111"/>
                  </a:lnTo>
                  <a:lnTo>
                    <a:pt x="142" y="113"/>
                  </a:lnTo>
                  <a:lnTo>
                    <a:pt x="142" y="113"/>
                  </a:lnTo>
                  <a:lnTo>
                    <a:pt x="142" y="115"/>
                  </a:lnTo>
                  <a:lnTo>
                    <a:pt x="144" y="115"/>
                  </a:lnTo>
                  <a:lnTo>
                    <a:pt x="144" y="117"/>
                  </a:lnTo>
                  <a:lnTo>
                    <a:pt x="144" y="117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6" y="122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8" y="124"/>
                  </a:lnTo>
                  <a:lnTo>
                    <a:pt x="148" y="126"/>
                  </a:lnTo>
                  <a:lnTo>
                    <a:pt x="148" y="126"/>
                  </a:lnTo>
                  <a:lnTo>
                    <a:pt x="148" y="128"/>
                  </a:lnTo>
                  <a:lnTo>
                    <a:pt x="148" y="128"/>
                  </a:lnTo>
                  <a:lnTo>
                    <a:pt x="148" y="129"/>
                  </a:lnTo>
                  <a:lnTo>
                    <a:pt x="146" y="131"/>
                  </a:lnTo>
                  <a:lnTo>
                    <a:pt x="148" y="131"/>
                  </a:lnTo>
                  <a:lnTo>
                    <a:pt x="148" y="133"/>
                  </a:lnTo>
                  <a:lnTo>
                    <a:pt x="146" y="133"/>
                  </a:lnTo>
                  <a:lnTo>
                    <a:pt x="148" y="135"/>
                  </a:lnTo>
                  <a:lnTo>
                    <a:pt x="146" y="135"/>
                  </a:lnTo>
                  <a:lnTo>
                    <a:pt x="146" y="137"/>
                  </a:lnTo>
                  <a:lnTo>
                    <a:pt x="146" y="139"/>
                  </a:lnTo>
                  <a:lnTo>
                    <a:pt x="148" y="139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50" y="140"/>
                  </a:lnTo>
                  <a:lnTo>
                    <a:pt x="148" y="142"/>
                  </a:lnTo>
                  <a:lnTo>
                    <a:pt x="148" y="144"/>
                  </a:lnTo>
                  <a:lnTo>
                    <a:pt x="148" y="146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9"/>
                  </a:lnTo>
                  <a:lnTo>
                    <a:pt x="146" y="151"/>
                  </a:lnTo>
                  <a:lnTo>
                    <a:pt x="146" y="151"/>
                  </a:lnTo>
                  <a:lnTo>
                    <a:pt x="146" y="153"/>
                  </a:lnTo>
                  <a:lnTo>
                    <a:pt x="146" y="155"/>
                  </a:lnTo>
                  <a:lnTo>
                    <a:pt x="146" y="159"/>
                  </a:lnTo>
                  <a:lnTo>
                    <a:pt x="146" y="160"/>
                  </a:lnTo>
                  <a:lnTo>
                    <a:pt x="146" y="160"/>
                  </a:lnTo>
                  <a:lnTo>
                    <a:pt x="148" y="162"/>
                  </a:lnTo>
                  <a:lnTo>
                    <a:pt x="148" y="164"/>
                  </a:lnTo>
                  <a:lnTo>
                    <a:pt x="148" y="164"/>
                  </a:lnTo>
                  <a:lnTo>
                    <a:pt x="148" y="166"/>
                  </a:lnTo>
                  <a:lnTo>
                    <a:pt x="148" y="166"/>
                  </a:lnTo>
                  <a:lnTo>
                    <a:pt x="146" y="168"/>
                  </a:lnTo>
                  <a:lnTo>
                    <a:pt x="146" y="168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4" y="171"/>
                  </a:lnTo>
                  <a:lnTo>
                    <a:pt x="142" y="173"/>
                  </a:lnTo>
                  <a:lnTo>
                    <a:pt x="142" y="177"/>
                  </a:lnTo>
                  <a:lnTo>
                    <a:pt x="142" y="179"/>
                  </a:lnTo>
                  <a:lnTo>
                    <a:pt x="142" y="181"/>
                  </a:lnTo>
                  <a:lnTo>
                    <a:pt x="142" y="182"/>
                  </a:lnTo>
                  <a:lnTo>
                    <a:pt x="142" y="184"/>
                  </a:lnTo>
                  <a:lnTo>
                    <a:pt x="142" y="186"/>
                  </a:lnTo>
                  <a:lnTo>
                    <a:pt x="142" y="188"/>
                  </a:lnTo>
                  <a:lnTo>
                    <a:pt x="142" y="190"/>
                  </a:lnTo>
                  <a:lnTo>
                    <a:pt x="142" y="190"/>
                  </a:lnTo>
                  <a:lnTo>
                    <a:pt x="144" y="192"/>
                  </a:lnTo>
                  <a:lnTo>
                    <a:pt x="142" y="192"/>
                  </a:lnTo>
                  <a:lnTo>
                    <a:pt x="142" y="193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41" y="195"/>
                  </a:lnTo>
                  <a:lnTo>
                    <a:pt x="141" y="197"/>
                  </a:lnTo>
                  <a:lnTo>
                    <a:pt x="142" y="199"/>
                  </a:lnTo>
                  <a:lnTo>
                    <a:pt x="141" y="201"/>
                  </a:lnTo>
                  <a:lnTo>
                    <a:pt x="142" y="202"/>
                  </a:lnTo>
                  <a:lnTo>
                    <a:pt x="142" y="204"/>
                  </a:lnTo>
                  <a:lnTo>
                    <a:pt x="144" y="204"/>
                  </a:lnTo>
                  <a:lnTo>
                    <a:pt x="144" y="210"/>
                  </a:lnTo>
                  <a:lnTo>
                    <a:pt x="146" y="213"/>
                  </a:lnTo>
                  <a:lnTo>
                    <a:pt x="146" y="219"/>
                  </a:lnTo>
                  <a:lnTo>
                    <a:pt x="146" y="221"/>
                  </a:lnTo>
                  <a:lnTo>
                    <a:pt x="148" y="221"/>
                  </a:lnTo>
                  <a:lnTo>
                    <a:pt x="148" y="221"/>
                  </a:lnTo>
                  <a:lnTo>
                    <a:pt x="148" y="223"/>
                  </a:lnTo>
                  <a:lnTo>
                    <a:pt x="148" y="224"/>
                  </a:lnTo>
                  <a:lnTo>
                    <a:pt x="148" y="224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30"/>
                  </a:lnTo>
                  <a:lnTo>
                    <a:pt x="150" y="230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5"/>
                  </a:lnTo>
                  <a:lnTo>
                    <a:pt x="150" y="237"/>
                  </a:lnTo>
                  <a:lnTo>
                    <a:pt x="151" y="239"/>
                  </a:lnTo>
                  <a:lnTo>
                    <a:pt x="150" y="243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1" y="245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3" y="248"/>
                  </a:lnTo>
                  <a:lnTo>
                    <a:pt x="155" y="250"/>
                  </a:lnTo>
                  <a:lnTo>
                    <a:pt x="155" y="252"/>
                  </a:lnTo>
                  <a:lnTo>
                    <a:pt x="155" y="254"/>
                  </a:lnTo>
                  <a:lnTo>
                    <a:pt x="155" y="255"/>
                  </a:lnTo>
                  <a:lnTo>
                    <a:pt x="155" y="257"/>
                  </a:lnTo>
                  <a:lnTo>
                    <a:pt x="155" y="259"/>
                  </a:lnTo>
                  <a:lnTo>
                    <a:pt x="155" y="259"/>
                  </a:lnTo>
                  <a:lnTo>
                    <a:pt x="157" y="261"/>
                  </a:lnTo>
                  <a:lnTo>
                    <a:pt x="157" y="265"/>
                  </a:lnTo>
                  <a:lnTo>
                    <a:pt x="157" y="266"/>
                  </a:lnTo>
                  <a:lnTo>
                    <a:pt x="157" y="268"/>
                  </a:lnTo>
                  <a:lnTo>
                    <a:pt x="155" y="270"/>
                  </a:lnTo>
                  <a:lnTo>
                    <a:pt x="155" y="272"/>
                  </a:lnTo>
                  <a:lnTo>
                    <a:pt x="155" y="277"/>
                  </a:lnTo>
                  <a:lnTo>
                    <a:pt x="155" y="283"/>
                  </a:lnTo>
                  <a:lnTo>
                    <a:pt x="155" y="283"/>
                  </a:lnTo>
                  <a:lnTo>
                    <a:pt x="157" y="287"/>
                  </a:lnTo>
                  <a:lnTo>
                    <a:pt x="159" y="290"/>
                  </a:lnTo>
                  <a:lnTo>
                    <a:pt x="159" y="290"/>
                  </a:lnTo>
                  <a:lnTo>
                    <a:pt x="161" y="290"/>
                  </a:lnTo>
                  <a:lnTo>
                    <a:pt x="162" y="290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4" y="294"/>
                  </a:lnTo>
                  <a:lnTo>
                    <a:pt x="166" y="292"/>
                  </a:lnTo>
                  <a:lnTo>
                    <a:pt x="168" y="294"/>
                  </a:lnTo>
                  <a:lnTo>
                    <a:pt x="168" y="294"/>
                  </a:lnTo>
                  <a:lnTo>
                    <a:pt x="170" y="296"/>
                  </a:lnTo>
                  <a:lnTo>
                    <a:pt x="128" y="308"/>
                  </a:lnTo>
                  <a:lnTo>
                    <a:pt x="120" y="312"/>
                  </a:lnTo>
                  <a:lnTo>
                    <a:pt x="99" y="318"/>
                  </a:lnTo>
                  <a:lnTo>
                    <a:pt x="99" y="318"/>
                  </a:lnTo>
                  <a:lnTo>
                    <a:pt x="93" y="312"/>
                  </a:lnTo>
                  <a:lnTo>
                    <a:pt x="93" y="310"/>
                  </a:lnTo>
                  <a:lnTo>
                    <a:pt x="93" y="308"/>
                  </a:lnTo>
                  <a:lnTo>
                    <a:pt x="93" y="307"/>
                  </a:lnTo>
                  <a:lnTo>
                    <a:pt x="93" y="307"/>
                  </a:lnTo>
                  <a:lnTo>
                    <a:pt x="89" y="296"/>
                  </a:lnTo>
                  <a:lnTo>
                    <a:pt x="77" y="252"/>
                  </a:lnTo>
                  <a:lnTo>
                    <a:pt x="69" y="226"/>
                  </a:lnTo>
                  <a:lnTo>
                    <a:pt x="71" y="226"/>
                  </a:lnTo>
                  <a:lnTo>
                    <a:pt x="69" y="226"/>
                  </a:lnTo>
                  <a:lnTo>
                    <a:pt x="69" y="226"/>
                  </a:lnTo>
                  <a:lnTo>
                    <a:pt x="67" y="224"/>
                  </a:lnTo>
                  <a:lnTo>
                    <a:pt x="66" y="223"/>
                  </a:lnTo>
                  <a:lnTo>
                    <a:pt x="66" y="223"/>
                  </a:lnTo>
                  <a:lnTo>
                    <a:pt x="64" y="221"/>
                  </a:lnTo>
                  <a:lnTo>
                    <a:pt x="64" y="221"/>
                  </a:lnTo>
                  <a:lnTo>
                    <a:pt x="64" y="219"/>
                  </a:lnTo>
                  <a:lnTo>
                    <a:pt x="62" y="219"/>
                  </a:lnTo>
                  <a:lnTo>
                    <a:pt x="62" y="219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4"/>
                  </a:lnTo>
                  <a:lnTo>
                    <a:pt x="51" y="224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19"/>
                  </a:lnTo>
                  <a:lnTo>
                    <a:pt x="49" y="219"/>
                  </a:lnTo>
                  <a:lnTo>
                    <a:pt x="51" y="215"/>
                  </a:lnTo>
                  <a:lnTo>
                    <a:pt x="49" y="208"/>
                  </a:lnTo>
                  <a:lnTo>
                    <a:pt x="51" y="208"/>
                  </a:lnTo>
                  <a:lnTo>
                    <a:pt x="51" y="206"/>
                  </a:lnTo>
                  <a:lnTo>
                    <a:pt x="51" y="206"/>
                  </a:lnTo>
                  <a:lnTo>
                    <a:pt x="49" y="204"/>
                  </a:lnTo>
                  <a:lnTo>
                    <a:pt x="49" y="202"/>
                  </a:lnTo>
                  <a:lnTo>
                    <a:pt x="49" y="202"/>
                  </a:lnTo>
                  <a:lnTo>
                    <a:pt x="51" y="202"/>
                  </a:lnTo>
                  <a:lnTo>
                    <a:pt x="51" y="201"/>
                  </a:lnTo>
                  <a:lnTo>
                    <a:pt x="49" y="201"/>
                  </a:lnTo>
                  <a:lnTo>
                    <a:pt x="49" y="199"/>
                  </a:lnTo>
                  <a:lnTo>
                    <a:pt x="47" y="199"/>
                  </a:lnTo>
                  <a:lnTo>
                    <a:pt x="46" y="197"/>
                  </a:lnTo>
                  <a:lnTo>
                    <a:pt x="46" y="197"/>
                  </a:lnTo>
                  <a:lnTo>
                    <a:pt x="46" y="195"/>
                  </a:lnTo>
                  <a:lnTo>
                    <a:pt x="46" y="193"/>
                  </a:lnTo>
                  <a:lnTo>
                    <a:pt x="46" y="192"/>
                  </a:lnTo>
                  <a:lnTo>
                    <a:pt x="44" y="190"/>
                  </a:lnTo>
                  <a:lnTo>
                    <a:pt x="44" y="190"/>
                  </a:lnTo>
                  <a:lnTo>
                    <a:pt x="44" y="186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40" y="184"/>
                  </a:lnTo>
                  <a:lnTo>
                    <a:pt x="38" y="181"/>
                  </a:lnTo>
                  <a:lnTo>
                    <a:pt x="38" y="179"/>
                  </a:lnTo>
                  <a:lnTo>
                    <a:pt x="36" y="177"/>
                  </a:lnTo>
                  <a:lnTo>
                    <a:pt x="36" y="173"/>
                  </a:lnTo>
                  <a:lnTo>
                    <a:pt x="35" y="173"/>
                  </a:lnTo>
                  <a:lnTo>
                    <a:pt x="35" y="171"/>
                  </a:lnTo>
                  <a:lnTo>
                    <a:pt x="33" y="170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31" y="168"/>
                  </a:lnTo>
                  <a:lnTo>
                    <a:pt x="31" y="166"/>
                  </a:lnTo>
                  <a:lnTo>
                    <a:pt x="31" y="164"/>
                  </a:lnTo>
                  <a:lnTo>
                    <a:pt x="31" y="162"/>
                  </a:lnTo>
                  <a:lnTo>
                    <a:pt x="31" y="159"/>
                  </a:lnTo>
                  <a:lnTo>
                    <a:pt x="31" y="153"/>
                  </a:lnTo>
                  <a:lnTo>
                    <a:pt x="31" y="151"/>
                  </a:lnTo>
                  <a:lnTo>
                    <a:pt x="31" y="149"/>
                  </a:lnTo>
                  <a:lnTo>
                    <a:pt x="31" y="148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5" y="140"/>
                  </a:lnTo>
                  <a:lnTo>
                    <a:pt x="33" y="139"/>
                  </a:lnTo>
                  <a:lnTo>
                    <a:pt x="31" y="135"/>
                  </a:lnTo>
                  <a:lnTo>
                    <a:pt x="29" y="131"/>
                  </a:lnTo>
                  <a:lnTo>
                    <a:pt x="27" y="129"/>
                  </a:lnTo>
                  <a:lnTo>
                    <a:pt x="27" y="128"/>
                  </a:lnTo>
                  <a:lnTo>
                    <a:pt x="29" y="124"/>
                  </a:lnTo>
                  <a:lnTo>
                    <a:pt x="29" y="122"/>
                  </a:lnTo>
                  <a:lnTo>
                    <a:pt x="29" y="120"/>
                  </a:lnTo>
                  <a:lnTo>
                    <a:pt x="27" y="118"/>
                  </a:lnTo>
                  <a:lnTo>
                    <a:pt x="25" y="117"/>
                  </a:lnTo>
                  <a:lnTo>
                    <a:pt x="22" y="111"/>
                  </a:lnTo>
                  <a:lnTo>
                    <a:pt x="20" y="109"/>
                  </a:lnTo>
                  <a:lnTo>
                    <a:pt x="20" y="109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18" y="107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4" y="102"/>
                  </a:lnTo>
                  <a:lnTo>
                    <a:pt x="13" y="100"/>
                  </a:lnTo>
                  <a:lnTo>
                    <a:pt x="13" y="100"/>
                  </a:lnTo>
                  <a:lnTo>
                    <a:pt x="14" y="98"/>
                  </a:lnTo>
                  <a:lnTo>
                    <a:pt x="13" y="98"/>
                  </a:lnTo>
                  <a:lnTo>
                    <a:pt x="13" y="95"/>
                  </a:lnTo>
                  <a:lnTo>
                    <a:pt x="13" y="95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89"/>
                  </a:lnTo>
                  <a:lnTo>
                    <a:pt x="9" y="89"/>
                  </a:lnTo>
                  <a:lnTo>
                    <a:pt x="9" y="87"/>
                  </a:lnTo>
                  <a:lnTo>
                    <a:pt x="9" y="87"/>
                  </a:lnTo>
                  <a:lnTo>
                    <a:pt x="9" y="86"/>
                  </a:lnTo>
                  <a:lnTo>
                    <a:pt x="11" y="84"/>
                  </a:lnTo>
                  <a:lnTo>
                    <a:pt x="11" y="82"/>
                  </a:lnTo>
                  <a:lnTo>
                    <a:pt x="11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9" y="76"/>
                  </a:lnTo>
                  <a:lnTo>
                    <a:pt x="7" y="76"/>
                  </a:lnTo>
                  <a:lnTo>
                    <a:pt x="5" y="76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67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5" y="62"/>
                  </a:lnTo>
                  <a:lnTo>
                    <a:pt x="3" y="62"/>
                  </a:lnTo>
                  <a:lnTo>
                    <a:pt x="2" y="56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3" y="49"/>
                  </a:lnTo>
                  <a:lnTo>
                    <a:pt x="67" y="31"/>
                  </a:lnTo>
                  <a:lnTo>
                    <a:pt x="91" y="23"/>
                  </a:lnTo>
                  <a:lnTo>
                    <a:pt x="111" y="16"/>
                  </a:lnTo>
                  <a:lnTo>
                    <a:pt x="120" y="12"/>
                  </a:lnTo>
                  <a:lnTo>
                    <a:pt x="126" y="9"/>
                  </a:lnTo>
                  <a:lnTo>
                    <a:pt x="137" y="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79"/>
            <p:cNvSpPr>
              <a:spLocks/>
            </p:cNvSpPr>
            <p:nvPr userDrawn="1"/>
          </p:nvSpPr>
          <p:spPr bwMode="auto">
            <a:xfrm>
              <a:off x="7631113" y="-152400"/>
              <a:ext cx="571500" cy="912813"/>
            </a:xfrm>
            <a:custGeom>
              <a:avLst/>
              <a:gdLst/>
              <a:ahLst/>
              <a:cxnLst>
                <a:cxn ang="0">
                  <a:pos x="86" y="526"/>
                </a:cxn>
                <a:cxn ang="0">
                  <a:pos x="19" y="305"/>
                </a:cxn>
                <a:cxn ang="0">
                  <a:pos x="26" y="274"/>
                </a:cxn>
                <a:cxn ang="0">
                  <a:pos x="31" y="214"/>
                </a:cxn>
                <a:cxn ang="0">
                  <a:pos x="57" y="18"/>
                </a:cxn>
                <a:cxn ang="0">
                  <a:pos x="103" y="31"/>
                </a:cxn>
                <a:cxn ang="0">
                  <a:pos x="143" y="2"/>
                </a:cxn>
                <a:cxn ang="0">
                  <a:pos x="245" y="164"/>
                </a:cxn>
                <a:cxn ang="0">
                  <a:pos x="282" y="175"/>
                </a:cxn>
                <a:cxn ang="0">
                  <a:pos x="296" y="208"/>
                </a:cxn>
                <a:cxn ang="0">
                  <a:pos x="351" y="237"/>
                </a:cxn>
                <a:cxn ang="0">
                  <a:pos x="353" y="261"/>
                </a:cxn>
                <a:cxn ang="0">
                  <a:pos x="344" y="278"/>
                </a:cxn>
                <a:cxn ang="0">
                  <a:pos x="338" y="276"/>
                </a:cxn>
                <a:cxn ang="0">
                  <a:pos x="335" y="283"/>
                </a:cxn>
                <a:cxn ang="0">
                  <a:pos x="329" y="287"/>
                </a:cxn>
                <a:cxn ang="0">
                  <a:pos x="320" y="292"/>
                </a:cxn>
                <a:cxn ang="0">
                  <a:pos x="313" y="305"/>
                </a:cxn>
                <a:cxn ang="0">
                  <a:pos x="307" y="305"/>
                </a:cxn>
                <a:cxn ang="0">
                  <a:pos x="304" y="305"/>
                </a:cxn>
                <a:cxn ang="0">
                  <a:pos x="300" y="311"/>
                </a:cxn>
                <a:cxn ang="0">
                  <a:pos x="302" y="323"/>
                </a:cxn>
                <a:cxn ang="0">
                  <a:pos x="300" y="329"/>
                </a:cxn>
                <a:cxn ang="0">
                  <a:pos x="291" y="327"/>
                </a:cxn>
                <a:cxn ang="0">
                  <a:pos x="293" y="338"/>
                </a:cxn>
                <a:cxn ang="0">
                  <a:pos x="283" y="327"/>
                </a:cxn>
                <a:cxn ang="0">
                  <a:pos x="272" y="332"/>
                </a:cxn>
                <a:cxn ang="0">
                  <a:pos x="269" y="336"/>
                </a:cxn>
                <a:cxn ang="0">
                  <a:pos x="256" y="338"/>
                </a:cxn>
                <a:cxn ang="0">
                  <a:pos x="254" y="342"/>
                </a:cxn>
                <a:cxn ang="0">
                  <a:pos x="258" y="364"/>
                </a:cxn>
                <a:cxn ang="0">
                  <a:pos x="243" y="367"/>
                </a:cxn>
                <a:cxn ang="0">
                  <a:pos x="230" y="364"/>
                </a:cxn>
                <a:cxn ang="0">
                  <a:pos x="238" y="356"/>
                </a:cxn>
                <a:cxn ang="0">
                  <a:pos x="232" y="351"/>
                </a:cxn>
                <a:cxn ang="0">
                  <a:pos x="227" y="347"/>
                </a:cxn>
                <a:cxn ang="0">
                  <a:pos x="214" y="336"/>
                </a:cxn>
                <a:cxn ang="0">
                  <a:pos x="216" y="358"/>
                </a:cxn>
                <a:cxn ang="0">
                  <a:pos x="218" y="391"/>
                </a:cxn>
                <a:cxn ang="0">
                  <a:pos x="220" y="409"/>
                </a:cxn>
                <a:cxn ang="0">
                  <a:pos x="214" y="427"/>
                </a:cxn>
                <a:cxn ang="0">
                  <a:pos x="210" y="416"/>
                </a:cxn>
                <a:cxn ang="0">
                  <a:pos x="203" y="426"/>
                </a:cxn>
                <a:cxn ang="0">
                  <a:pos x="196" y="427"/>
                </a:cxn>
                <a:cxn ang="0">
                  <a:pos x="190" y="440"/>
                </a:cxn>
                <a:cxn ang="0">
                  <a:pos x="183" y="426"/>
                </a:cxn>
                <a:cxn ang="0">
                  <a:pos x="187" y="451"/>
                </a:cxn>
                <a:cxn ang="0">
                  <a:pos x="177" y="431"/>
                </a:cxn>
                <a:cxn ang="0">
                  <a:pos x="177" y="453"/>
                </a:cxn>
                <a:cxn ang="0">
                  <a:pos x="163" y="435"/>
                </a:cxn>
                <a:cxn ang="0">
                  <a:pos x="163" y="442"/>
                </a:cxn>
                <a:cxn ang="0">
                  <a:pos x="176" y="466"/>
                </a:cxn>
                <a:cxn ang="0">
                  <a:pos x="167" y="459"/>
                </a:cxn>
                <a:cxn ang="0">
                  <a:pos x="161" y="468"/>
                </a:cxn>
                <a:cxn ang="0">
                  <a:pos x="157" y="469"/>
                </a:cxn>
                <a:cxn ang="0">
                  <a:pos x="154" y="464"/>
                </a:cxn>
                <a:cxn ang="0">
                  <a:pos x="145" y="471"/>
                </a:cxn>
                <a:cxn ang="0">
                  <a:pos x="143" y="493"/>
                </a:cxn>
                <a:cxn ang="0">
                  <a:pos x="141" y="508"/>
                </a:cxn>
                <a:cxn ang="0">
                  <a:pos x="139" y="526"/>
                </a:cxn>
                <a:cxn ang="0">
                  <a:pos x="134" y="554"/>
                </a:cxn>
                <a:cxn ang="0">
                  <a:pos x="132" y="566"/>
                </a:cxn>
              </a:cxnLst>
              <a:rect l="0" t="0" r="r" b="b"/>
              <a:pathLst>
                <a:path w="360" h="575">
                  <a:moveTo>
                    <a:pt x="124" y="575"/>
                  </a:moveTo>
                  <a:lnTo>
                    <a:pt x="123" y="574"/>
                  </a:lnTo>
                  <a:lnTo>
                    <a:pt x="121" y="574"/>
                  </a:lnTo>
                  <a:lnTo>
                    <a:pt x="119" y="574"/>
                  </a:lnTo>
                  <a:lnTo>
                    <a:pt x="117" y="574"/>
                  </a:lnTo>
                  <a:lnTo>
                    <a:pt x="117" y="574"/>
                  </a:lnTo>
                  <a:lnTo>
                    <a:pt x="117" y="572"/>
                  </a:lnTo>
                  <a:lnTo>
                    <a:pt x="115" y="570"/>
                  </a:lnTo>
                  <a:lnTo>
                    <a:pt x="115" y="570"/>
                  </a:lnTo>
                  <a:lnTo>
                    <a:pt x="114" y="568"/>
                  </a:lnTo>
                  <a:lnTo>
                    <a:pt x="114" y="563"/>
                  </a:lnTo>
                  <a:lnTo>
                    <a:pt x="114" y="561"/>
                  </a:lnTo>
                  <a:lnTo>
                    <a:pt x="114" y="561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0" y="559"/>
                  </a:lnTo>
                  <a:lnTo>
                    <a:pt x="110" y="557"/>
                  </a:lnTo>
                  <a:lnTo>
                    <a:pt x="104" y="557"/>
                  </a:lnTo>
                  <a:lnTo>
                    <a:pt x="103" y="557"/>
                  </a:lnTo>
                  <a:lnTo>
                    <a:pt x="103" y="555"/>
                  </a:lnTo>
                  <a:lnTo>
                    <a:pt x="103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99" y="552"/>
                  </a:lnTo>
                  <a:lnTo>
                    <a:pt x="95" y="550"/>
                  </a:lnTo>
                  <a:lnTo>
                    <a:pt x="93" y="548"/>
                  </a:lnTo>
                  <a:lnTo>
                    <a:pt x="92" y="546"/>
                  </a:lnTo>
                  <a:lnTo>
                    <a:pt x="92" y="544"/>
                  </a:lnTo>
                  <a:lnTo>
                    <a:pt x="92" y="541"/>
                  </a:lnTo>
                  <a:lnTo>
                    <a:pt x="92" y="541"/>
                  </a:lnTo>
                  <a:lnTo>
                    <a:pt x="92" y="539"/>
                  </a:lnTo>
                  <a:lnTo>
                    <a:pt x="90" y="539"/>
                  </a:lnTo>
                  <a:lnTo>
                    <a:pt x="90" y="535"/>
                  </a:lnTo>
                  <a:lnTo>
                    <a:pt x="88" y="535"/>
                  </a:lnTo>
                  <a:lnTo>
                    <a:pt x="88" y="533"/>
                  </a:lnTo>
                  <a:lnTo>
                    <a:pt x="88" y="533"/>
                  </a:lnTo>
                  <a:lnTo>
                    <a:pt x="88" y="530"/>
                  </a:lnTo>
                  <a:lnTo>
                    <a:pt x="86" y="528"/>
                  </a:lnTo>
                  <a:lnTo>
                    <a:pt x="86" y="528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6" y="526"/>
                  </a:lnTo>
                  <a:lnTo>
                    <a:pt x="86" y="526"/>
                  </a:lnTo>
                  <a:lnTo>
                    <a:pt x="86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73" y="499"/>
                  </a:lnTo>
                  <a:lnTo>
                    <a:pt x="51" y="442"/>
                  </a:lnTo>
                  <a:lnTo>
                    <a:pt x="44" y="426"/>
                  </a:lnTo>
                  <a:lnTo>
                    <a:pt x="33" y="398"/>
                  </a:lnTo>
                  <a:lnTo>
                    <a:pt x="0" y="327"/>
                  </a:lnTo>
                  <a:lnTo>
                    <a:pt x="2" y="325"/>
                  </a:lnTo>
                  <a:lnTo>
                    <a:pt x="4" y="321"/>
                  </a:lnTo>
                  <a:lnTo>
                    <a:pt x="6" y="321"/>
                  </a:lnTo>
                  <a:lnTo>
                    <a:pt x="4" y="320"/>
                  </a:lnTo>
                  <a:lnTo>
                    <a:pt x="4" y="318"/>
                  </a:lnTo>
                  <a:lnTo>
                    <a:pt x="6" y="318"/>
                  </a:lnTo>
                  <a:lnTo>
                    <a:pt x="8" y="320"/>
                  </a:lnTo>
                  <a:lnTo>
                    <a:pt x="8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3" y="320"/>
                  </a:lnTo>
                  <a:lnTo>
                    <a:pt x="15" y="323"/>
                  </a:lnTo>
                  <a:lnTo>
                    <a:pt x="17" y="325"/>
                  </a:lnTo>
                  <a:lnTo>
                    <a:pt x="17" y="325"/>
                  </a:lnTo>
                  <a:lnTo>
                    <a:pt x="19" y="327"/>
                  </a:lnTo>
                  <a:lnTo>
                    <a:pt x="19" y="329"/>
                  </a:lnTo>
                  <a:lnTo>
                    <a:pt x="20" y="329"/>
                  </a:lnTo>
                  <a:lnTo>
                    <a:pt x="20" y="329"/>
                  </a:lnTo>
                  <a:lnTo>
                    <a:pt x="22" y="327"/>
                  </a:lnTo>
                  <a:lnTo>
                    <a:pt x="22" y="327"/>
                  </a:lnTo>
                  <a:lnTo>
                    <a:pt x="20" y="323"/>
                  </a:lnTo>
                  <a:lnTo>
                    <a:pt x="20" y="323"/>
                  </a:lnTo>
                  <a:lnTo>
                    <a:pt x="20" y="321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2" y="318"/>
                  </a:lnTo>
                  <a:lnTo>
                    <a:pt x="20" y="314"/>
                  </a:lnTo>
                  <a:lnTo>
                    <a:pt x="20" y="311"/>
                  </a:lnTo>
                  <a:lnTo>
                    <a:pt x="20" y="311"/>
                  </a:lnTo>
                  <a:lnTo>
                    <a:pt x="19" y="309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9" y="305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1"/>
                  </a:lnTo>
                  <a:lnTo>
                    <a:pt x="20" y="303"/>
                  </a:lnTo>
                  <a:lnTo>
                    <a:pt x="22" y="301"/>
                  </a:lnTo>
                  <a:lnTo>
                    <a:pt x="22" y="301"/>
                  </a:lnTo>
                  <a:lnTo>
                    <a:pt x="24" y="303"/>
                  </a:lnTo>
                  <a:lnTo>
                    <a:pt x="26" y="303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29" y="305"/>
                  </a:lnTo>
                  <a:lnTo>
                    <a:pt x="31" y="303"/>
                  </a:lnTo>
                  <a:lnTo>
                    <a:pt x="33" y="303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1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29" y="298"/>
                  </a:lnTo>
                  <a:lnTo>
                    <a:pt x="29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0"/>
                  </a:lnTo>
                  <a:lnTo>
                    <a:pt x="20" y="290"/>
                  </a:lnTo>
                  <a:lnTo>
                    <a:pt x="20" y="289"/>
                  </a:lnTo>
                  <a:lnTo>
                    <a:pt x="22" y="289"/>
                  </a:lnTo>
                  <a:lnTo>
                    <a:pt x="22" y="287"/>
                  </a:lnTo>
                  <a:lnTo>
                    <a:pt x="22" y="287"/>
                  </a:lnTo>
                  <a:lnTo>
                    <a:pt x="22" y="285"/>
                  </a:lnTo>
                  <a:lnTo>
                    <a:pt x="22" y="283"/>
                  </a:lnTo>
                  <a:lnTo>
                    <a:pt x="22" y="283"/>
                  </a:lnTo>
                  <a:lnTo>
                    <a:pt x="22" y="281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4" y="276"/>
                  </a:lnTo>
                  <a:lnTo>
                    <a:pt x="24" y="274"/>
                  </a:lnTo>
                  <a:lnTo>
                    <a:pt x="26" y="274"/>
                  </a:lnTo>
                  <a:lnTo>
                    <a:pt x="26" y="272"/>
                  </a:lnTo>
                  <a:lnTo>
                    <a:pt x="26" y="272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33" y="263"/>
                  </a:lnTo>
                  <a:lnTo>
                    <a:pt x="33" y="261"/>
                  </a:lnTo>
                  <a:lnTo>
                    <a:pt x="35" y="259"/>
                  </a:lnTo>
                  <a:lnTo>
                    <a:pt x="39" y="258"/>
                  </a:lnTo>
                  <a:lnTo>
                    <a:pt x="39" y="256"/>
                  </a:lnTo>
                  <a:lnTo>
                    <a:pt x="39" y="254"/>
                  </a:lnTo>
                  <a:lnTo>
                    <a:pt x="39" y="254"/>
                  </a:lnTo>
                  <a:lnTo>
                    <a:pt x="37" y="250"/>
                  </a:lnTo>
                  <a:lnTo>
                    <a:pt x="35" y="250"/>
                  </a:lnTo>
                  <a:lnTo>
                    <a:pt x="33" y="248"/>
                  </a:lnTo>
                  <a:lnTo>
                    <a:pt x="35" y="248"/>
                  </a:lnTo>
                  <a:lnTo>
                    <a:pt x="35" y="247"/>
                  </a:lnTo>
                  <a:lnTo>
                    <a:pt x="35" y="245"/>
                  </a:lnTo>
                  <a:lnTo>
                    <a:pt x="35" y="245"/>
                  </a:lnTo>
                  <a:lnTo>
                    <a:pt x="37" y="241"/>
                  </a:lnTo>
                  <a:lnTo>
                    <a:pt x="40" y="237"/>
                  </a:lnTo>
                  <a:lnTo>
                    <a:pt x="40" y="236"/>
                  </a:lnTo>
                  <a:lnTo>
                    <a:pt x="40" y="234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28"/>
                  </a:lnTo>
                  <a:lnTo>
                    <a:pt x="42" y="226"/>
                  </a:lnTo>
                  <a:lnTo>
                    <a:pt x="40" y="225"/>
                  </a:lnTo>
                  <a:lnTo>
                    <a:pt x="39" y="225"/>
                  </a:lnTo>
                  <a:lnTo>
                    <a:pt x="39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3"/>
                  </a:lnTo>
                  <a:lnTo>
                    <a:pt x="35" y="221"/>
                  </a:lnTo>
                  <a:lnTo>
                    <a:pt x="33" y="221"/>
                  </a:lnTo>
                  <a:lnTo>
                    <a:pt x="33" y="219"/>
                  </a:lnTo>
                  <a:lnTo>
                    <a:pt x="33" y="217"/>
                  </a:lnTo>
                  <a:lnTo>
                    <a:pt x="33" y="215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2"/>
                  </a:lnTo>
                  <a:lnTo>
                    <a:pt x="31" y="210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6"/>
                  </a:lnTo>
                  <a:lnTo>
                    <a:pt x="33" y="205"/>
                  </a:lnTo>
                  <a:lnTo>
                    <a:pt x="33" y="205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1"/>
                  </a:lnTo>
                  <a:lnTo>
                    <a:pt x="31" y="201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28" y="197"/>
                  </a:lnTo>
                  <a:lnTo>
                    <a:pt x="28" y="195"/>
                  </a:lnTo>
                  <a:lnTo>
                    <a:pt x="28" y="194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88"/>
                  </a:lnTo>
                  <a:lnTo>
                    <a:pt x="28" y="186"/>
                  </a:lnTo>
                  <a:lnTo>
                    <a:pt x="28" y="184"/>
                  </a:lnTo>
                  <a:lnTo>
                    <a:pt x="29" y="184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28" y="181"/>
                  </a:lnTo>
                  <a:lnTo>
                    <a:pt x="28" y="179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31" y="173"/>
                  </a:lnTo>
                  <a:lnTo>
                    <a:pt x="31" y="172"/>
                  </a:lnTo>
                  <a:lnTo>
                    <a:pt x="33" y="170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3" y="166"/>
                  </a:lnTo>
                  <a:lnTo>
                    <a:pt x="35" y="166"/>
                  </a:lnTo>
                  <a:lnTo>
                    <a:pt x="35" y="166"/>
                  </a:lnTo>
                  <a:lnTo>
                    <a:pt x="35" y="162"/>
                  </a:lnTo>
                  <a:lnTo>
                    <a:pt x="31" y="146"/>
                  </a:lnTo>
                  <a:lnTo>
                    <a:pt x="29" y="131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7" y="18"/>
                  </a:lnTo>
                  <a:lnTo>
                    <a:pt x="59" y="18"/>
                  </a:lnTo>
                  <a:lnTo>
                    <a:pt x="61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4" y="18"/>
                  </a:lnTo>
                  <a:lnTo>
                    <a:pt x="64" y="16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70" y="16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73" y="20"/>
                  </a:lnTo>
                  <a:lnTo>
                    <a:pt x="73" y="22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5" y="27"/>
                  </a:lnTo>
                  <a:lnTo>
                    <a:pt x="75" y="27"/>
                  </a:lnTo>
                  <a:lnTo>
                    <a:pt x="75" y="29"/>
                  </a:lnTo>
                  <a:lnTo>
                    <a:pt x="75" y="31"/>
                  </a:lnTo>
                  <a:lnTo>
                    <a:pt x="75" y="33"/>
                  </a:lnTo>
                  <a:lnTo>
                    <a:pt x="79" y="36"/>
                  </a:lnTo>
                  <a:lnTo>
                    <a:pt x="81" y="36"/>
                  </a:lnTo>
                  <a:lnTo>
                    <a:pt x="81" y="36"/>
                  </a:lnTo>
                  <a:lnTo>
                    <a:pt x="82" y="38"/>
                  </a:lnTo>
                  <a:lnTo>
                    <a:pt x="84" y="38"/>
                  </a:lnTo>
                  <a:lnTo>
                    <a:pt x="84" y="38"/>
                  </a:lnTo>
                  <a:lnTo>
                    <a:pt x="86" y="40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5" y="38"/>
                  </a:lnTo>
                  <a:lnTo>
                    <a:pt x="95" y="38"/>
                  </a:lnTo>
                  <a:lnTo>
                    <a:pt x="97" y="36"/>
                  </a:lnTo>
                  <a:lnTo>
                    <a:pt x="99" y="35"/>
                  </a:lnTo>
                  <a:lnTo>
                    <a:pt x="101" y="33"/>
                  </a:lnTo>
                  <a:lnTo>
                    <a:pt x="103" y="31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8" y="25"/>
                  </a:lnTo>
                  <a:lnTo>
                    <a:pt x="108" y="25"/>
                  </a:lnTo>
                  <a:lnTo>
                    <a:pt x="110" y="25"/>
                  </a:lnTo>
                  <a:lnTo>
                    <a:pt x="114" y="24"/>
                  </a:lnTo>
                  <a:lnTo>
                    <a:pt x="114" y="24"/>
                  </a:lnTo>
                  <a:lnTo>
                    <a:pt x="114" y="20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7" y="18"/>
                  </a:lnTo>
                  <a:lnTo>
                    <a:pt x="117" y="18"/>
                  </a:lnTo>
                  <a:lnTo>
                    <a:pt x="117" y="16"/>
                  </a:lnTo>
                  <a:lnTo>
                    <a:pt x="119" y="14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4" y="14"/>
                  </a:lnTo>
                  <a:lnTo>
                    <a:pt x="126" y="14"/>
                  </a:lnTo>
                  <a:lnTo>
                    <a:pt x="126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28" y="9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4"/>
                  </a:lnTo>
                  <a:lnTo>
                    <a:pt x="130" y="4"/>
                  </a:lnTo>
                  <a:lnTo>
                    <a:pt x="132" y="2"/>
                  </a:lnTo>
                  <a:lnTo>
                    <a:pt x="135" y="2"/>
                  </a:lnTo>
                  <a:lnTo>
                    <a:pt x="137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41" y="0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45" y="2"/>
                  </a:lnTo>
                  <a:lnTo>
                    <a:pt x="146" y="2"/>
                  </a:lnTo>
                  <a:lnTo>
                    <a:pt x="146" y="2"/>
                  </a:lnTo>
                  <a:lnTo>
                    <a:pt x="148" y="4"/>
                  </a:lnTo>
                  <a:lnTo>
                    <a:pt x="150" y="4"/>
                  </a:lnTo>
                  <a:lnTo>
                    <a:pt x="152" y="5"/>
                  </a:lnTo>
                  <a:lnTo>
                    <a:pt x="157" y="5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3" y="7"/>
                  </a:lnTo>
                  <a:lnTo>
                    <a:pt x="165" y="9"/>
                  </a:lnTo>
                  <a:lnTo>
                    <a:pt x="167" y="9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70" y="13"/>
                  </a:lnTo>
                  <a:lnTo>
                    <a:pt x="172" y="13"/>
                  </a:lnTo>
                  <a:lnTo>
                    <a:pt x="172" y="14"/>
                  </a:lnTo>
                  <a:lnTo>
                    <a:pt x="174" y="14"/>
                  </a:lnTo>
                  <a:lnTo>
                    <a:pt x="176" y="16"/>
                  </a:lnTo>
                  <a:lnTo>
                    <a:pt x="177" y="16"/>
                  </a:lnTo>
                  <a:lnTo>
                    <a:pt x="181" y="18"/>
                  </a:lnTo>
                  <a:lnTo>
                    <a:pt x="183" y="18"/>
                  </a:lnTo>
                  <a:lnTo>
                    <a:pt x="185" y="18"/>
                  </a:lnTo>
                  <a:lnTo>
                    <a:pt x="187" y="20"/>
                  </a:lnTo>
                  <a:lnTo>
                    <a:pt x="240" y="146"/>
                  </a:lnTo>
                  <a:lnTo>
                    <a:pt x="241" y="148"/>
                  </a:lnTo>
                  <a:lnTo>
                    <a:pt x="241" y="148"/>
                  </a:lnTo>
                  <a:lnTo>
                    <a:pt x="243" y="148"/>
                  </a:lnTo>
                  <a:lnTo>
                    <a:pt x="243" y="150"/>
                  </a:lnTo>
                  <a:lnTo>
                    <a:pt x="243" y="150"/>
                  </a:lnTo>
                  <a:lnTo>
                    <a:pt x="243" y="152"/>
                  </a:lnTo>
                  <a:lnTo>
                    <a:pt x="243" y="152"/>
                  </a:lnTo>
                  <a:lnTo>
                    <a:pt x="243" y="153"/>
                  </a:lnTo>
                  <a:lnTo>
                    <a:pt x="241" y="153"/>
                  </a:lnTo>
                  <a:lnTo>
                    <a:pt x="241" y="155"/>
                  </a:lnTo>
                  <a:lnTo>
                    <a:pt x="241" y="155"/>
                  </a:lnTo>
                  <a:lnTo>
                    <a:pt x="241" y="157"/>
                  </a:lnTo>
                  <a:lnTo>
                    <a:pt x="243" y="157"/>
                  </a:lnTo>
                  <a:lnTo>
                    <a:pt x="245" y="159"/>
                  </a:lnTo>
                  <a:lnTo>
                    <a:pt x="245" y="159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5" y="162"/>
                  </a:lnTo>
                  <a:lnTo>
                    <a:pt x="245" y="164"/>
                  </a:lnTo>
                  <a:lnTo>
                    <a:pt x="245" y="164"/>
                  </a:lnTo>
                  <a:lnTo>
                    <a:pt x="245" y="166"/>
                  </a:lnTo>
                  <a:lnTo>
                    <a:pt x="247" y="166"/>
                  </a:lnTo>
                  <a:lnTo>
                    <a:pt x="245" y="168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9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5"/>
                  </a:lnTo>
                  <a:lnTo>
                    <a:pt x="249" y="177"/>
                  </a:lnTo>
                  <a:lnTo>
                    <a:pt x="251" y="179"/>
                  </a:lnTo>
                  <a:lnTo>
                    <a:pt x="251" y="179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5"/>
                  </a:lnTo>
                  <a:lnTo>
                    <a:pt x="258" y="175"/>
                  </a:lnTo>
                  <a:lnTo>
                    <a:pt x="258" y="175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5" y="181"/>
                  </a:lnTo>
                  <a:lnTo>
                    <a:pt x="265" y="179"/>
                  </a:lnTo>
                  <a:lnTo>
                    <a:pt x="265" y="179"/>
                  </a:lnTo>
                  <a:lnTo>
                    <a:pt x="269" y="181"/>
                  </a:lnTo>
                  <a:lnTo>
                    <a:pt x="271" y="181"/>
                  </a:lnTo>
                  <a:lnTo>
                    <a:pt x="272" y="181"/>
                  </a:lnTo>
                  <a:lnTo>
                    <a:pt x="274" y="179"/>
                  </a:lnTo>
                  <a:lnTo>
                    <a:pt x="276" y="179"/>
                  </a:lnTo>
                  <a:lnTo>
                    <a:pt x="276" y="179"/>
                  </a:lnTo>
                  <a:lnTo>
                    <a:pt x="278" y="179"/>
                  </a:lnTo>
                  <a:lnTo>
                    <a:pt x="280" y="179"/>
                  </a:lnTo>
                  <a:lnTo>
                    <a:pt x="280" y="177"/>
                  </a:lnTo>
                  <a:lnTo>
                    <a:pt x="280" y="177"/>
                  </a:lnTo>
                  <a:lnTo>
                    <a:pt x="282" y="175"/>
                  </a:lnTo>
                  <a:lnTo>
                    <a:pt x="282" y="175"/>
                  </a:lnTo>
                  <a:lnTo>
                    <a:pt x="283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7" y="179"/>
                  </a:lnTo>
                  <a:lnTo>
                    <a:pt x="287" y="181"/>
                  </a:lnTo>
                  <a:lnTo>
                    <a:pt x="287" y="181"/>
                  </a:lnTo>
                  <a:lnTo>
                    <a:pt x="289" y="183"/>
                  </a:lnTo>
                  <a:lnTo>
                    <a:pt x="291" y="184"/>
                  </a:lnTo>
                  <a:lnTo>
                    <a:pt x="291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5" y="186"/>
                  </a:lnTo>
                  <a:lnTo>
                    <a:pt x="287" y="188"/>
                  </a:lnTo>
                  <a:lnTo>
                    <a:pt x="287" y="188"/>
                  </a:lnTo>
                  <a:lnTo>
                    <a:pt x="285" y="188"/>
                  </a:lnTo>
                  <a:lnTo>
                    <a:pt x="285" y="188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5" y="190"/>
                  </a:lnTo>
                  <a:lnTo>
                    <a:pt x="285" y="192"/>
                  </a:lnTo>
                  <a:lnTo>
                    <a:pt x="285" y="194"/>
                  </a:lnTo>
                  <a:lnTo>
                    <a:pt x="289" y="195"/>
                  </a:lnTo>
                  <a:lnTo>
                    <a:pt x="291" y="195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3" y="197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5"/>
                  </a:lnTo>
                  <a:lnTo>
                    <a:pt x="296" y="206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6" y="210"/>
                  </a:lnTo>
                  <a:lnTo>
                    <a:pt x="296" y="210"/>
                  </a:lnTo>
                  <a:lnTo>
                    <a:pt x="296" y="212"/>
                  </a:lnTo>
                  <a:lnTo>
                    <a:pt x="296" y="212"/>
                  </a:lnTo>
                  <a:lnTo>
                    <a:pt x="296" y="214"/>
                  </a:lnTo>
                  <a:lnTo>
                    <a:pt x="296" y="215"/>
                  </a:lnTo>
                  <a:lnTo>
                    <a:pt x="298" y="215"/>
                  </a:lnTo>
                  <a:lnTo>
                    <a:pt x="302" y="217"/>
                  </a:lnTo>
                  <a:lnTo>
                    <a:pt x="302" y="219"/>
                  </a:lnTo>
                  <a:lnTo>
                    <a:pt x="302" y="219"/>
                  </a:lnTo>
                  <a:lnTo>
                    <a:pt x="304" y="221"/>
                  </a:lnTo>
                  <a:lnTo>
                    <a:pt x="304" y="221"/>
                  </a:lnTo>
                  <a:lnTo>
                    <a:pt x="307" y="223"/>
                  </a:lnTo>
                  <a:lnTo>
                    <a:pt x="307" y="223"/>
                  </a:lnTo>
                  <a:lnTo>
                    <a:pt x="307" y="225"/>
                  </a:lnTo>
                  <a:lnTo>
                    <a:pt x="307" y="225"/>
                  </a:lnTo>
                  <a:lnTo>
                    <a:pt x="311" y="225"/>
                  </a:lnTo>
                  <a:lnTo>
                    <a:pt x="313" y="226"/>
                  </a:lnTo>
                  <a:lnTo>
                    <a:pt x="313" y="226"/>
                  </a:lnTo>
                  <a:lnTo>
                    <a:pt x="315" y="226"/>
                  </a:lnTo>
                  <a:lnTo>
                    <a:pt x="315" y="225"/>
                  </a:lnTo>
                  <a:lnTo>
                    <a:pt x="316" y="223"/>
                  </a:lnTo>
                  <a:lnTo>
                    <a:pt x="316" y="223"/>
                  </a:lnTo>
                  <a:lnTo>
                    <a:pt x="315" y="219"/>
                  </a:lnTo>
                  <a:lnTo>
                    <a:pt x="316" y="217"/>
                  </a:lnTo>
                  <a:lnTo>
                    <a:pt x="316" y="217"/>
                  </a:lnTo>
                  <a:lnTo>
                    <a:pt x="318" y="217"/>
                  </a:lnTo>
                  <a:lnTo>
                    <a:pt x="320" y="217"/>
                  </a:lnTo>
                  <a:lnTo>
                    <a:pt x="320" y="217"/>
                  </a:lnTo>
                  <a:lnTo>
                    <a:pt x="322" y="217"/>
                  </a:lnTo>
                  <a:lnTo>
                    <a:pt x="325" y="215"/>
                  </a:lnTo>
                  <a:lnTo>
                    <a:pt x="327" y="215"/>
                  </a:lnTo>
                  <a:lnTo>
                    <a:pt x="327" y="215"/>
                  </a:lnTo>
                  <a:lnTo>
                    <a:pt x="329" y="219"/>
                  </a:lnTo>
                  <a:lnTo>
                    <a:pt x="333" y="221"/>
                  </a:lnTo>
                  <a:lnTo>
                    <a:pt x="335" y="221"/>
                  </a:lnTo>
                  <a:lnTo>
                    <a:pt x="336" y="223"/>
                  </a:lnTo>
                  <a:lnTo>
                    <a:pt x="338" y="226"/>
                  </a:lnTo>
                  <a:lnTo>
                    <a:pt x="340" y="228"/>
                  </a:lnTo>
                  <a:lnTo>
                    <a:pt x="342" y="228"/>
                  </a:lnTo>
                  <a:lnTo>
                    <a:pt x="342" y="230"/>
                  </a:lnTo>
                  <a:lnTo>
                    <a:pt x="344" y="230"/>
                  </a:lnTo>
                  <a:lnTo>
                    <a:pt x="346" y="234"/>
                  </a:lnTo>
                  <a:lnTo>
                    <a:pt x="351" y="237"/>
                  </a:lnTo>
                  <a:lnTo>
                    <a:pt x="355" y="239"/>
                  </a:lnTo>
                  <a:lnTo>
                    <a:pt x="357" y="241"/>
                  </a:lnTo>
                  <a:lnTo>
                    <a:pt x="357" y="241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5"/>
                  </a:lnTo>
                  <a:lnTo>
                    <a:pt x="357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60" y="247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58" y="250"/>
                  </a:lnTo>
                  <a:lnTo>
                    <a:pt x="358" y="250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4"/>
                  </a:lnTo>
                  <a:lnTo>
                    <a:pt x="357" y="254"/>
                  </a:lnTo>
                  <a:lnTo>
                    <a:pt x="357" y="254"/>
                  </a:lnTo>
                  <a:lnTo>
                    <a:pt x="357" y="256"/>
                  </a:lnTo>
                  <a:lnTo>
                    <a:pt x="357" y="256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1" y="261"/>
                  </a:lnTo>
                  <a:lnTo>
                    <a:pt x="351" y="261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3" y="263"/>
                  </a:lnTo>
                  <a:lnTo>
                    <a:pt x="353" y="265"/>
                  </a:lnTo>
                  <a:lnTo>
                    <a:pt x="353" y="265"/>
                  </a:lnTo>
                  <a:lnTo>
                    <a:pt x="353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8"/>
                  </a:lnTo>
                  <a:lnTo>
                    <a:pt x="351" y="268"/>
                  </a:lnTo>
                  <a:lnTo>
                    <a:pt x="351" y="270"/>
                  </a:lnTo>
                  <a:lnTo>
                    <a:pt x="351" y="270"/>
                  </a:lnTo>
                  <a:lnTo>
                    <a:pt x="351" y="272"/>
                  </a:lnTo>
                  <a:lnTo>
                    <a:pt x="351" y="272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7" y="274"/>
                  </a:lnTo>
                  <a:lnTo>
                    <a:pt x="347" y="274"/>
                  </a:lnTo>
                  <a:lnTo>
                    <a:pt x="347" y="276"/>
                  </a:lnTo>
                  <a:lnTo>
                    <a:pt x="346" y="276"/>
                  </a:lnTo>
                  <a:lnTo>
                    <a:pt x="347" y="276"/>
                  </a:lnTo>
                  <a:lnTo>
                    <a:pt x="347" y="276"/>
                  </a:lnTo>
                  <a:lnTo>
                    <a:pt x="349" y="276"/>
                  </a:lnTo>
                  <a:lnTo>
                    <a:pt x="349" y="276"/>
                  </a:lnTo>
                  <a:lnTo>
                    <a:pt x="349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2" y="276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2" y="281"/>
                  </a:lnTo>
                  <a:lnTo>
                    <a:pt x="342" y="283"/>
                  </a:lnTo>
                  <a:lnTo>
                    <a:pt x="342" y="283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6" y="279"/>
                  </a:lnTo>
                  <a:lnTo>
                    <a:pt x="336" y="279"/>
                  </a:lnTo>
                  <a:lnTo>
                    <a:pt x="336" y="278"/>
                  </a:lnTo>
                  <a:lnTo>
                    <a:pt x="336" y="278"/>
                  </a:lnTo>
                  <a:lnTo>
                    <a:pt x="338" y="278"/>
                  </a:lnTo>
                  <a:lnTo>
                    <a:pt x="338" y="278"/>
                  </a:lnTo>
                  <a:lnTo>
                    <a:pt x="338" y="276"/>
                  </a:lnTo>
                  <a:lnTo>
                    <a:pt x="336" y="276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8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5" y="274"/>
                  </a:lnTo>
                  <a:lnTo>
                    <a:pt x="335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5" y="276"/>
                  </a:lnTo>
                  <a:lnTo>
                    <a:pt x="335" y="278"/>
                  </a:lnTo>
                  <a:lnTo>
                    <a:pt x="333" y="278"/>
                  </a:lnTo>
                  <a:lnTo>
                    <a:pt x="333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29" y="274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8"/>
                  </a:lnTo>
                  <a:lnTo>
                    <a:pt x="329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5" y="281"/>
                  </a:lnTo>
                  <a:lnTo>
                    <a:pt x="335" y="281"/>
                  </a:lnTo>
                  <a:lnTo>
                    <a:pt x="335" y="283"/>
                  </a:lnTo>
                  <a:lnTo>
                    <a:pt x="333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5" y="289"/>
                  </a:lnTo>
                  <a:lnTo>
                    <a:pt x="335" y="290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1"/>
                  </a:lnTo>
                  <a:lnTo>
                    <a:pt x="327" y="281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9" y="285"/>
                  </a:lnTo>
                  <a:lnTo>
                    <a:pt x="329" y="285"/>
                  </a:lnTo>
                  <a:lnTo>
                    <a:pt x="329" y="287"/>
                  </a:lnTo>
                  <a:lnTo>
                    <a:pt x="329" y="287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5" y="290"/>
                  </a:lnTo>
                  <a:lnTo>
                    <a:pt x="325" y="290"/>
                  </a:lnTo>
                  <a:lnTo>
                    <a:pt x="325" y="289"/>
                  </a:lnTo>
                  <a:lnTo>
                    <a:pt x="325" y="289"/>
                  </a:lnTo>
                  <a:lnTo>
                    <a:pt x="324" y="287"/>
                  </a:lnTo>
                  <a:lnTo>
                    <a:pt x="324" y="287"/>
                  </a:lnTo>
                  <a:lnTo>
                    <a:pt x="324" y="289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2" y="290"/>
                  </a:lnTo>
                  <a:lnTo>
                    <a:pt x="324" y="290"/>
                  </a:lnTo>
                  <a:lnTo>
                    <a:pt x="324" y="292"/>
                  </a:lnTo>
                  <a:lnTo>
                    <a:pt x="322" y="292"/>
                  </a:lnTo>
                  <a:lnTo>
                    <a:pt x="322" y="290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0" y="287"/>
                  </a:lnTo>
                  <a:lnTo>
                    <a:pt x="320" y="287"/>
                  </a:lnTo>
                  <a:lnTo>
                    <a:pt x="320" y="289"/>
                  </a:lnTo>
                  <a:lnTo>
                    <a:pt x="320" y="289"/>
                  </a:lnTo>
                  <a:lnTo>
                    <a:pt x="318" y="289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4"/>
                  </a:lnTo>
                  <a:lnTo>
                    <a:pt x="318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4"/>
                  </a:lnTo>
                  <a:lnTo>
                    <a:pt x="322" y="294"/>
                  </a:lnTo>
                  <a:lnTo>
                    <a:pt x="322" y="294"/>
                  </a:lnTo>
                  <a:lnTo>
                    <a:pt x="322" y="296"/>
                  </a:lnTo>
                  <a:lnTo>
                    <a:pt x="322" y="298"/>
                  </a:lnTo>
                  <a:lnTo>
                    <a:pt x="322" y="298"/>
                  </a:lnTo>
                  <a:lnTo>
                    <a:pt x="322" y="300"/>
                  </a:lnTo>
                  <a:lnTo>
                    <a:pt x="322" y="300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0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6" y="303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6" y="301"/>
                  </a:lnTo>
                  <a:lnTo>
                    <a:pt x="316" y="301"/>
                  </a:lnTo>
                  <a:lnTo>
                    <a:pt x="315" y="300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1" y="309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7"/>
                  </a:lnTo>
                  <a:lnTo>
                    <a:pt x="309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1"/>
                  </a:lnTo>
                  <a:lnTo>
                    <a:pt x="307" y="301"/>
                  </a:lnTo>
                  <a:lnTo>
                    <a:pt x="307" y="300"/>
                  </a:lnTo>
                  <a:lnTo>
                    <a:pt x="307" y="300"/>
                  </a:lnTo>
                  <a:lnTo>
                    <a:pt x="305" y="300"/>
                  </a:lnTo>
                  <a:lnTo>
                    <a:pt x="305" y="300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5"/>
                  </a:lnTo>
                  <a:lnTo>
                    <a:pt x="307" y="305"/>
                  </a:lnTo>
                  <a:lnTo>
                    <a:pt x="305" y="305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7" y="309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4" y="311"/>
                  </a:lnTo>
                  <a:lnTo>
                    <a:pt x="304" y="311"/>
                  </a:lnTo>
                  <a:lnTo>
                    <a:pt x="304" y="309"/>
                  </a:lnTo>
                  <a:lnTo>
                    <a:pt x="304" y="309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3"/>
                  </a:lnTo>
                  <a:lnTo>
                    <a:pt x="304" y="303"/>
                  </a:lnTo>
                  <a:lnTo>
                    <a:pt x="304" y="301"/>
                  </a:lnTo>
                  <a:lnTo>
                    <a:pt x="304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298" y="305"/>
                  </a:lnTo>
                  <a:lnTo>
                    <a:pt x="298" y="305"/>
                  </a:lnTo>
                  <a:lnTo>
                    <a:pt x="298" y="307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298" y="312"/>
                  </a:lnTo>
                  <a:lnTo>
                    <a:pt x="298" y="311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300" y="314"/>
                  </a:lnTo>
                  <a:lnTo>
                    <a:pt x="300" y="314"/>
                  </a:lnTo>
                  <a:lnTo>
                    <a:pt x="302" y="314"/>
                  </a:lnTo>
                  <a:lnTo>
                    <a:pt x="302" y="316"/>
                  </a:lnTo>
                  <a:lnTo>
                    <a:pt x="302" y="318"/>
                  </a:lnTo>
                  <a:lnTo>
                    <a:pt x="304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3"/>
                  </a:lnTo>
                  <a:lnTo>
                    <a:pt x="302" y="323"/>
                  </a:lnTo>
                  <a:lnTo>
                    <a:pt x="302" y="327"/>
                  </a:lnTo>
                  <a:lnTo>
                    <a:pt x="304" y="327"/>
                  </a:lnTo>
                  <a:lnTo>
                    <a:pt x="302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0" y="327"/>
                  </a:lnTo>
                  <a:lnTo>
                    <a:pt x="300" y="327"/>
                  </a:lnTo>
                  <a:lnTo>
                    <a:pt x="300" y="325"/>
                  </a:lnTo>
                  <a:lnTo>
                    <a:pt x="300" y="325"/>
                  </a:lnTo>
                  <a:lnTo>
                    <a:pt x="300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298" y="321"/>
                  </a:lnTo>
                  <a:lnTo>
                    <a:pt x="298" y="320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20"/>
                  </a:lnTo>
                  <a:lnTo>
                    <a:pt x="298" y="320"/>
                  </a:lnTo>
                  <a:lnTo>
                    <a:pt x="296" y="320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8" y="321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7"/>
                  </a:lnTo>
                  <a:lnTo>
                    <a:pt x="298" y="327"/>
                  </a:lnTo>
                  <a:lnTo>
                    <a:pt x="300" y="327"/>
                  </a:lnTo>
                  <a:lnTo>
                    <a:pt x="300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6" y="327"/>
                  </a:lnTo>
                  <a:lnTo>
                    <a:pt x="296" y="327"/>
                  </a:lnTo>
                  <a:lnTo>
                    <a:pt x="296" y="325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3" y="323"/>
                  </a:lnTo>
                  <a:lnTo>
                    <a:pt x="293" y="323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18"/>
                  </a:lnTo>
                  <a:lnTo>
                    <a:pt x="293" y="318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3"/>
                  </a:lnTo>
                  <a:lnTo>
                    <a:pt x="293" y="323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1" y="325"/>
                  </a:lnTo>
                  <a:lnTo>
                    <a:pt x="291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91" y="325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6" y="331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4" y="338"/>
                  </a:lnTo>
                  <a:lnTo>
                    <a:pt x="294" y="340"/>
                  </a:lnTo>
                  <a:lnTo>
                    <a:pt x="294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38"/>
                  </a:lnTo>
                  <a:lnTo>
                    <a:pt x="291" y="338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8"/>
                  </a:lnTo>
                  <a:lnTo>
                    <a:pt x="289" y="338"/>
                  </a:lnTo>
                  <a:lnTo>
                    <a:pt x="287" y="338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5" y="334"/>
                  </a:lnTo>
                  <a:lnTo>
                    <a:pt x="285" y="334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3" y="332"/>
                  </a:lnTo>
                  <a:lnTo>
                    <a:pt x="283" y="331"/>
                  </a:lnTo>
                  <a:lnTo>
                    <a:pt x="283" y="329"/>
                  </a:lnTo>
                  <a:lnTo>
                    <a:pt x="283" y="329"/>
                  </a:lnTo>
                  <a:lnTo>
                    <a:pt x="282" y="329"/>
                  </a:lnTo>
                  <a:lnTo>
                    <a:pt x="282" y="329"/>
                  </a:lnTo>
                  <a:lnTo>
                    <a:pt x="283" y="327"/>
                  </a:lnTo>
                  <a:lnTo>
                    <a:pt x="282" y="327"/>
                  </a:lnTo>
                  <a:lnTo>
                    <a:pt x="282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4" y="327"/>
                  </a:lnTo>
                  <a:lnTo>
                    <a:pt x="272" y="327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1" y="325"/>
                  </a:lnTo>
                  <a:lnTo>
                    <a:pt x="271" y="325"/>
                  </a:lnTo>
                  <a:lnTo>
                    <a:pt x="271" y="327"/>
                  </a:lnTo>
                  <a:lnTo>
                    <a:pt x="272" y="327"/>
                  </a:lnTo>
                  <a:lnTo>
                    <a:pt x="272" y="327"/>
                  </a:lnTo>
                  <a:lnTo>
                    <a:pt x="272" y="329"/>
                  </a:lnTo>
                  <a:lnTo>
                    <a:pt x="272" y="329"/>
                  </a:lnTo>
                  <a:lnTo>
                    <a:pt x="271" y="329"/>
                  </a:lnTo>
                  <a:lnTo>
                    <a:pt x="271" y="329"/>
                  </a:lnTo>
                  <a:lnTo>
                    <a:pt x="272" y="331"/>
                  </a:lnTo>
                  <a:lnTo>
                    <a:pt x="272" y="331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1" y="331"/>
                  </a:lnTo>
                  <a:lnTo>
                    <a:pt x="269" y="329"/>
                  </a:lnTo>
                  <a:lnTo>
                    <a:pt x="267" y="329"/>
                  </a:lnTo>
                  <a:lnTo>
                    <a:pt x="267" y="329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5" y="327"/>
                  </a:lnTo>
                  <a:lnTo>
                    <a:pt x="265" y="327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9"/>
                  </a:lnTo>
                  <a:lnTo>
                    <a:pt x="262" y="329"/>
                  </a:lnTo>
                  <a:lnTo>
                    <a:pt x="262" y="329"/>
                  </a:lnTo>
                  <a:lnTo>
                    <a:pt x="263" y="329"/>
                  </a:lnTo>
                  <a:lnTo>
                    <a:pt x="263" y="329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5" y="331"/>
                  </a:lnTo>
                  <a:lnTo>
                    <a:pt x="265" y="329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9" y="331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71" y="334"/>
                  </a:lnTo>
                  <a:lnTo>
                    <a:pt x="271" y="334"/>
                  </a:lnTo>
                  <a:lnTo>
                    <a:pt x="269" y="334"/>
                  </a:lnTo>
                  <a:lnTo>
                    <a:pt x="269" y="336"/>
                  </a:lnTo>
                  <a:lnTo>
                    <a:pt x="269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2" y="334"/>
                  </a:lnTo>
                  <a:lnTo>
                    <a:pt x="262" y="332"/>
                  </a:lnTo>
                  <a:lnTo>
                    <a:pt x="262" y="332"/>
                  </a:lnTo>
                  <a:lnTo>
                    <a:pt x="262" y="334"/>
                  </a:lnTo>
                  <a:lnTo>
                    <a:pt x="262" y="336"/>
                  </a:lnTo>
                  <a:lnTo>
                    <a:pt x="263" y="336"/>
                  </a:lnTo>
                  <a:lnTo>
                    <a:pt x="263" y="338"/>
                  </a:lnTo>
                  <a:lnTo>
                    <a:pt x="263" y="340"/>
                  </a:lnTo>
                  <a:lnTo>
                    <a:pt x="263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5"/>
                  </a:lnTo>
                  <a:lnTo>
                    <a:pt x="262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58" y="345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0"/>
                  </a:lnTo>
                  <a:lnTo>
                    <a:pt x="256" y="338"/>
                  </a:lnTo>
                  <a:lnTo>
                    <a:pt x="256" y="338"/>
                  </a:lnTo>
                  <a:lnTo>
                    <a:pt x="256" y="336"/>
                  </a:lnTo>
                  <a:lnTo>
                    <a:pt x="256" y="336"/>
                  </a:lnTo>
                  <a:lnTo>
                    <a:pt x="254" y="334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4" y="340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5"/>
                  </a:lnTo>
                  <a:lnTo>
                    <a:pt x="258" y="347"/>
                  </a:lnTo>
                  <a:lnTo>
                    <a:pt x="258" y="347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6" y="349"/>
                  </a:lnTo>
                  <a:lnTo>
                    <a:pt x="256" y="349"/>
                  </a:lnTo>
                  <a:lnTo>
                    <a:pt x="256" y="347"/>
                  </a:lnTo>
                  <a:lnTo>
                    <a:pt x="256" y="345"/>
                  </a:lnTo>
                  <a:lnTo>
                    <a:pt x="254" y="345"/>
                  </a:lnTo>
                  <a:lnTo>
                    <a:pt x="254" y="343"/>
                  </a:lnTo>
                  <a:lnTo>
                    <a:pt x="254" y="343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2" y="342"/>
                  </a:lnTo>
                  <a:lnTo>
                    <a:pt x="252" y="343"/>
                  </a:lnTo>
                  <a:lnTo>
                    <a:pt x="252" y="343"/>
                  </a:lnTo>
                  <a:lnTo>
                    <a:pt x="252" y="345"/>
                  </a:lnTo>
                  <a:lnTo>
                    <a:pt x="252" y="345"/>
                  </a:lnTo>
                  <a:lnTo>
                    <a:pt x="254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1" y="347"/>
                  </a:lnTo>
                  <a:lnTo>
                    <a:pt x="251" y="349"/>
                  </a:lnTo>
                  <a:lnTo>
                    <a:pt x="252" y="349"/>
                  </a:lnTo>
                  <a:lnTo>
                    <a:pt x="251" y="349"/>
                  </a:lnTo>
                  <a:lnTo>
                    <a:pt x="249" y="349"/>
                  </a:lnTo>
                  <a:lnTo>
                    <a:pt x="249" y="349"/>
                  </a:lnTo>
                  <a:lnTo>
                    <a:pt x="247" y="349"/>
                  </a:lnTo>
                  <a:lnTo>
                    <a:pt x="247" y="351"/>
                  </a:lnTo>
                  <a:lnTo>
                    <a:pt x="247" y="351"/>
                  </a:lnTo>
                  <a:lnTo>
                    <a:pt x="249" y="351"/>
                  </a:lnTo>
                  <a:lnTo>
                    <a:pt x="249" y="351"/>
                  </a:lnTo>
                  <a:lnTo>
                    <a:pt x="249" y="353"/>
                  </a:lnTo>
                  <a:lnTo>
                    <a:pt x="249" y="353"/>
                  </a:lnTo>
                  <a:lnTo>
                    <a:pt x="251" y="354"/>
                  </a:lnTo>
                  <a:lnTo>
                    <a:pt x="252" y="354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1" y="358"/>
                  </a:lnTo>
                  <a:lnTo>
                    <a:pt x="252" y="358"/>
                  </a:lnTo>
                  <a:lnTo>
                    <a:pt x="252" y="360"/>
                  </a:lnTo>
                  <a:lnTo>
                    <a:pt x="252" y="360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4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4"/>
                  </a:lnTo>
                  <a:lnTo>
                    <a:pt x="258" y="364"/>
                  </a:lnTo>
                  <a:lnTo>
                    <a:pt x="258" y="364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6" y="365"/>
                  </a:lnTo>
                  <a:lnTo>
                    <a:pt x="256" y="365"/>
                  </a:lnTo>
                  <a:lnTo>
                    <a:pt x="254" y="365"/>
                  </a:lnTo>
                  <a:lnTo>
                    <a:pt x="254" y="365"/>
                  </a:lnTo>
                  <a:lnTo>
                    <a:pt x="256" y="365"/>
                  </a:lnTo>
                  <a:lnTo>
                    <a:pt x="256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6" y="367"/>
                  </a:lnTo>
                  <a:lnTo>
                    <a:pt x="254" y="369"/>
                  </a:lnTo>
                  <a:lnTo>
                    <a:pt x="254" y="369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2" y="367"/>
                  </a:lnTo>
                  <a:lnTo>
                    <a:pt x="252" y="367"/>
                  </a:lnTo>
                  <a:lnTo>
                    <a:pt x="251" y="367"/>
                  </a:lnTo>
                  <a:lnTo>
                    <a:pt x="251" y="367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4"/>
                  </a:lnTo>
                  <a:lnTo>
                    <a:pt x="249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5" y="365"/>
                  </a:lnTo>
                  <a:lnTo>
                    <a:pt x="245" y="365"/>
                  </a:lnTo>
                  <a:lnTo>
                    <a:pt x="243" y="365"/>
                  </a:lnTo>
                  <a:lnTo>
                    <a:pt x="243" y="365"/>
                  </a:lnTo>
                  <a:lnTo>
                    <a:pt x="243" y="367"/>
                  </a:lnTo>
                  <a:lnTo>
                    <a:pt x="243" y="367"/>
                  </a:lnTo>
                  <a:lnTo>
                    <a:pt x="241" y="367"/>
                  </a:lnTo>
                  <a:lnTo>
                    <a:pt x="241" y="365"/>
                  </a:lnTo>
                  <a:lnTo>
                    <a:pt x="241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38" y="365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4" y="364"/>
                  </a:lnTo>
                  <a:lnTo>
                    <a:pt x="234" y="364"/>
                  </a:lnTo>
                  <a:lnTo>
                    <a:pt x="236" y="364"/>
                  </a:lnTo>
                  <a:lnTo>
                    <a:pt x="236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4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2" y="367"/>
                  </a:lnTo>
                  <a:lnTo>
                    <a:pt x="234" y="367"/>
                  </a:lnTo>
                  <a:lnTo>
                    <a:pt x="234" y="369"/>
                  </a:lnTo>
                  <a:lnTo>
                    <a:pt x="232" y="369"/>
                  </a:lnTo>
                  <a:lnTo>
                    <a:pt x="232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29" y="365"/>
                  </a:lnTo>
                  <a:lnTo>
                    <a:pt x="229" y="365"/>
                  </a:lnTo>
                  <a:lnTo>
                    <a:pt x="230" y="364"/>
                  </a:lnTo>
                  <a:lnTo>
                    <a:pt x="230" y="364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2" y="360"/>
                  </a:lnTo>
                  <a:lnTo>
                    <a:pt x="232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2" y="358"/>
                  </a:lnTo>
                  <a:lnTo>
                    <a:pt x="232" y="356"/>
                  </a:lnTo>
                  <a:lnTo>
                    <a:pt x="232" y="356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6"/>
                  </a:lnTo>
                  <a:lnTo>
                    <a:pt x="234" y="356"/>
                  </a:lnTo>
                  <a:lnTo>
                    <a:pt x="234" y="356"/>
                  </a:lnTo>
                  <a:lnTo>
                    <a:pt x="234" y="354"/>
                  </a:lnTo>
                  <a:lnTo>
                    <a:pt x="234" y="354"/>
                  </a:lnTo>
                  <a:lnTo>
                    <a:pt x="236" y="356"/>
                  </a:lnTo>
                  <a:lnTo>
                    <a:pt x="236" y="356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8"/>
                  </a:lnTo>
                  <a:lnTo>
                    <a:pt x="240" y="358"/>
                  </a:lnTo>
                  <a:lnTo>
                    <a:pt x="241" y="358"/>
                  </a:lnTo>
                  <a:lnTo>
                    <a:pt x="241" y="358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4"/>
                  </a:lnTo>
                  <a:lnTo>
                    <a:pt x="240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6" y="354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4" y="354"/>
                  </a:lnTo>
                  <a:lnTo>
                    <a:pt x="234" y="353"/>
                  </a:lnTo>
                  <a:lnTo>
                    <a:pt x="234" y="353"/>
                  </a:lnTo>
                  <a:lnTo>
                    <a:pt x="232" y="351"/>
                  </a:lnTo>
                  <a:lnTo>
                    <a:pt x="234" y="351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2" y="349"/>
                  </a:lnTo>
                  <a:lnTo>
                    <a:pt x="232" y="347"/>
                  </a:lnTo>
                  <a:lnTo>
                    <a:pt x="232" y="347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2" y="349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3"/>
                  </a:lnTo>
                  <a:lnTo>
                    <a:pt x="232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30" y="358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29" y="360"/>
                  </a:lnTo>
                  <a:lnTo>
                    <a:pt x="229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4"/>
                  </a:lnTo>
                  <a:lnTo>
                    <a:pt x="227" y="354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1"/>
                  </a:lnTo>
                  <a:lnTo>
                    <a:pt x="227" y="351"/>
                  </a:lnTo>
                  <a:lnTo>
                    <a:pt x="227" y="349"/>
                  </a:lnTo>
                  <a:lnTo>
                    <a:pt x="227" y="349"/>
                  </a:lnTo>
                  <a:lnTo>
                    <a:pt x="227" y="347"/>
                  </a:lnTo>
                  <a:lnTo>
                    <a:pt x="227" y="345"/>
                  </a:lnTo>
                  <a:lnTo>
                    <a:pt x="227" y="345"/>
                  </a:lnTo>
                  <a:lnTo>
                    <a:pt x="227" y="343"/>
                  </a:lnTo>
                  <a:lnTo>
                    <a:pt x="227" y="343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0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5" y="338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3" y="340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1" y="338"/>
                  </a:lnTo>
                  <a:lnTo>
                    <a:pt x="221" y="338"/>
                  </a:lnTo>
                  <a:lnTo>
                    <a:pt x="220" y="338"/>
                  </a:lnTo>
                  <a:lnTo>
                    <a:pt x="220" y="338"/>
                  </a:lnTo>
                  <a:lnTo>
                    <a:pt x="218" y="336"/>
                  </a:lnTo>
                  <a:lnTo>
                    <a:pt x="218" y="336"/>
                  </a:lnTo>
                  <a:lnTo>
                    <a:pt x="216" y="336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2"/>
                  </a:lnTo>
                  <a:lnTo>
                    <a:pt x="214" y="331"/>
                  </a:lnTo>
                  <a:lnTo>
                    <a:pt x="214" y="331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31"/>
                  </a:lnTo>
                  <a:lnTo>
                    <a:pt x="214" y="332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6"/>
                  </a:lnTo>
                  <a:lnTo>
                    <a:pt x="214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8" y="336"/>
                  </a:lnTo>
                  <a:lnTo>
                    <a:pt x="220" y="338"/>
                  </a:lnTo>
                  <a:lnTo>
                    <a:pt x="220" y="340"/>
                  </a:lnTo>
                  <a:lnTo>
                    <a:pt x="221" y="342"/>
                  </a:lnTo>
                  <a:lnTo>
                    <a:pt x="221" y="343"/>
                  </a:lnTo>
                  <a:lnTo>
                    <a:pt x="223" y="345"/>
                  </a:lnTo>
                  <a:lnTo>
                    <a:pt x="223" y="347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51"/>
                  </a:lnTo>
                  <a:lnTo>
                    <a:pt x="223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4"/>
                  </a:lnTo>
                  <a:lnTo>
                    <a:pt x="223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3"/>
                  </a:lnTo>
                  <a:lnTo>
                    <a:pt x="221" y="353"/>
                  </a:lnTo>
                  <a:lnTo>
                    <a:pt x="221" y="351"/>
                  </a:lnTo>
                  <a:lnTo>
                    <a:pt x="221" y="353"/>
                  </a:lnTo>
                  <a:lnTo>
                    <a:pt x="220" y="353"/>
                  </a:lnTo>
                  <a:lnTo>
                    <a:pt x="220" y="354"/>
                  </a:lnTo>
                  <a:lnTo>
                    <a:pt x="220" y="354"/>
                  </a:lnTo>
                  <a:lnTo>
                    <a:pt x="218" y="354"/>
                  </a:lnTo>
                  <a:lnTo>
                    <a:pt x="218" y="354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6" y="356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2" y="360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4"/>
                  </a:lnTo>
                  <a:lnTo>
                    <a:pt x="214" y="364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6" y="365"/>
                  </a:lnTo>
                  <a:lnTo>
                    <a:pt x="218" y="365"/>
                  </a:lnTo>
                  <a:lnTo>
                    <a:pt x="218" y="367"/>
                  </a:lnTo>
                  <a:lnTo>
                    <a:pt x="220" y="369"/>
                  </a:lnTo>
                  <a:lnTo>
                    <a:pt x="220" y="371"/>
                  </a:lnTo>
                  <a:lnTo>
                    <a:pt x="220" y="373"/>
                  </a:lnTo>
                  <a:lnTo>
                    <a:pt x="220" y="376"/>
                  </a:lnTo>
                  <a:lnTo>
                    <a:pt x="220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8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4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7"/>
                  </a:lnTo>
                  <a:lnTo>
                    <a:pt x="218" y="387"/>
                  </a:lnTo>
                  <a:lnTo>
                    <a:pt x="218" y="389"/>
                  </a:lnTo>
                  <a:lnTo>
                    <a:pt x="216" y="389"/>
                  </a:lnTo>
                  <a:lnTo>
                    <a:pt x="216" y="389"/>
                  </a:lnTo>
                  <a:lnTo>
                    <a:pt x="218" y="389"/>
                  </a:lnTo>
                  <a:lnTo>
                    <a:pt x="218" y="391"/>
                  </a:lnTo>
                  <a:lnTo>
                    <a:pt x="218" y="391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6" y="393"/>
                  </a:lnTo>
                  <a:lnTo>
                    <a:pt x="218" y="395"/>
                  </a:lnTo>
                  <a:lnTo>
                    <a:pt x="218" y="396"/>
                  </a:lnTo>
                  <a:lnTo>
                    <a:pt x="218" y="398"/>
                  </a:lnTo>
                  <a:lnTo>
                    <a:pt x="216" y="398"/>
                  </a:lnTo>
                  <a:lnTo>
                    <a:pt x="216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400"/>
                  </a:lnTo>
                  <a:lnTo>
                    <a:pt x="218" y="400"/>
                  </a:lnTo>
                  <a:lnTo>
                    <a:pt x="218" y="402"/>
                  </a:lnTo>
                  <a:lnTo>
                    <a:pt x="218" y="402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1" y="404"/>
                  </a:lnTo>
                  <a:lnTo>
                    <a:pt x="221" y="404"/>
                  </a:lnTo>
                  <a:lnTo>
                    <a:pt x="221" y="402"/>
                  </a:lnTo>
                  <a:lnTo>
                    <a:pt x="223" y="402"/>
                  </a:lnTo>
                  <a:lnTo>
                    <a:pt x="223" y="402"/>
                  </a:lnTo>
                  <a:lnTo>
                    <a:pt x="223" y="404"/>
                  </a:lnTo>
                  <a:lnTo>
                    <a:pt x="223" y="406"/>
                  </a:lnTo>
                  <a:lnTo>
                    <a:pt x="221" y="406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3" y="407"/>
                  </a:lnTo>
                  <a:lnTo>
                    <a:pt x="223" y="409"/>
                  </a:lnTo>
                  <a:lnTo>
                    <a:pt x="221" y="409"/>
                  </a:lnTo>
                  <a:lnTo>
                    <a:pt x="221" y="409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18" y="409"/>
                  </a:lnTo>
                  <a:lnTo>
                    <a:pt x="218" y="407"/>
                  </a:lnTo>
                  <a:lnTo>
                    <a:pt x="218" y="409"/>
                  </a:lnTo>
                  <a:lnTo>
                    <a:pt x="216" y="407"/>
                  </a:lnTo>
                  <a:lnTo>
                    <a:pt x="216" y="409"/>
                  </a:lnTo>
                  <a:lnTo>
                    <a:pt x="216" y="409"/>
                  </a:lnTo>
                  <a:lnTo>
                    <a:pt x="218" y="409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6"/>
                  </a:lnTo>
                  <a:lnTo>
                    <a:pt x="218" y="416"/>
                  </a:lnTo>
                  <a:lnTo>
                    <a:pt x="216" y="416"/>
                  </a:lnTo>
                  <a:lnTo>
                    <a:pt x="216" y="416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20"/>
                  </a:lnTo>
                  <a:lnTo>
                    <a:pt x="216" y="420"/>
                  </a:lnTo>
                  <a:lnTo>
                    <a:pt x="216" y="420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4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4"/>
                  </a:lnTo>
                  <a:lnTo>
                    <a:pt x="216" y="424"/>
                  </a:lnTo>
                  <a:lnTo>
                    <a:pt x="216" y="426"/>
                  </a:lnTo>
                  <a:lnTo>
                    <a:pt x="214" y="426"/>
                  </a:lnTo>
                  <a:lnTo>
                    <a:pt x="214" y="427"/>
                  </a:lnTo>
                  <a:lnTo>
                    <a:pt x="214" y="427"/>
                  </a:lnTo>
                  <a:lnTo>
                    <a:pt x="212" y="427"/>
                  </a:lnTo>
                  <a:lnTo>
                    <a:pt x="214" y="429"/>
                  </a:lnTo>
                  <a:lnTo>
                    <a:pt x="212" y="429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2"/>
                  </a:lnTo>
                  <a:lnTo>
                    <a:pt x="210" y="422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12" y="420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5"/>
                  </a:lnTo>
                  <a:lnTo>
                    <a:pt x="212" y="413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09"/>
                  </a:lnTo>
                  <a:lnTo>
                    <a:pt x="214" y="407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11"/>
                  </a:lnTo>
                  <a:lnTo>
                    <a:pt x="210" y="413"/>
                  </a:lnTo>
                  <a:lnTo>
                    <a:pt x="212" y="413"/>
                  </a:lnTo>
                  <a:lnTo>
                    <a:pt x="212" y="413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09" y="418"/>
                  </a:lnTo>
                  <a:lnTo>
                    <a:pt x="209" y="418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6"/>
                  </a:lnTo>
                  <a:lnTo>
                    <a:pt x="209" y="426"/>
                  </a:lnTo>
                  <a:lnTo>
                    <a:pt x="209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6"/>
                  </a:lnTo>
                  <a:lnTo>
                    <a:pt x="207" y="426"/>
                  </a:lnTo>
                  <a:lnTo>
                    <a:pt x="205" y="426"/>
                  </a:lnTo>
                  <a:lnTo>
                    <a:pt x="207" y="424"/>
                  </a:lnTo>
                  <a:lnTo>
                    <a:pt x="207" y="424"/>
                  </a:lnTo>
                  <a:lnTo>
                    <a:pt x="205" y="424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5" y="422"/>
                  </a:lnTo>
                  <a:lnTo>
                    <a:pt x="205" y="422"/>
                  </a:lnTo>
                  <a:lnTo>
                    <a:pt x="205" y="424"/>
                  </a:lnTo>
                  <a:lnTo>
                    <a:pt x="205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1" y="426"/>
                  </a:lnTo>
                  <a:lnTo>
                    <a:pt x="201" y="426"/>
                  </a:lnTo>
                  <a:lnTo>
                    <a:pt x="201" y="424"/>
                  </a:lnTo>
                  <a:lnTo>
                    <a:pt x="201" y="422"/>
                  </a:lnTo>
                  <a:lnTo>
                    <a:pt x="201" y="422"/>
                  </a:lnTo>
                  <a:lnTo>
                    <a:pt x="201" y="420"/>
                  </a:lnTo>
                  <a:lnTo>
                    <a:pt x="199" y="420"/>
                  </a:lnTo>
                  <a:lnTo>
                    <a:pt x="199" y="422"/>
                  </a:lnTo>
                  <a:lnTo>
                    <a:pt x="199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9" y="418"/>
                  </a:lnTo>
                  <a:lnTo>
                    <a:pt x="199" y="418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4" y="415"/>
                  </a:lnTo>
                  <a:lnTo>
                    <a:pt x="196" y="416"/>
                  </a:lnTo>
                  <a:lnTo>
                    <a:pt x="198" y="416"/>
                  </a:lnTo>
                  <a:lnTo>
                    <a:pt x="198" y="418"/>
                  </a:lnTo>
                  <a:lnTo>
                    <a:pt x="198" y="418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20"/>
                  </a:lnTo>
                  <a:lnTo>
                    <a:pt x="196" y="420"/>
                  </a:lnTo>
                  <a:lnTo>
                    <a:pt x="196" y="422"/>
                  </a:lnTo>
                  <a:lnTo>
                    <a:pt x="196" y="422"/>
                  </a:lnTo>
                  <a:lnTo>
                    <a:pt x="198" y="422"/>
                  </a:lnTo>
                  <a:lnTo>
                    <a:pt x="198" y="424"/>
                  </a:lnTo>
                  <a:lnTo>
                    <a:pt x="196" y="427"/>
                  </a:lnTo>
                  <a:lnTo>
                    <a:pt x="196" y="427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7"/>
                  </a:lnTo>
                  <a:lnTo>
                    <a:pt x="196" y="429"/>
                  </a:lnTo>
                  <a:lnTo>
                    <a:pt x="196" y="433"/>
                  </a:lnTo>
                  <a:lnTo>
                    <a:pt x="194" y="433"/>
                  </a:lnTo>
                  <a:lnTo>
                    <a:pt x="194" y="433"/>
                  </a:lnTo>
                  <a:lnTo>
                    <a:pt x="196" y="433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7"/>
                  </a:lnTo>
                  <a:lnTo>
                    <a:pt x="196" y="438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4"/>
                  </a:lnTo>
                  <a:lnTo>
                    <a:pt x="196" y="444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4" y="446"/>
                  </a:lnTo>
                  <a:lnTo>
                    <a:pt x="194" y="446"/>
                  </a:lnTo>
                  <a:lnTo>
                    <a:pt x="194" y="444"/>
                  </a:lnTo>
                  <a:lnTo>
                    <a:pt x="194" y="444"/>
                  </a:lnTo>
                  <a:lnTo>
                    <a:pt x="192" y="444"/>
                  </a:lnTo>
                  <a:lnTo>
                    <a:pt x="192" y="444"/>
                  </a:lnTo>
                  <a:lnTo>
                    <a:pt x="192" y="442"/>
                  </a:lnTo>
                  <a:lnTo>
                    <a:pt x="194" y="442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90" y="438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4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0" y="448"/>
                  </a:lnTo>
                  <a:lnTo>
                    <a:pt x="190" y="448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88" y="446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4"/>
                  </a:lnTo>
                  <a:lnTo>
                    <a:pt x="188" y="442"/>
                  </a:lnTo>
                  <a:lnTo>
                    <a:pt x="188" y="442"/>
                  </a:lnTo>
                  <a:lnTo>
                    <a:pt x="188" y="440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7"/>
                  </a:lnTo>
                  <a:lnTo>
                    <a:pt x="185" y="437"/>
                  </a:lnTo>
                  <a:lnTo>
                    <a:pt x="185" y="433"/>
                  </a:lnTo>
                  <a:lnTo>
                    <a:pt x="187" y="431"/>
                  </a:lnTo>
                  <a:lnTo>
                    <a:pt x="187" y="429"/>
                  </a:lnTo>
                  <a:lnTo>
                    <a:pt x="187" y="427"/>
                  </a:lnTo>
                  <a:lnTo>
                    <a:pt x="187" y="427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3" y="426"/>
                  </a:lnTo>
                  <a:lnTo>
                    <a:pt x="185" y="427"/>
                  </a:lnTo>
                  <a:lnTo>
                    <a:pt x="185" y="429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3"/>
                  </a:lnTo>
                  <a:lnTo>
                    <a:pt x="185" y="433"/>
                  </a:lnTo>
                  <a:lnTo>
                    <a:pt x="185" y="435"/>
                  </a:lnTo>
                  <a:lnTo>
                    <a:pt x="183" y="435"/>
                  </a:lnTo>
                  <a:lnTo>
                    <a:pt x="185" y="438"/>
                  </a:lnTo>
                  <a:lnTo>
                    <a:pt x="185" y="440"/>
                  </a:lnTo>
                  <a:lnTo>
                    <a:pt x="185" y="440"/>
                  </a:lnTo>
                  <a:lnTo>
                    <a:pt x="185" y="442"/>
                  </a:lnTo>
                  <a:lnTo>
                    <a:pt x="185" y="442"/>
                  </a:lnTo>
                  <a:lnTo>
                    <a:pt x="185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2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6"/>
                  </a:lnTo>
                  <a:lnTo>
                    <a:pt x="188" y="446"/>
                  </a:lnTo>
                  <a:lnTo>
                    <a:pt x="190" y="448"/>
                  </a:lnTo>
                  <a:lnTo>
                    <a:pt x="190" y="449"/>
                  </a:lnTo>
                  <a:lnTo>
                    <a:pt x="190" y="449"/>
                  </a:lnTo>
                  <a:lnTo>
                    <a:pt x="190" y="451"/>
                  </a:lnTo>
                  <a:lnTo>
                    <a:pt x="190" y="453"/>
                  </a:lnTo>
                  <a:lnTo>
                    <a:pt x="188" y="453"/>
                  </a:lnTo>
                  <a:lnTo>
                    <a:pt x="188" y="453"/>
                  </a:lnTo>
                  <a:lnTo>
                    <a:pt x="188" y="451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8"/>
                  </a:lnTo>
                  <a:lnTo>
                    <a:pt x="188" y="448"/>
                  </a:lnTo>
                  <a:lnTo>
                    <a:pt x="187" y="446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5" y="451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3" y="449"/>
                  </a:lnTo>
                  <a:lnTo>
                    <a:pt x="183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8"/>
                  </a:lnTo>
                  <a:lnTo>
                    <a:pt x="179" y="448"/>
                  </a:lnTo>
                  <a:lnTo>
                    <a:pt x="181" y="448"/>
                  </a:lnTo>
                  <a:lnTo>
                    <a:pt x="181" y="448"/>
                  </a:lnTo>
                  <a:lnTo>
                    <a:pt x="181" y="444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3" y="442"/>
                  </a:lnTo>
                  <a:lnTo>
                    <a:pt x="183" y="442"/>
                  </a:lnTo>
                  <a:lnTo>
                    <a:pt x="183" y="440"/>
                  </a:lnTo>
                  <a:lnTo>
                    <a:pt x="183" y="440"/>
                  </a:lnTo>
                  <a:lnTo>
                    <a:pt x="181" y="440"/>
                  </a:lnTo>
                  <a:lnTo>
                    <a:pt x="179" y="440"/>
                  </a:lnTo>
                  <a:lnTo>
                    <a:pt x="179" y="438"/>
                  </a:lnTo>
                  <a:lnTo>
                    <a:pt x="179" y="440"/>
                  </a:lnTo>
                  <a:lnTo>
                    <a:pt x="179" y="440"/>
                  </a:lnTo>
                  <a:lnTo>
                    <a:pt x="177" y="440"/>
                  </a:lnTo>
                  <a:lnTo>
                    <a:pt x="177" y="440"/>
                  </a:lnTo>
                  <a:lnTo>
                    <a:pt x="177" y="437"/>
                  </a:lnTo>
                  <a:lnTo>
                    <a:pt x="177" y="435"/>
                  </a:lnTo>
                  <a:lnTo>
                    <a:pt x="176" y="433"/>
                  </a:lnTo>
                  <a:lnTo>
                    <a:pt x="176" y="433"/>
                  </a:lnTo>
                  <a:lnTo>
                    <a:pt x="177" y="433"/>
                  </a:lnTo>
                  <a:lnTo>
                    <a:pt x="177" y="431"/>
                  </a:lnTo>
                  <a:lnTo>
                    <a:pt x="177" y="431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9" y="427"/>
                  </a:lnTo>
                  <a:lnTo>
                    <a:pt x="177" y="427"/>
                  </a:lnTo>
                  <a:lnTo>
                    <a:pt x="177" y="427"/>
                  </a:lnTo>
                  <a:lnTo>
                    <a:pt x="176" y="427"/>
                  </a:lnTo>
                  <a:lnTo>
                    <a:pt x="176" y="429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3"/>
                  </a:lnTo>
                  <a:lnTo>
                    <a:pt x="174" y="437"/>
                  </a:lnTo>
                  <a:lnTo>
                    <a:pt x="174" y="438"/>
                  </a:lnTo>
                  <a:lnTo>
                    <a:pt x="174" y="442"/>
                  </a:lnTo>
                  <a:lnTo>
                    <a:pt x="174" y="442"/>
                  </a:lnTo>
                  <a:lnTo>
                    <a:pt x="172" y="442"/>
                  </a:lnTo>
                  <a:lnTo>
                    <a:pt x="172" y="444"/>
                  </a:lnTo>
                  <a:lnTo>
                    <a:pt x="174" y="446"/>
                  </a:lnTo>
                  <a:lnTo>
                    <a:pt x="174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51"/>
                  </a:lnTo>
                  <a:lnTo>
                    <a:pt x="176" y="451"/>
                  </a:lnTo>
                  <a:lnTo>
                    <a:pt x="176" y="453"/>
                  </a:lnTo>
                  <a:lnTo>
                    <a:pt x="176" y="453"/>
                  </a:lnTo>
                  <a:lnTo>
                    <a:pt x="176" y="455"/>
                  </a:lnTo>
                  <a:lnTo>
                    <a:pt x="176" y="457"/>
                  </a:lnTo>
                  <a:lnTo>
                    <a:pt x="177" y="457"/>
                  </a:lnTo>
                  <a:lnTo>
                    <a:pt x="177" y="457"/>
                  </a:lnTo>
                  <a:lnTo>
                    <a:pt x="177" y="455"/>
                  </a:lnTo>
                  <a:lnTo>
                    <a:pt x="177" y="453"/>
                  </a:lnTo>
                  <a:lnTo>
                    <a:pt x="177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7"/>
                  </a:lnTo>
                  <a:lnTo>
                    <a:pt x="179" y="459"/>
                  </a:lnTo>
                  <a:lnTo>
                    <a:pt x="179" y="459"/>
                  </a:lnTo>
                  <a:lnTo>
                    <a:pt x="179" y="462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2"/>
                  </a:lnTo>
                  <a:lnTo>
                    <a:pt x="176" y="462"/>
                  </a:lnTo>
                  <a:lnTo>
                    <a:pt x="176" y="460"/>
                  </a:lnTo>
                  <a:lnTo>
                    <a:pt x="176" y="459"/>
                  </a:lnTo>
                  <a:lnTo>
                    <a:pt x="176" y="459"/>
                  </a:lnTo>
                  <a:lnTo>
                    <a:pt x="176" y="457"/>
                  </a:lnTo>
                  <a:lnTo>
                    <a:pt x="174" y="457"/>
                  </a:lnTo>
                  <a:lnTo>
                    <a:pt x="174" y="457"/>
                  </a:lnTo>
                  <a:lnTo>
                    <a:pt x="174" y="459"/>
                  </a:lnTo>
                  <a:lnTo>
                    <a:pt x="172" y="455"/>
                  </a:lnTo>
                  <a:lnTo>
                    <a:pt x="172" y="453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68" y="449"/>
                  </a:lnTo>
                  <a:lnTo>
                    <a:pt x="168" y="449"/>
                  </a:lnTo>
                  <a:lnTo>
                    <a:pt x="168" y="448"/>
                  </a:lnTo>
                  <a:lnTo>
                    <a:pt x="167" y="446"/>
                  </a:lnTo>
                  <a:lnTo>
                    <a:pt x="167" y="444"/>
                  </a:lnTo>
                  <a:lnTo>
                    <a:pt x="165" y="444"/>
                  </a:lnTo>
                  <a:lnTo>
                    <a:pt x="165" y="442"/>
                  </a:lnTo>
                  <a:lnTo>
                    <a:pt x="165" y="440"/>
                  </a:lnTo>
                  <a:lnTo>
                    <a:pt x="165" y="440"/>
                  </a:lnTo>
                  <a:lnTo>
                    <a:pt x="163" y="438"/>
                  </a:lnTo>
                  <a:lnTo>
                    <a:pt x="163" y="438"/>
                  </a:lnTo>
                  <a:lnTo>
                    <a:pt x="163" y="437"/>
                  </a:lnTo>
                  <a:lnTo>
                    <a:pt x="163" y="437"/>
                  </a:lnTo>
                  <a:lnTo>
                    <a:pt x="163" y="435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5" y="431"/>
                  </a:lnTo>
                  <a:lnTo>
                    <a:pt x="165" y="431"/>
                  </a:lnTo>
                  <a:lnTo>
                    <a:pt x="165" y="429"/>
                  </a:lnTo>
                  <a:lnTo>
                    <a:pt x="165" y="429"/>
                  </a:lnTo>
                  <a:lnTo>
                    <a:pt x="163" y="429"/>
                  </a:lnTo>
                  <a:lnTo>
                    <a:pt x="163" y="427"/>
                  </a:lnTo>
                  <a:lnTo>
                    <a:pt x="161" y="427"/>
                  </a:lnTo>
                  <a:lnTo>
                    <a:pt x="161" y="429"/>
                  </a:lnTo>
                  <a:lnTo>
                    <a:pt x="161" y="431"/>
                  </a:lnTo>
                  <a:lnTo>
                    <a:pt x="163" y="433"/>
                  </a:lnTo>
                  <a:lnTo>
                    <a:pt x="161" y="433"/>
                  </a:lnTo>
                  <a:lnTo>
                    <a:pt x="159" y="433"/>
                  </a:lnTo>
                  <a:lnTo>
                    <a:pt x="159" y="433"/>
                  </a:lnTo>
                  <a:lnTo>
                    <a:pt x="161" y="435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7" y="440"/>
                  </a:lnTo>
                  <a:lnTo>
                    <a:pt x="157" y="442"/>
                  </a:lnTo>
                  <a:lnTo>
                    <a:pt x="157" y="442"/>
                  </a:lnTo>
                  <a:lnTo>
                    <a:pt x="157" y="444"/>
                  </a:lnTo>
                  <a:lnTo>
                    <a:pt x="159" y="444"/>
                  </a:lnTo>
                  <a:lnTo>
                    <a:pt x="159" y="444"/>
                  </a:lnTo>
                  <a:lnTo>
                    <a:pt x="159" y="446"/>
                  </a:lnTo>
                  <a:lnTo>
                    <a:pt x="159" y="444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3" y="440"/>
                  </a:lnTo>
                  <a:lnTo>
                    <a:pt x="161" y="440"/>
                  </a:lnTo>
                  <a:lnTo>
                    <a:pt x="163" y="440"/>
                  </a:lnTo>
                  <a:lnTo>
                    <a:pt x="163" y="440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6"/>
                  </a:lnTo>
                  <a:lnTo>
                    <a:pt x="167" y="446"/>
                  </a:lnTo>
                  <a:lnTo>
                    <a:pt x="167" y="449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3"/>
                  </a:lnTo>
                  <a:lnTo>
                    <a:pt x="170" y="455"/>
                  </a:lnTo>
                  <a:lnTo>
                    <a:pt x="170" y="455"/>
                  </a:lnTo>
                  <a:lnTo>
                    <a:pt x="170" y="457"/>
                  </a:lnTo>
                  <a:lnTo>
                    <a:pt x="170" y="457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6" y="462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4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4" y="468"/>
                  </a:lnTo>
                  <a:lnTo>
                    <a:pt x="174" y="469"/>
                  </a:lnTo>
                  <a:lnTo>
                    <a:pt x="174" y="469"/>
                  </a:lnTo>
                  <a:lnTo>
                    <a:pt x="174" y="471"/>
                  </a:lnTo>
                  <a:lnTo>
                    <a:pt x="174" y="471"/>
                  </a:lnTo>
                  <a:lnTo>
                    <a:pt x="174" y="473"/>
                  </a:lnTo>
                  <a:lnTo>
                    <a:pt x="174" y="473"/>
                  </a:lnTo>
                  <a:lnTo>
                    <a:pt x="172" y="473"/>
                  </a:lnTo>
                  <a:lnTo>
                    <a:pt x="172" y="473"/>
                  </a:lnTo>
                  <a:lnTo>
                    <a:pt x="172" y="471"/>
                  </a:lnTo>
                  <a:lnTo>
                    <a:pt x="172" y="469"/>
                  </a:lnTo>
                  <a:lnTo>
                    <a:pt x="172" y="468"/>
                  </a:lnTo>
                  <a:lnTo>
                    <a:pt x="172" y="468"/>
                  </a:lnTo>
                  <a:lnTo>
                    <a:pt x="172" y="466"/>
                  </a:lnTo>
                  <a:lnTo>
                    <a:pt x="170" y="466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6"/>
                  </a:lnTo>
                  <a:lnTo>
                    <a:pt x="168" y="466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7" y="462"/>
                  </a:lnTo>
                  <a:lnTo>
                    <a:pt x="167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7" y="459"/>
                  </a:lnTo>
                  <a:lnTo>
                    <a:pt x="167" y="457"/>
                  </a:lnTo>
                  <a:lnTo>
                    <a:pt x="167" y="457"/>
                  </a:lnTo>
                  <a:lnTo>
                    <a:pt x="167" y="459"/>
                  </a:lnTo>
                  <a:lnTo>
                    <a:pt x="167" y="459"/>
                  </a:lnTo>
                  <a:lnTo>
                    <a:pt x="165" y="459"/>
                  </a:lnTo>
                  <a:lnTo>
                    <a:pt x="165" y="457"/>
                  </a:lnTo>
                  <a:lnTo>
                    <a:pt x="165" y="455"/>
                  </a:lnTo>
                  <a:lnTo>
                    <a:pt x="165" y="455"/>
                  </a:lnTo>
                  <a:lnTo>
                    <a:pt x="165" y="453"/>
                  </a:lnTo>
                  <a:lnTo>
                    <a:pt x="165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7"/>
                  </a:lnTo>
                  <a:lnTo>
                    <a:pt x="163" y="457"/>
                  </a:lnTo>
                  <a:lnTo>
                    <a:pt x="163" y="457"/>
                  </a:lnTo>
                  <a:lnTo>
                    <a:pt x="163" y="459"/>
                  </a:lnTo>
                  <a:lnTo>
                    <a:pt x="165" y="460"/>
                  </a:lnTo>
                  <a:lnTo>
                    <a:pt x="165" y="460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2"/>
                  </a:lnTo>
                  <a:lnTo>
                    <a:pt x="165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4"/>
                  </a:lnTo>
                  <a:lnTo>
                    <a:pt x="163" y="466"/>
                  </a:lnTo>
                  <a:lnTo>
                    <a:pt x="163" y="468"/>
                  </a:lnTo>
                  <a:lnTo>
                    <a:pt x="163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9"/>
                  </a:lnTo>
                  <a:lnTo>
                    <a:pt x="161" y="471"/>
                  </a:lnTo>
                  <a:lnTo>
                    <a:pt x="161" y="471"/>
                  </a:lnTo>
                  <a:lnTo>
                    <a:pt x="161" y="473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3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8"/>
                  </a:lnTo>
                  <a:lnTo>
                    <a:pt x="159" y="468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4"/>
                  </a:lnTo>
                  <a:lnTo>
                    <a:pt x="161" y="464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61" y="462"/>
                  </a:lnTo>
                  <a:lnTo>
                    <a:pt x="159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0"/>
                  </a:lnTo>
                  <a:lnTo>
                    <a:pt x="161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60"/>
                  </a:lnTo>
                  <a:lnTo>
                    <a:pt x="159" y="462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57" y="464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9" y="468"/>
                  </a:lnTo>
                  <a:lnTo>
                    <a:pt x="157" y="469"/>
                  </a:lnTo>
                  <a:lnTo>
                    <a:pt x="157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7" y="473"/>
                  </a:lnTo>
                  <a:lnTo>
                    <a:pt x="159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3"/>
                  </a:lnTo>
                  <a:lnTo>
                    <a:pt x="157" y="473"/>
                  </a:lnTo>
                  <a:lnTo>
                    <a:pt x="156" y="475"/>
                  </a:lnTo>
                  <a:lnTo>
                    <a:pt x="156" y="475"/>
                  </a:lnTo>
                  <a:lnTo>
                    <a:pt x="156" y="473"/>
                  </a:lnTo>
                  <a:lnTo>
                    <a:pt x="156" y="473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69"/>
                  </a:lnTo>
                  <a:lnTo>
                    <a:pt x="157" y="469"/>
                  </a:lnTo>
                  <a:lnTo>
                    <a:pt x="157" y="469"/>
                  </a:lnTo>
                  <a:lnTo>
                    <a:pt x="157" y="468"/>
                  </a:lnTo>
                  <a:lnTo>
                    <a:pt x="157" y="468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4"/>
                  </a:lnTo>
                  <a:lnTo>
                    <a:pt x="157" y="462"/>
                  </a:lnTo>
                  <a:lnTo>
                    <a:pt x="157" y="460"/>
                  </a:lnTo>
                  <a:lnTo>
                    <a:pt x="157" y="460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4" y="460"/>
                  </a:lnTo>
                  <a:lnTo>
                    <a:pt x="154" y="462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2"/>
                  </a:lnTo>
                  <a:lnTo>
                    <a:pt x="154" y="462"/>
                  </a:lnTo>
                  <a:lnTo>
                    <a:pt x="154" y="460"/>
                  </a:lnTo>
                  <a:lnTo>
                    <a:pt x="154" y="460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2" y="460"/>
                  </a:lnTo>
                  <a:lnTo>
                    <a:pt x="152" y="460"/>
                  </a:lnTo>
                  <a:lnTo>
                    <a:pt x="152" y="462"/>
                  </a:lnTo>
                  <a:lnTo>
                    <a:pt x="150" y="464"/>
                  </a:lnTo>
                  <a:lnTo>
                    <a:pt x="152" y="464"/>
                  </a:lnTo>
                  <a:lnTo>
                    <a:pt x="152" y="464"/>
                  </a:lnTo>
                  <a:lnTo>
                    <a:pt x="150" y="464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8"/>
                  </a:lnTo>
                  <a:lnTo>
                    <a:pt x="148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6"/>
                  </a:lnTo>
                  <a:lnTo>
                    <a:pt x="146" y="468"/>
                  </a:lnTo>
                  <a:lnTo>
                    <a:pt x="146" y="469"/>
                  </a:lnTo>
                  <a:lnTo>
                    <a:pt x="146" y="469"/>
                  </a:lnTo>
                  <a:lnTo>
                    <a:pt x="146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9"/>
                  </a:lnTo>
                  <a:lnTo>
                    <a:pt x="143" y="480"/>
                  </a:lnTo>
                  <a:lnTo>
                    <a:pt x="143" y="482"/>
                  </a:lnTo>
                  <a:lnTo>
                    <a:pt x="143" y="482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39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3" y="488"/>
                  </a:lnTo>
                  <a:lnTo>
                    <a:pt x="143" y="490"/>
                  </a:lnTo>
                  <a:lnTo>
                    <a:pt x="143" y="490"/>
                  </a:lnTo>
                  <a:lnTo>
                    <a:pt x="143" y="491"/>
                  </a:lnTo>
                  <a:lnTo>
                    <a:pt x="141" y="493"/>
                  </a:lnTo>
                  <a:lnTo>
                    <a:pt x="139" y="493"/>
                  </a:lnTo>
                  <a:lnTo>
                    <a:pt x="139" y="493"/>
                  </a:lnTo>
                  <a:lnTo>
                    <a:pt x="139" y="495"/>
                  </a:lnTo>
                  <a:lnTo>
                    <a:pt x="139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1"/>
                  </a:lnTo>
                  <a:lnTo>
                    <a:pt x="143" y="491"/>
                  </a:lnTo>
                  <a:lnTo>
                    <a:pt x="145" y="491"/>
                  </a:lnTo>
                  <a:lnTo>
                    <a:pt x="145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8" y="493"/>
                  </a:lnTo>
                  <a:lnTo>
                    <a:pt x="148" y="495"/>
                  </a:lnTo>
                  <a:lnTo>
                    <a:pt x="148" y="495"/>
                  </a:lnTo>
                  <a:lnTo>
                    <a:pt x="148" y="497"/>
                  </a:lnTo>
                  <a:lnTo>
                    <a:pt x="148" y="497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50" y="499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48" y="502"/>
                  </a:lnTo>
                  <a:lnTo>
                    <a:pt x="148" y="501"/>
                  </a:lnTo>
                  <a:lnTo>
                    <a:pt x="148" y="501"/>
                  </a:lnTo>
                  <a:lnTo>
                    <a:pt x="148" y="502"/>
                  </a:lnTo>
                  <a:lnTo>
                    <a:pt x="146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3" y="504"/>
                  </a:lnTo>
                  <a:lnTo>
                    <a:pt x="143" y="506"/>
                  </a:lnTo>
                  <a:lnTo>
                    <a:pt x="143" y="506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7" y="512"/>
                  </a:lnTo>
                  <a:lnTo>
                    <a:pt x="137" y="513"/>
                  </a:lnTo>
                  <a:lnTo>
                    <a:pt x="137" y="515"/>
                  </a:lnTo>
                  <a:lnTo>
                    <a:pt x="137" y="515"/>
                  </a:lnTo>
                  <a:lnTo>
                    <a:pt x="139" y="517"/>
                  </a:lnTo>
                  <a:lnTo>
                    <a:pt x="139" y="519"/>
                  </a:lnTo>
                  <a:lnTo>
                    <a:pt x="139" y="519"/>
                  </a:lnTo>
                  <a:lnTo>
                    <a:pt x="141" y="519"/>
                  </a:lnTo>
                  <a:lnTo>
                    <a:pt x="141" y="519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17"/>
                  </a:lnTo>
                  <a:lnTo>
                    <a:pt x="145" y="519"/>
                  </a:lnTo>
                  <a:lnTo>
                    <a:pt x="145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21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39" y="526"/>
                  </a:lnTo>
                  <a:lnTo>
                    <a:pt x="139" y="526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7" y="530"/>
                  </a:lnTo>
                  <a:lnTo>
                    <a:pt x="137" y="532"/>
                  </a:lnTo>
                  <a:lnTo>
                    <a:pt x="137" y="532"/>
                  </a:lnTo>
                  <a:lnTo>
                    <a:pt x="139" y="532"/>
                  </a:lnTo>
                  <a:lnTo>
                    <a:pt x="139" y="532"/>
                  </a:lnTo>
                  <a:lnTo>
                    <a:pt x="139" y="533"/>
                  </a:lnTo>
                  <a:lnTo>
                    <a:pt x="137" y="533"/>
                  </a:lnTo>
                  <a:lnTo>
                    <a:pt x="137" y="533"/>
                  </a:lnTo>
                  <a:lnTo>
                    <a:pt x="137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4" y="535"/>
                  </a:lnTo>
                  <a:lnTo>
                    <a:pt x="134" y="537"/>
                  </a:lnTo>
                  <a:lnTo>
                    <a:pt x="134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9"/>
                  </a:lnTo>
                  <a:lnTo>
                    <a:pt x="132" y="539"/>
                  </a:lnTo>
                  <a:lnTo>
                    <a:pt x="130" y="541"/>
                  </a:lnTo>
                  <a:lnTo>
                    <a:pt x="130" y="543"/>
                  </a:lnTo>
                  <a:lnTo>
                    <a:pt x="130" y="543"/>
                  </a:lnTo>
                  <a:lnTo>
                    <a:pt x="130" y="544"/>
                  </a:lnTo>
                  <a:lnTo>
                    <a:pt x="132" y="544"/>
                  </a:lnTo>
                  <a:lnTo>
                    <a:pt x="130" y="546"/>
                  </a:lnTo>
                  <a:lnTo>
                    <a:pt x="130" y="546"/>
                  </a:lnTo>
                  <a:lnTo>
                    <a:pt x="130" y="548"/>
                  </a:lnTo>
                  <a:lnTo>
                    <a:pt x="130" y="550"/>
                  </a:lnTo>
                  <a:lnTo>
                    <a:pt x="130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7"/>
                  </a:lnTo>
                  <a:lnTo>
                    <a:pt x="134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3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2" y="565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0" y="565"/>
                  </a:lnTo>
                  <a:lnTo>
                    <a:pt x="130" y="565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70"/>
                  </a:lnTo>
                  <a:lnTo>
                    <a:pt x="132" y="570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4"/>
                  </a:lnTo>
                  <a:lnTo>
                    <a:pt x="130" y="574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80"/>
            <p:cNvSpPr>
              <a:spLocks/>
            </p:cNvSpPr>
            <p:nvPr userDrawn="1"/>
          </p:nvSpPr>
          <p:spPr bwMode="auto">
            <a:xfrm>
              <a:off x="6297613" y="2243138"/>
              <a:ext cx="1298575" cy="638175"/>
            </a:xfrm>
            <a:custGeom>
              <a:avLst/>
              <a:gdLst/>
              <a:ahLst/>
              <a:cxnLst>
                <a:cxn ang="0">
                  <a:pos x="621" y="386"/>
                </a:cxn>
                <a:cxn ang="0">
                  <a:pos x="658" y="375"/>
                </a:cxn>
                <a:cxn ang="0">
                  <a:pos x="665" y="337"/>
                </a:cxn>
                <a:cxn ang="0">
                  <a:pos x="683" y="300"/>
                </a:cxn>
                <a:cxn ang="0">
                  <a:pos x="689" y="274"/>
                </a:cxn>
                <a:cxn ang="0">
                  <a:pos x="692" y="258"/>
                </a:cxn>
                <a:cxn ang="0">
                  <a:pos x="701" y="278"/>
                </a:cxn>
                <a:cxn ang="0">
                  <a:pos x="714" y="247"/>
                </a:cxn>
                <a:cxn ang="0">
                  <a:pos x="749" y="242"/>
                </a:cxn>
                <a:cxn ang="0">
                  <a:pos x="765" y="236"/>
                </a:cxn>
                <a:cxn ang="0">
                  <a:pos x="776" y="229"/>
                </a:cxn>
                <a:cxn ang="0">
                  <a:pos x="785" y="212"/>
                </a:cxn>
                <a:cxn ang="0">
                  <a:pos x="785" y="194"/>
                </a:cxn>
                <a:cxn ang="0">
                  <a:pos x="778" y="205"/>
                </a:cxn>
                <a:cxn ang="0">
                  <a:pos x="769" y="192"/>
                </a:cxn>
                <a:cxn ang="0">
                  <a:pos x="765" y="203"/>
                </a:cxn>
                <a:cxn ang="0">
                  <a:pos x="760" y="210"/>
                </a:cxn>
                <a:cxn ang="0">
                  <a:pos x="749" y="216"/>
                </a:cxn>
                <a:cxn ang="0">
                  <a:pos x="729" y="221"/>
                </a:cxn>
                <a:cxn ang="0">
                  <a:pos x="707" y="199"/>
                </a:cxn>
                <a:cxn ang="0">
                  <a:pos x="740" y="212"/>
                </a:cxn>
                <a:cxn ang="0">
                  <a:pos x="754" y="196"/>
                </a:cxn>
                <a:cxn ang="0">
                  <a:pos x="754" y="183"/>
                </a:cxn>
                <a:cxn ang="0">
                  <a:pos x="749" y="187"/>
                </a:cxn>
                <a:cxn ang="0">
                  <a:pos x="745" y="181"/>
                </a:cxn>
                <a:cxn ang="0">
                  <a:pos x="753" y="178"/>
                </a:cxn>
                <a:cxn ang="0">
                  <a:pos x="760" y="168"/>
                </a:cxn>
                <a:cxn ang="0">
                  <a:pos x="749" y="165"/>
                </a:cxn>
                <a:cxn ang="0">
                  <a:pos x="742" y="165"/>
                </a:cxn>
                <a:cxn ang="0">
                  <a:pos x="736" y="163"/>
                </a:cxn>
                <a:cxn ang="0">
                  <a:pos x="707" y="167"/>
                </a:cxn>
                <a:cxn ang="0">
                  <a:pos x="707" y="157"/>
                </a:cxn>
                <a:cxn ang="0">
                  <a:pos x="729" y="157"/>
                </a:cxn>
                <a:cxn ang="0">
                  <a:pos x="743" y="152"/>
                </a:cxn>
                <a:cxn ang="0">
                  <a:pos x="731" y="141"/>
                </a:cxn>
                <a:cxn ang="0">
                  <a:pos x="747" y="132"/>
                </a:cxn>
                <a:cxn ang="0">
                  <a:pos x="751" y="145"/>
                </a:cxn>
                <a:cxn ang="0">
                  <a:pos x="756" y="156"/>
                </a:cxn>
                <a:cxn ang="0">
                  <a:pos x="758" y="146"/>
                </a:cxn>
                <a:cxn ang="0">
                  <a:pos x="767" y="150"/>
                </a:cxn>
                <a:cxn ang="0">
                  <a:pos x="785" y="150"/>
                </a:cxn>
                <a:cxn ang="0">
                  <a:pos x="798" y="132"/>
                </a:cxn>
                <a:cxn ang="0">
                  <a:pos x="807" y="112"/>
                </a:cxn>
                <a:cxn ang="0">
                  <a:pos x="813" y="83"/>
                </a:cxn>
                <a:cxn ang="0">
                  <a:pos x="789" y="73"/>
                </a:cxn>
                <a:cxn ang="0">
                  <a:pos x="787" y="92"/>
                </a:cxn>
                <a:cxn ang="0">
                  <a:pos x="784" y="104"/>
                </a:cxn>
                <a:cxn ang="0">
                  <a:pos x="774" y="79"/>
                </a:cxn>
                <a:cxn ang="0">
                  <a:pos x="756" y="83"/>
                </a:cxn>
                <a:cxn ang="0">
                  <a:pos x="711" y="93"/>
                </a:cxn>
                <a:cxn ang="0">
                  <a:pos x="685" y="48"/>
                </a:cxn>
                <a:cxn ang="0">
                  <a:pos x="705" y="72"/>
                </a:cxn>
                <a:cxn ang="0">
                  <a:pos x="729" y="70"/>
                </a:cxn>
                <a:cxn ang="0">
                  <a:pos x="734" y="57"/>
                </a:cxn>
                <a:cxn ang="0">
                  <a:pos x="743" y="50"/>
                </a:cxn>
                <a:cxn ang="0">
                  <a:pos x="764" y="48"/>
                </a:cxn>
                <a:cxn ang="0">
                  <a:pos x="753" y="37"/>
                </a:cxn>
                <a:cxn ang="0">
                  <a:pos x="773" y="35"/>
                </a:cxn>
                <a:cxn ang="0">
                  <a:pos x="774" y="35"/>
                </a:cxn>
                <a:cxn ang="0">
                  <a:pos x="780" y="30"/>
                </a:cxn>
                <a:cxn ang="0">
                  <a:pos x="764" y="13"/>
                </a:cxn>
                <a:cxn ang="0">
                  <a:pos x="177" y="214"/>
                </a:cxn>
                <a:cxn ang="0">
                  <a:pos x="100" y="280"/>
                </a:cxn>
              </a:cxnLst>
              <a:rect l="0" t="0" r="r" b="b"/>
              <a:pathLst>
                <a:path w="818" h="402">
                  <a:moveTo>
                    <a:pt x="122" y="373"/>
                  </a:moveTo>
                  <a:lnTo>
                    <a:pt x="124" y="373"/>
                  </a:lnTo>
                  <a:lnTo>
                    <a:pt x="126" y="371"/>
                  </a:lnTo>
                  <a:lnTo>
                    <a:pt x="129" y="369"/>
                  </a:lnTo>
                  <a:lnTo>
                    <a:pt x="131" y="369"/>
                  </a:lnTo>
                  <a:lnTo>
                    <a:pt x="131" y="369"/>
                  </a:lnTo>
                  <a:lnTo>
                    <a:pt x="142" y="362"/>
                  </a:lnTo>
                  <a:lnTo>
                    <a:pt x="151" y="355"/>
                  </a:lnTo>
                  <a:lnTo>
                    <a:pt x="153" y="355"/>
                  </a:lnTo>
                  <a:lnTo>
                    <a:pt x="155" y="355"/>
                  </a:lnTo>
                  <a:lnTo>
                    <a:pt x="159" y="353"/>
                  </a:lnTo>
                  <a:lnTo>
                    <a:pt x="161" y="351"/>
                  </a:lnTo>
                  <a:lnTo>
                    <a:pt x="161" y="349"/>
                  </a:lnTo>
                  <a:lnTo>
                    <a:pt x="161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48"/>
                  </a:lnTo>
                  <a:lnTo>
                    <a:pt x="166" y="346"/>
                  </a:lnTo>
                  <a:lnTo>
                    <a:pt x="170" y="344"/>
                  </a:lnTo>
                  <a:lnTo>
                    <a:pt x="170" y="344"/>
                  </a:lnTo>
                  <a:lnTo>
                    <a:pt x="175" y="342"/>
                  </a:lnTo>
                  <a:lnTo>
                    <a:pt x="175" y="340"/>
                  </a:lnTo>
                  <a:lnTo>
                    <a:pt x="181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84" y="333"/>
                  </a:lnTo>
                  <a:lnTo>
                    <a:pt x="186" y="333"/>
                  </a:lnTo>
                  <a:lnTo>
                    <a:pt x="186" y="331"/>
                  </a:lnTo>
                  <a:lnTo>
                    <a:pt x="188" y="333"/>
                  </a:lnTo>
                  <a:lnTo>
                    <a:pt x="188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3"/>
                  </a:lnTo>
                  <a:lnTo>
                    <a:pt x="192" y="333"/>
                  </a:lnTo>
                  <a:lnTo>
                    <a:pt x="193" y="333"/>
                  </a:lnTo>
                  <a:lnTo>
                    <a:pt x="193" y="333"/>
                  </a:lnTo>
                  <a:lnTo>
                    <a:pt x="195" y="333"/>
                  </a:lnTo>
                  <a:lnTo>
                    <a:pt x="197" y="331"/>
                  </a:lnTo>
                  <a:lnTo>
                    <a:pt x="197" y="331"/>
                  </a:lnTo>
                  <a:lnTo>
                    <a:pt x="203" y="329"/>
                  </a:lnTo>
                  <a:lnTo>
                    <a:pt x="204" y="329"/>
                  </a:lnTo>
                  <a:lnTo>
                    <a:pt x="228" y="324"/>
                  </a:lnTo>
                  <a:lnTo>
                    <a:pt x="237" y="322"/>
                  </a:lnTo>
                  <a:lnTo>
                    <a:pt x="248" y="320"/>
                  </a:lnTo>
                  <a:lnTo>
                    <a:pt x="288" y="313"/>
                  </a:lnTo>
                  <a:lnTo>
                    <a:pt x="292" y="311"/>
                  </a:lnTo>
                  <a:lnTo>
                    <a:pt x="320" y="305"/>
                  </a:lnTo>
                  <a:lnTo>
                    <a:pt x="320" y="305"/>
                  </a:lnTo>
                  <a:lnTo>
                    <a:pt x="321" y="305"/>
                  </a:lnTo>
                  <a:lnTo>
                    <a:pt x="320" y="305"/>
                  </a:lnTo>
                  <a:lnTo>
                    <a:pt x="320" y="309"/>
                  </a:lnTo>
                  <a:lnTo>
                    <a:pt x="323" y="311"/>
                  </a:lnTo>
                  <a:lnTo>
                    <a:pt x="321" y="316"/>
                  </a:lnTo>
                  <a:lnTo>
                    <a:pt x="323" y="320"/>
                  </a:lnTo>
                  <a:lnTo>
                    <a:pt x="332" y="309"/>
                  </a:lnTo>
                  <a:lnTo>
                    <a:pt x="338" y="313"/>
                  </a:lnTo>
                  <a:lnTo>
                    <a:pt x="345" y="318"/>
                  </a:lnTo>
                  <a:lnTo>
                    <a:pt x="352" y="326"/>
                  </a:lnTo>
                  <a:lnTo>
                    <a:pt x="354" y="340"/>
                  </a:lnTo>
                  <a:lnTo>
                    <a:pt x="378" y="335"/>
                  </a:lnTo>
                  <a:lnTo>
                    <a:pt x="402" y="329"/>
                  </a:lnTo>
                  <a:lnTo>
                    <a:pt x="442" y="318"/>
                  </a:lnTo>
                  <a:lnTo>
                    <a:pt x="464" y="313"/>
                  </a:lnTo>
                  <a:lnTo>
                    <a:pt x="466" y="313"/>
                  </a:lnTo>
                  <a:lnTo>
                    <a:pt x="466" y="313"/>
                  </a:lnTo>
                  <a:lnTo>
                    <a:pt x="475" y="318"/>
                  </a:lnTo>
                  <a:lnTo>
                    <a:pt x="489" y="326"/>
                  </a:lnTo>
                  <a:lnTo>
                    <a:pt x="493" y="327"/>
                  </a:lnTo>
                  <a:lnTo>
                    <a:pt x="493" y="329"/>
                  </a:lnTo>
                  <a:lnTo>
                    <a:pt x="541" y="357"/>
                  </a:lnTo>
                  <a:lnTo>
                    <a:pt x="594" y="388"/>
                  </a:lnTo>
                  <a:lnTo>
                    <a:pt x="606" y="397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8" y="393"/>
                  </a:lnTo>
                  <a:lnTo>
                    <a:pt x="610" y="393"/>
                  </a:lnTo>
                  <a:lnTo>
                    <a:pt x="612" y="391"/>
                  </a:lnTo>
                  <a:lnTo>
                    <a:pt x="614" y="390"/>
                  </a:lnTo>
                  <a:lnTo>
                    <a:pt x="616" y="390"/>
                  </a:lnTo>
                  <a:lnTo>
                    <a:pt x="616" y="388"/>
                  </a:lnTo>
                  <a:lnTo>
                    <a:pt x="617" y="388"/>
                  </a:lnTo>
                  <a:lnTo>
                    <a:pt x="617" y="388"/>
                  </a:lnTo>
                  <a:lnTo>
                    <a:pt x="619" y="388"/>
                  </a:lnTo>
                  <a:lnTo>
                    <a:pt x="619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1" y="384"/>
                  </a:lnTo>
                  <a:lnTo>
                    <a:pt x="621" y="382"/>
                  </a:lnTo>
                  <a:lnTo>
                    <a:pt x="623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3" y="382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5" y="386"/>
                  </a:lnTo>
                  <a:lnTo>
                    <a:pt x="625" y="384"/>
                  </a:lnTo>
                  <a:lnTo>
                    <a:pt x="626" y="384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2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4" y="382"/>
                  </a:lnTo>
                  <a:lnTo>
                    <a:pt x="636" y="382"/>
                  </a:lnTo>
                  <a:lnTo>
                    <a:pt x="636" y="382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7" y="379"/>
                  </a:lnTo>
                  <a:lnTo>
                    <a:pt x="636" y="379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5"/>
                  </a:lnTo>
                  <a:lnTo>
                    <a:pt x="636" y="375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41" y="379"/>
                  </a:lnTo>
                  <a:lnTo>
                    <a:pt x="641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9" y="380"/>
                  </a:lnTo>
                  <a:lnTo>
                    <a:pt x="639" y="380"/>
                  </a:lnTo>
                  <a:lnTo>
                    <a:pt x="641" y="380"/>
                  </a:lnTo>
                  <a:lnTo>
                    <a:pt x="641" y="380"/>
                  </a:lnTo>
                  <a:lnTo>
                    <a:pt x="643" y="379"/>
                  </a:lnTo>
                  <a:lnTo>
                    <a:pt x="643" y="379"/>
                  </a:lnTo>
                  <a:lnTo>
                    <a:pt x="645" y="379"/>
                  </a:lnTo>
                  <a:lnTo>
                    <a:pt x="645" y="379"/>
                  </a:lnTo>
                  <a:lnTo>
                    <a:pt x="648" y="379"/>
                  </a:lnTo>
                  <a:lnTo>
                    <a:pt x="648" y="379"/>
                  </a:lnTo>
                  <a:lnTo>
                    <a:pt x="650" y="379"/>
                  </a:lnTo>
                  <a:lnTo>
                    <a:pt x="652" y="379"/>
                  </a:lnTo>
                  <a:lnTo>
                    <a:pt x="652" y="379"/>
                  </a:lnTo>
                  <a:lnTo>
                    <a:pt x="654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8" y="379"/>
                  </a:lnTo>
                  <a:lnTo>
                    <a:pt x="658" y="379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3"/>
                  </a:lnTo>
                  <a:lnTo>
                    <a:pt x="659" y="373"/>
                  </a:lnTo>
                  <a:lnTo>
                    <a:pt x="659" y="373"/>
                  </a:lnTo>
                  <a:lnTo>
                    <a:pt x="659" y="371"/>
                  </a:lnTo>
                  <a:lnTo>
                    <a:pt x="659" y="369"/>
                  </a:lnTo>
                  <a:lnTo>
                    <a:pt x="659" y="369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4"/>
                  </a:lnTo>
                  <a:lnTo>
                    <a:pt x="661" y="364"/>
                  </a:lnTo>
                  <a:lnTo>
                    <a:pt x="661" y="362"/>
                  </a:lnTo>
                  <a:lnTo>
                    <a:pt x="661" y="362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58"/>
                  </a:lnTo>
                  <a:lnTo>
                    <a:pt x="661" y="358"/>
                  </a:lnTo>
                  <a:lnTo>
                    <a:pt x="659" y="358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5"/>
                  </a:lnTo>
                  <a:lnTo>
                    <a:pt x="659" y="353"/>
                  </a:lnTo>
                  <a:lnTo>
                    <a:pt x="659" y="353"/>
                  </a:lnTo>
                  <a:lnTo>
                    <a:pt x="658" y="353"/>
                  </a:lnTo>
                  <a:lnTo>
                    <a:pt x="658" y="351"/>
                  </a:lnTo>
                  <a:lnTo>
                    <a:pt x="658" y="349"/>
                  </a:lnTo>
                  <a:lnTo>
                    <a:pt x="658" y="349"/>
                  </a:lnTo>
                  <a:lnTo>
                    <a:pt x="656" y="348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2"/>
                  </a:lnTo>
                  <a:lnTo>
                    <a:pt x="654" y="342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4"/>
                  </a:lnTo>
                  <a:lnTo>
                    <a:pt x="656" y="344"/>
                  </a:lnTo>
                  <a:lnTo>
                    <a:pt x="658" y="344"/>
                  </a:lnTo>
                  <a:lnTo>
                    <a:pt x="658" y="346"/>
                  </a:lnTo>
                  <a:lnTo>
                    <a:pt x="659" y="346"/>
                  </a:lnTo>
                  <a:lnTo>
                    <a:pt x="659" y="348"/>
                  </a:lnTo>
                  <a:lnTo>
                    <a:pt x="659" y="348"/>
                  </a:lnTo>
                  <a:lnTo>
                    <a:pt x="659" y="349"/>
                  </a:lnTo>
                  <a:lnTo>
                    <a:pt x="659" y="349"/>
                  </a:lnTo>
                  <a:lnTo>
                    <a:pt x="661" y="351"/>
                  </a:lnTo>
                  <a:lnTo>
                    <a:pt x="661" y="351"/>
                  </a:lnTo>
                  <a:lnTo>
                    <a:pt x="661" y="353"/>
                  </a:lnTo>
                  <a:lnTo>
                    <a:pt x="661" y="353"/>
                  </a:lnTo>
                  <a:lnTo>
                    <a:pt x="661" y="355"/>
                  </a:lnTo>
                  <a:lnTo>
                    <a:pt x="663" y="355"/>
                  </a:lnTo>
                  <a:lnTo>
                    <a:pt x="663" y="355"/>
                  </a:lnTo>
                  <a:lnTo>
                    <a:pt x="663" y="353"/>
                  </a:lnTo>
                  <a:lnTo>
                    <a:pt x="665" y="353"/>
                  </a:lnTo>
                  <a:lnTo>
                    <a:pt x="665" y="353"/>
                  </a:lnTo>
                  <a:lnTo>
                    <a:pt x="665" y="351"/>
                  </a:lnTo>
                  <a:lnTo>
                    <a:pt x="665" y="351"/>
                  </a:lnTo>
                  <a:lnTo>
                    <a:pt x="665" y="349"/>
                  </a:lnTo>
                  <a:lnTo>
                    <a:pt x="665" y="348"/>
                  </a:lnTo>
                  <a:lnTo>
                    <a:pt x="665" y="346"/>
                  </a:lnTo>
                  <a:lnTo>
                    <a:pt x="665" y="344"/>
                  </a:lnTo>
                  <a:lnTo>
                    <a:pt x="665" y="344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1"/>
                  </a:lnTo>
                  <a:lnTo>
                    <a:pt x="667" y="331"/>
                  </a:lnTo>
                  <a:lnTo>
                    <a:pt x="667" y="329"/>
                  </a:lnTo>
                  <a:lnTo>
                    <a:pt x="668" y="327"/>
                  </a:lnTo>
                  <a:lnTo>
                    <a:pt x="668" y="327"/>
                  </a:lnTo>
                  <a:lnTo>
                    <a:pt x="670" y="326"/>
                  </a:lnTo>
                  <a:lnTo>
                    <a:pt x="670" y="326"/>
                  </a:lnTo>
                  <a:lnTo>
                    <a:pt x="670" y="324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2" y="320"/>
                  </a:lnTo>
                  <a:lnTo>
                    <a:pt x="672" y="320"/>
                  </a:lnTo>
                  <a:lnTo>
                    <a:pt x="672" y="318"/>
                  </a:lnTo>
                  <a:lnTo>
                    <a:pt x="672" y="318"/>
                  </a:lnTo>
                  <a:lnTo>
                    <a:pt x="672" y="316"/>
                  </a:lnTo>
                  <a:lnTo>
                    <a:pt x="672" y="316"/>
                  </a:lnTo>
                  <a:lnTo>
                    <a:pt x="674" y="316"/>
                  </a:lnTo>
                  <a:lnTo>
                    <a:pt x="674" y="315"/>
                  </a:lnTo>
                  <a:lnTo>
                    <a:pt x="674" y="315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6" y="313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11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09"/>
                  </a:lnTo>
                  <a:lnTo>
                    <a:pt x="674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8" y="307"/>
                  </a:lnTo>
                  <a:lnTo>
                    <a:pt x="679" y="305"/>
                  </a:lnTo>
                  <a:lnTo>
                    <a:pt x="679" y="305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3" y="302"/>
                  </a:lnTo>
                  <a:lnTo>
                    <a:pt x="683" y="302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5" y="300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6"/>
                  </a:lnTo>
                  <a:lnTo>
                    <a:pt x="685" y="296"/>
                  </a:lnTo>
                  <a:lnTo>
                    <a:pt x="687" y="296"/>
                  </a:lnTo>
                  <a:lnTo>
                    <a:pt x="687" y="295"/>
                  </a:lnTo>
                  <a:lnTo>
                    <a:pt x="689" y="295"/>
                  </a:lnTo>
                  <a:lnTo>
                    <a:pt x="689" y="295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1"/>
                  </a:lnTo>
                  <a:lnTo>
                    <a:pt x="689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4" y="289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6" y="287"/>
                  </a:lnTo>
                  <a:lnTo>
                    <a:pt x="696" y="287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2"/>
                  </a:lnTo>
                  <a:lnTo>
                    <a:pt x="700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698" y="280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80"/>
                  </a:lnTo>
                  <a:lnTo>
                    <a:pt x="694" y="280"/>
                  </a:lnTo>
                  <a:lnTo>
                    <a:pt x="694" y="278"/>
                  </a:lnTo>
                  <a:lnTo>
                    <a:pt x="692" y="278"/>
                  </a:lnTo>
                  <a:lnTo>
                    <a:pt x="692" y="278"/>
                  </a:lnTo>
                  <a:lnTo>
                    <a:pt x="690" y="278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6"/>
                  </a:lnTo>
                  <a:lnTo>
                    <a:pt x="689" y="276"/>
                  </a:lnTo>
                  <a:lnTo>
                    <a:pt x="689" y="276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2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4" y="274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2" y="267"/>
                  </a:lnTo>
                  <a:lnTo>
                    <a:pt x="692" y="267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7" y="265"/>
                  </a:lnTo>
                  <a:lnTo>
                    <a:pt x="687" y="265"/>
                  </a:lnTo>
                  <a:lnTo>
                    <a:pt x="687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7" y="263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2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60"/>
                  </a:lnTo>
                  <a:lnTo>
                    <a:pt x="692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2"/>
                  </a:lnTo>
                  <a:lnTo>
                    <a:pt x="690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7"/>
                  </a:lnTo>
                  <a:lnTo>
                    <a:pt x="696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9"/>
                  </a:lnTo>
                  <a:lnTo>
                    <a:pt x="701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698" y="269"/>
                  </a:lnTo>
                  <a:lnTo>
                    <a:pt x="698" y="271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6" y="274"/>
                  </a:lnTo>
                  <a:lnTo>
                    <a:pt x="696" y="274"/>
                  </a:lnTo>
                  <a:lnTo>
                    <a:pt x="694" y="274"/>
                  </a:lnTo>
                  <a:lnTo>
                    <a:pt x="694" y="274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5" y="278"/>
                  </a:lnTo>
                  <a:lnTo>
                    <a:pt x="705" y="276"/>
                  </a:lnTo>
                  <a:lnTo>
                    <a:pt x="705" y="276"/>
                  </a:lnTo>
                  <a:lnTo>
                    <a:pt x="707" y="276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9" y="273"/>
                  </a:lnTo>
                  <a:lnTo>
                    <a:pt x="709" y="271"/>
                  </a:lnTo>
                  <a:lnTo>
                    <a:pt x="709" y="271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2" y="265"/>
                  </a:lnTo>
                  <a:lnTo>
                    <a:pt x="712" y="265"/>
                  </a:lnTo>
                  <a:lnTo>
                    <a:pt x="711" y="265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4" y="263"/>
                  </a:lnTo>
                  <a:lnTo>
                    <a:pt x="714" y="263"/>
                  </a:lnTo>
                  <a:lnTo>
                    <a:pt x="714" y="262"/>
                  </a:lnTo>
                  <a:lnTo>
                    <a:pt x="716" y="262"/>
                  </a:lnTo>
                  <a:lnTo>
                    <a:pt x="716" y="260"/>
                  </a:lnTo>
                  <a:lnTo>
                    <a:pt x="716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58"/>
                  </a:lnTo>
                  <a:lnTo>
                    <a:pt x="712" y="258"/>
                  </a:lnTo>
                  <a:lnTo>
                    <a:pt x="712" y="258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4" y="258"/>
                  </a:lnTo>
                  <a:lnTo>
                    <a:pt x="714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20" y="254"/>
                  </a:lnTo>
                  <a:lnTo>
                    <a:pt x="718" y="254"/>
                  </a:lnTo>
                  <a:lnTo>
                    <a:pt x="718" y="254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6" y="247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0" y="254"/>
                  </a:lnTo>
                  <a:lnTo>
                    <a:pt x="720" y="254"/>
                  </a:lnTo>
                  <a:lnTo>
                    <a:pt x="721" y="254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0" y="256"/>
                  </a:lnTo>
                  <a:lnTo>
                    <a:pt x="720" y="256"/>
                  </a:lnTo>
                  <a:lnTo>
                    <a:pt x="720" y="258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5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1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6" y="247"/>
                  </a:lnTo>
                  <a:lnTo>
                    <a:pt x="736" y="247"/>
                  </a:lnTo>
                  <a:lnTo>
                    <a:pt x="738" y="247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2" y="243"/>
                  </a:lnTo>
                  <a:lnTo>
                    <a:pt x="743" y="243"/>
                  </a:lnTo>
                  <a:lnTo>
                    <a:pt x="745" y="243"/>
                  </a:lnTo>
                  <a:lnTo>
                    <a:pt x="747" y="242"/>
                  </a:lnTo>
                  <a:lnTo>
                    <a:pt x="749" y="242"/>
                  </a:lnTo>
                  <a:lnTo>
                    <a:pt x="749" y="242"/>
                  </a:lnTo>
                  <a:lnTo>
                    <a:pt x="751" y="242"/>
                  </a:lnTo>
                  <a:lnTo>
                    <a:pt x="753" y="242"/>
                  </a:lnTo>
                  <a:lnTo>
                    <a:pt x="754" y="242"/>
                  </a:lnTo>
                  <a:lnTo>
                    <a:pt x="754" y="242"/>
                  </a:lnTo>
                  <a:lnTo>
                    <a:pt x="756" y="242"/>
                  </a:lnTo>
                  <a:lnTo>
                    <a:pt x="758" y="242"/>
                  </a:lnTo>
                  <a:lnTo>
                    <a:pt x="758" y="242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38"/>
                  </a:lnTo>
                  <a:lnTo>
                    <a:pt x="758" y="240"/>
                  </a:lnTo>
                  <a:lnTo>
                    <a:pt x="756" y="240"/>
                  </a:lnTo>
                  <a:lnTo>
                    <a:pt x="756" y="240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4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6"/>
                  </a:lnTo>
                  <a:lnTo>
                    <a:pt x="756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6"/>
                  </a:lnTo>
                  <a:lnTo>
                    <a:pt x="753" y="236"/>
                  </a:lnTo>
                  <a:lnTo>
                    <a:pt x="753" y="236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8" y="231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60" y="232"/>
                  </a:lnTo>
                  <a:lnTo>
                    <a:pt x="760" y="234"/>
                  </a:lnTo>
                  <a:lnTo>
                    <a:pt x="760" y="234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4" y="240"/>
                  </a:lnTo>
                  <a:lnTo>
                    <a:pt x="764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7" y="240"/>
                  </a:lnTo>
                  <a:lnTo>
                    <a:pt x="767" y="238"/>
                  </a:lnTo>
                  <a:lnTo>
                    <a:pt x="767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4" y="231"/>
                  </a:lnTo>
                  <a:lnTo>
                    <a:pt x="764" y="231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6"/>
                  </a:lnTo>
                  <a:lnTo>
                    <a:pt x="769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3" y="236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6"/>
                  </a:lnTo>
                  <a:lnTo>
                    <a:pt x="774" y="236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4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6" y="231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5"/>
                  </a:lnTo>
                  <a:lnTo>
                    <a:pt x="774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8" y="227"/>
                  </a:lnTo>
                  <a:lnTo>
                    <a:pt x="778" y="229"/>
                  </a:lnTo>
                  <a:lnTo>
                    <a:pt x="778" y="229"/>
                  </a:lnTo>
                  <a:lnTo>
                    <a:pt x="778" y="227"/>
                  </a:lnTo>
                  <a:lnTo>
                    <a:pt x="778" y="227"/>
                  </a:lnTo>
                  <a:lnTo>
                    <a:pt x="778" y="225"/>
                  </a:lnTo>
                  <a:lnTo>
                    <a:pt x="778" y="225"/>
                  </a:lnTo>
                  <a:lnTo>
                    <a:pt x="780" y="223"/>
                  </a:lnTo>
                  <a:lnTo>
                    <a:pt x="780" y="223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80" y="220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18"/>
                  </a:lnTo>
                  <a:lnTo>
                    <a:pt x="782" y="218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18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2"/>
                  </a:lnTo>
                  <a:lnTo>
                    <a:pt x="780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4" y="216"/>
                  </a:lnTo>
                  <a:lnTo>
                    <a:pt x="784" y="216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7" y="212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09"/>
                  </a:lnTo>
                  <a:lnTo>
                    <a:pt x="787" y="209"/>
                  </a:lnTo>
                  <a:lnTo>
                    <a:pt x="787" y="207"/>
                  </a:lnTo>
                  <a:lnTo>
                    <a:pt x="789" y="207"/>
                  </a:lnTo>
                  <a:lnTo>
                    <a:pt x="789" y="207"/>
                  </a:lnTo>
                  <a:lnTo>
                    <a:pt x="787" y="207"/>
                  </a:lnTo>
                  <a:lnTo>
                    <a:pt x="787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7"/>
                  </a:lnTo>
                  <a:lnTo>
                    <a:pt x="784" y="207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5" y="205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9" y="205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7" y="198"/>
                  </a:lnTo>
                  <a:lnTo>
                    <a:pt x="787" y="198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7" y="194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2" y="196"/>
                  </a:lnTo>
                  <a:lnTo>
                    <a:pt x="782" y="196"/>
                  </a:lnTo>
                  <a:lnTo>
                    <a:pt x="784" y="196"/>
                  </a:lnTo>
                  <a:lnTo>
                    <a:pt x="784" y="198"/>
                  </a:lnTo>
                  <a:lnTo>
                    <a:pt x="784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201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3"/>
                  </a:lnTo>
                  <a:lnTo>
                    <a:pt x="780" y="203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2" y="205"/>
                  </a:lnTo>
                  <a:lnTo>
                    <a:pt x="782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4" y="205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4" y="209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1" y="205"/>
                  </a:lnTo>
                  <a:lnTo>
                    <a:pt x="771" y="205"/>
                  </a:lnTo>
                  <a:lnTo>
                    <a:pt x="771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6" y="201"/>
                  </a:lnTo>
                  <a:lnTo>
                    <a:pt x="776" y="201"/>
                  </a:lnTo>
                  <a:lnTo>
                    <a:pt x="774" y="201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4" y="198"/>
                  </a:lnTo>
                  <a:lnTo>
                    <a:pt x="774" y="198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8"/>
                  </a:lnTo>
                  <a:lnTo>
                    <a:pt x="773" y="198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1" y="194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69" y="192"/>
                  </a:lnTo>
                  <a:lnTo>
                    <a:pt x="769" y="192"/>
                  </a:lnTo>
                  <a:lnTo>
                    <a:pt x="769" y="190"/>
                  </a:lnTo>
                  <a:lnTo>
                    <a:pt x="769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71" y="196"/>
                  </a:lnTo>
                  <a:lnTo>
                    <a:pt x="771" y="196"/>
                  </a:lnTo>
                  <a:lnTo>
                    <a:pt x="771" y="198"/>
                  </a:lnTo>
                  <a:lnTo>
                    <a:pt x="769" y="198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9" y="198"/>
                  </a:lnTo>
                  <a:lnTo>
                    <a:pt x="769" y="198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71" y="203"/>
                  </a:lnTo>
                  <a:lnTo>
                    <a:pt x="771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2" y="201"/>
                  </a:lnTo>
                  <a:lnTo>
                    <a:pt x="762" y="201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0" y="203"/>
                  </a:lnTo>
                  <a:lnTo>
                    <a:pt x="760" y="203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7" y="209"/>
                  </a:lnTo>
                  <a:lnTo>
                    <a:pt x="767" y="209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7" y="214"/>
                  </a:lnTo>
                  <a:lnTo>
                    <a:pt x="767" y="214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4" y="212"/>
                  </a:lnTo>
                  <a:lnTo>
                    <a:pt x="764" y="214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5" y="212"/>
                  </a:lnTo>
                  <a:lnTo>
                    <a:pt x="765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0"/>
                  </a:lnTo>
                  <a:lnTo>
                    <a:pt x="762" y="209"/>
                  </a:lnTo>
                  <a:lnTo>
                    <a:pt x="762" y="209"/>
                  </a:lnTo>
                  <a:lnTo>
                    <a:pt x="760" y="210"/>
                  </a:lnTo>
                  <a:lnTo>
                    <a:pt x="760" y="210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7"/>
                  </a:lnTo>
                  <a:lnTo>
                    <a:pt x="760" y="207"/>
                  </a:lnTo>
                  <a:lnTo>
                    <a:pt x="758" y="207"/>
                  </a:lnTo>
                  <a:lnTo>
                    <a:pt x="758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6" y="212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8"/>
                  </a:lnTo>
                  <a:lnTo>
                    <a:pt x="747" y="218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7" y="221"/>
                  </a:lnTo>
                  <a:lnTo>
                    <a:pt x="747" y="221"/>
                  </a:lnTo>
                  <a:lnTo>
                    <a:pt x="747" y="223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5" y="223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2" y="218"/>
                  </a:lnTo>
                  <a:lnTo>
                    <a:pt x="742" y="218"/>
                  </a:lnTo>
                  <a:lnTo>
                    <a:pt x="740" y="218"/>
                  </a:lnTo>
                  <a:lnTo>
                    <a:pt x="740" y="218"/>
                  </a:lnTo>
                  <a:lnTo>
                    <a:pt x="738" y="218"/>
                  </a:lnTo>
                  <a:lnTo>
                    <a:pt x="738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18"/>
                  </a:lnTo>
                  <a:lnTo>
                    <a:pt x="734" y="218"/>
                  </a:lnTo>
                  <a:lnTo>
                    <a:pt x="734" y="220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1" y="218"/>
                  </a:lnTo>
                  <a:lnTo>
                    <a:pt x="731" y="220"/>
                  </a:lnTo>
                  <a:lnTo>
                    <a:pt x="731" y="220"/>
                  </a:lnTo>
                  <a:lnTo>
                    <a:pt x="731" y="221"/>
                  </a:lnTo>
                  <a:lnTo>
                    <a:pt x="731" y="221"/>
                  </a:lnTo>
                  <a:lnTo>
                    <a:pt x="731" y="223"/>
                  </a:lnTo>
                  <a:lnTo>
                    <a:pt x="731" y="223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29" y="223"/>
                  </a:lnTo>
                  <a:lnTo>
                    <a:pt x="729" y="223"/>
                  </a:lnTo>
                  <a:lnTo>
                    <a:pt x="729" y="221"/>
                  </a:lnTo>
                  <a:lnTo>
                    <a:pt x="731" y="221"/>
                  </a:lnTo>
                  <a:lnTo>
                    <a:pt x="729" y="221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7" y="221"/>
                  </a:lnTo>
                  <a:lnTo>
                    <a:pt x="727" y="220"/>
                  </a:lnTo>
                  <a:lnTo>
                    <a:pt x="727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7" y="218"/>
                  </a:lnTo>
                  <a:lnTo>
                    <a:pt x="727" y="216"/>
                  </a:lnTo>
                  <a:lnTo>
                    <a:pt x="725" y="216"/>
                  </a:lnTo>
                  <a:lnTo>
                    <a:pt x="725" y="216"/>
                  </a:lnTo>
                  <a:lnTo>
                    <a:pt x="723" y="216"/>
                  </a:lnTo>
                  <a:lnTo>
                    <a:pt x="723" y="216"/>
                  </a:lnTo>
                  <a:lnTo>
                    <a:pt x="721" y="214"/>
                  </a:lnTo>
                  <a:lnTo>
                    <a:pt x="721" y="214"/>
                  </a:lnTo>
                  <a:lnTo>
                    <a:pt x="720" y="212"/>
                  </a:lnTo>
                  <a:lnTo>
                    <a:pt x="720" y="212"/>
                  </a:lnTo>
                  <a:lnTo>
                    <a:pt x="720" y="210"/>
                  </a:lnTo>
                  <a:lnTo>
                    <a:pt x="720" y="210"/>
                  </a:lnTo>
                  <a:lnTo>
                    <a:pt x="718" y="210"/>
                  </a:lnTo>
                  <a:lnTo>
                    <a:pt x="718" y="209"/>
                  </a:lnTo>
                  <a:lnTo>
                    <a:pt x="716" y="209"/>
                  </a:lnTo>
                  <a:lnTo>
                    <a:pt x="716" y="207"/>
                  </a:lnTo>
                  <a:lnTo>
                    <a:pt x="714" y="207"/>
                  </a:lnTo>
                  <a:lnTo>
                    <a:pt x="714" y="207"/>
                  </a:lnTo>
                  <a:lnTo>
                    <a:pt x="714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7"/>
                  </a:lnTo>
                  <a:lnTo>
                    <a:pt x="712" y="207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09" y="210"/>
                  </a:lnTo>
                  <a:lnTo>
                    <a:pt x="709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5" y="210"/>
                  </a:lnTo>
                  <a:lnTo>
                    <a:pt x="705" y="209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9" y="209"/>
                  </a:lnTo>
                  <a:lnTo>
                    <a:pt x="709" y="209"/>
                  </a:lnTo>
                  <a:lnTo>
                    <a:pt x="711" y="209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5"/>
                  </a:lnTo>
                  <a:lnTo>
                    <a:pt x="712" y="205"/>
                  </a:lnTo>
                  <a:lnTo>
                    <a:pt x="712" y="203"/>
                  </a:lnTo>
                  <a:lnTo>
                    <a:pt x="711" y="203"/>
                  </a:lnTo>
                  <a:lnTo>
                    <a:pt x="711" y="203"/>
                  </a:lnTo>
                  <a:lnTo>
                    <a:pt x="711" y="201"/>
                  </a:lnTo>
                  <a:lnTo>
                    <a:pt x="709" y="201"/>
                  </a:lnTo>
                  <a:lnTo>
                    <a:pt x="709" y="201"/>
                  </a:lnTo>
                  <a:lnTo>
                    <a:pt x="709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3" y="199"/>
                  </a:lnTo>
                  <a:lnTo>
                    <a:pt x="703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7" y="198"/>
                  </a:lnTo>
                  <a:lnTo>
                    <a:pt x="707" y="198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9" y="199"/>
                  </a:lnTo>
                  <a:lnTo>
                    <a:pt x="709" y="199"/>
                  </a:lnTo>
                  <a:lnTo>
                    <a:pt x="711" y="201"/>
                  </a:lnTo>
                  <a:lnTo>
                    <a:pt x="711" y="201"/>
                  </a:lnTo>
                  <a:lnTo>
                    <a:pt x="712" y="201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5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4" y="203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6" y="205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9"/>
                  </a:lnTo>
                  <a:lnTo>
                    <a:pt x="718" y="209"/>
                  </a:lnTo>
                  <a:lnTo>
                    <a:pt x="720" y="209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5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0" y="209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9" y="210"/>
                  </a:lnTo>
                  <a:lnTo>
                    <a:pt x="729" y="210"/>
                  </a:lnTo>
                  <a:lnTo>
                    <a:pt x="729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0"/>
                  </a:lnTo>
                  <a:lnTo>
                    <a:pt x="731" y="210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10"/>
                  </a:lnTo>
                  <a:lnTo>
                    <a:pt x="732" y="210"/>
                  </a:lnTo>
                  <a:lnTo>
                    <a:pt x="732" y="210"/>
                  </a:lnTo>
                  <a:lnTo>
                    <a:pt x="732" y="212"/>
                  </a:lnTo>
                  <a:lnTo>
                    <a:pt x="732" y="212"/>
                  </a:lnTo>
                  <a:lnTo>
                    <a:pt x="734" y="212"/>
                  </a:lnTo>
                  <a:lnTo>
                    <a:pt x="734" y="212"/>
                  </a:lnTo>
                  <a:lnTo>
                    <a:pt x="736" y="212"/>
                  </a:lnTo>
                  <a:lnTo>
                    <a:pt x="736" y="212"/>
                  </a:lnTo>
                  <a:lnTo>
                    <a:pt x="736" y="214"/>
                  </a:lnTo>
                  <a:lnTo>
                    <a:pt x="738" y="214"/>
                  </a:lnTo>
                  <a:lnTo>
                    <a:pt x="738" y="214"/>
                  </a:lnTo>
                  <a:lnTo>
                    <a:pt x="740" y="214"/>
                  </a:lnTo>
                  <a:lnTo>
                    <a:pt x="740" y="212"/>
                  </a:lnTo>
                  <a:lnTo>
                    <a:pt x="742" y="212"/>
                  </a:lnTo>
                  <a:lnTo>
                    <a:pt x="742" y="210"/>
                  </a:lnTo>
                  <a:lnTo>
                    <a:pt x="742" y="210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0" y="209"/>
                  </a:lnTo>
                  <a:lnTo>
                    <a:pt x="740" y="209"/>
                  </a:lnTo>
                  <a:lnTo>
                    <a:pt x="740" y="207"/>
                  </a:lnTo>
                  <a:lnTo>
                    <a:pt x="738" y="207"/>
                  </a:lnTo>
                  <a:lnTo>
                    <a:pt x="738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7" y="205"/>
                  </a:lnTo>
                  <a:lnTo>
                    <a:pt x="747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199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49" y="196"/>
                  </a:lnTo>
                  <a:lnTo>
                    <a:pt x="749" y="196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49" y="194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51" y="192"/>
                  </a:lnTo>
                  <a:lnTo>
                    <a:pt x="751" y="192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8" y="190"/>
                  </a:lnTo>
                  <a:lnTo>
                    <a:pt x="758" y="190"/>
                  </a:lnTo>
                  <a:lnTo>
                    <a:pt x="756" y="190"/>
                  </a:lnTo>
                  <a:lnTo>
                    <a:pt x="756" y="189"/>
                  </a:lnTo>
                  <a:lnTo>
                    <a:pt x="756" y="189"/>
                  </a:lnTo>
                  <a:lnTo>
                    <a:pt x="756" y="187"/>
                  </a:lnTo>
                  <a:lnTo>
                    <a:pt x="756" y="187"/>
                  </a:lnTo>
                  <a:lnTo>
                    <a:pt x="758" y="187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3"/>
                  </a:lnTo>
                  <a:lnTo>
                    <a:pt x="756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6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3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2" y="192"/>
                  </a:lnTo>
                  <a:lnTo>
                    <a:pt x="742" y="192"/>
                  </a:lnTo>
                  <a:lnTo>
                    <a:pt x="740" y="194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0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5" y="181"/>
                  </a:lnTo>
                  <a:lnTo>
                    <a:pt x="745" y="181"/>
                  </a:lnTo>
                  <a:lnTo>
                    <a:pt x="745" y="183"/>
                  </a:lnTo>
                  <a:lnTo>
                    <a:pt x="745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7" y="181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6"/>
                  </a:lnTo>
                  <a:lnTo>
                    <a:pt x="756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49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4"/>
                  </a:lnTo>
                  <a:lnTo>
                    <a:pt x="751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60" y="174"/>
                  </a:lnTo>
                  <a:lnTo>
                    <a:pt x="760" y="176"/>
                  </a:lnTo>
                  <a:lnTo>
                    <a:pt x="760" y="176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60" y="172"/>
                  </a:lnTo>
                  <a:lnTo>
                    <a:pt x="760" y="172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2" y="170"/>
                  </a:lnTo>
                  <a:lnTo>
                    <a:pt x="762" y="170"/>
                  </a:lnTo>
                  <a:lnTo>
                    <a:pt x="762" y="168"/>
                  </a:lnTo>
                  <a:lnTo>
                    <a:pt x="762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6" y="168"/>
                  </a:lnTo>
                  <a:lnTo>
                    <a:pt x="756" y="168"/>
                  </a:lnTo>
                  <a:lnTo>
                    <a:pt x="756" y="167"/>
                  </a:lnTo>
                  <a:lnTo>
                    <a:pt x="756" y="167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8" y="165"/>
                  </a:lnTo>
                  <a:lnTo>
                    <a:pt x="758" y="165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3" y="163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4" y="167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3" y="167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51" y="165"/>
                  </a:lnTo>
                  <a:lnTo>
                    <a:pt x="751" y="163"/>
                  </a:lnTo>
                  <a:lnTo>
                    <a:pt x="751" y="163"/>
                  </a:lnTo>
                  <a:lnTo>
                    <a:pt x="749" y="163"/>
                  </a:lnTo>
                  <a:lnTo>
                    <a:pt x="749" y="163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7" y="165"/>
                  </a:lnTo>
                  <a:lnTo>
                    <a:pt x="747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5" y="170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3" y="172"/>
                  </a:lnTo>
                  <a:lnTo>
                    <a:pt x="743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5"/>
                  </a:lnTo>
                  <a:lnTo>
                    <a:pt x="743" y="165"/>
                  </a:lnTo>
                  <a:lnTo>
                    <a:pt x="743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70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8"/>
                  </a:lnTo>
                  <a:lnTo>
                    <a:pt x="732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29" y="170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7" y="172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68"/>
                  </a:lnTo>
                  <a:lnTo>
                    <a:pt x="729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7"/>
                  </a:lnTo>
                  <a:lnTo>
                    <a:pt x="731" y="167"/>
                  </a:lnTo>
                  <a:lnTo>
                    <a:pt x="732" y="167"/>
                  </a:lnTo>
                  <a:lnTo>
                    <a:pt x="732" y="165"/>
                  </a:lnTo>
                  <a:lnTo>
                    <a:pt x="732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6" y="165"/>
                  </a:lnTo>
                  <a:lnTo>
                    <a:pt x="736" y="163"/>
                  </a:lnTo>
                  <a:lnTo>
                    <a:pt x="736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7"/>
                  </a:lnTo>
                  <a:lnTo>
                    <a:pt x="721" y="167"/>
                  </a:lnTo>
                  <a:lnTo>
                    <a:pt x="721" y="165"/>
                  </a:lnTo>
                  <a:lnTo>
                    <a:pt x="721" y="167"/>
                  </a:lnTo>
                  <a:lnTo>
                    <a:pt x="721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5"/>
                  </a:lnTo>
                  <a:lnTo>
                    <a:pt x="721" y="165"/>
                  </a:lnTo>
                  <a:lnTo>
                    <a:pt x="721" y="165"/>
                  </a:lnTo>
                  <a:lnTo>
                    <a:pt x="721" y="163"/>
                  </a:lnTo>
                  <a:lnTo>
                    <a:pt x="721" y="163"/>
                  </a:lnTo>
                  <a:lnTo>
                    <a:pt x="721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59"/>
                  </a:lnTo>
                  <a:lnTo>
                    <a:pt x="718" y="159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8" y="161"/>
                  </a:lnTo>
                  <a:lnTo>
                    <a:pt x="716" y="161"/>
                  </a:lnTo>
                  <a:lnTo>
                    <a:pt x="716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1" y="165"/>
                  </a:lnTo>
                  <a:lnTo>
                    <a:pt x="711" y="163"/>
                  </a:lnTo>
                  <a:lnTo>
                    <a:pt x="711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1" y="161"/>
                  </a:lnTo>
                  <a:lnTo>
                    <a:pt x="711" y="161"/>
                  </a:lnTo>
                  <a:lnTo>
                    <a:pt x="711" y="159"/>
                  </a:lnTo>
                  <a:lnTo>
                    <a:pt x="711" y="159"/>
                  </a:lnTo>
                  <a:lnTo>
                    <a:pt x="709" y="159"/>
                  </a:lnTo>
                  <a:lnTo>
                    <a:pt x="709" y="161"/>
                  </a:lnTo>
                  <a:lnTo>
                    <a:pt x="709" y="161"/>
                  </a:lnTo>
                  <a:lnTo>
                    <a:pt x="707" y="161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5"/>
                  </a:lnTo>
                  <a:lnTo>
                    <a:pt x="709" y="165"/>
                  </a:lnTo>
                  <a:lnTo>
                    <a:pt x="709" y="167"/>
                  </a:lnTo>
                  <a:lnTo>
                    <a:pt x="709" y="167"/>
                  </a:lnTo>
                  <a:lnTo>
                    <a:pt x="707" y="167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7"/>
                  </a:lnTo>
                  <a:lnTo>
                    <a:pt x="707" y="167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5" y="165"/>
                  </a:lnTo>
                  <a:lnTo>
                    <a:pt x="705" y="165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1" y="159"/>
                  </a:lnTo>
                  <a:lnTo>
                    <a:pt x="701" y="159"/>
                  </a:lnTo>
                  <a:lnTo>
                    <a:pt x="700" y="159"/>
                  </a:lnTo>
                  <a:lnTo>
                    <a:pt x="700" y="159"/>
                  </a:lnTo>
                  <a:lnTo>
                    <a:pt x="700" y="157"/>
                  </a:lnTo>
                  <a:lnTo>
                    <a:pt x="698" y="157"/>
                  </a:lnTo>
                  <a:lnTo>
                    <a:pt x="698" y="157"/>
                  </a:lnTo>
                  <a:lnTo>
                    <a:pt x="696" y="157"/>
                  </a:lnTo>
                  <a:lnTo>
                    <a:pt x="696" y="156"/>
                  </a:lnTo>
                  <a:lnTo>
                    <a:pt x="696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6" y="156"/>
                  </a:lnTo>
                  <a:lnTo>
                    <a:pt x="698" y="156"/>
                  </a:lnTo>
                  <a:lnTo>
                    <a:pt x="698" y="157"/>
                  </a:lnTo>
                  <a:lnTo>
                    <a:pt x="698" y="156"/>
                  </a:lnTo>
                  <a:lnTo>
                    <a:pt x="700" y="156"/>
                  </a:lnTo>
                  <a:lnTo>
                    <a:pt x="700" y="156"/>
                  </a:lnTo>
                  <a:lnTo>
                    <a:pt x="698" y="156"/>
                  </a:lnTo>
                  <a:lnTo>
                    <a:pt x="698" y="156"/>
                  </a:lnTo>
                  <a:lnTo>
                    <a:pt x="696" y="154"/>
                  </a:lnTo>
                  <a:lnTo>
                    <a:pt x="694" y="154"/>
                  </a:lnTo>
                  <a:lnTo>
                    <a:pt x="690" y="152"/>
                  </a:lnTo>
                  <a:lnTo>
                    <a:pt x="689" y="152"/>
                  </a:lnTo>
                  <a:lnTo>
                    <a:pt x="687" y="152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0"/>
                  </a:lnTo>
                  <a:lnTo>
                    <a:pt x="685" y="150"/>
                  </a:lnTo>
                  <a:lnTo>
                    <a:pt x="687" y="152"/>
                  </a:lnTo>
                  <a:lnTo>
                    <a:pt x="689" y="152"/>
                  </a:lnTo>
                  <a:lnTo>
                    <a:pt x="689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0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2" y="152"/>
                  </a:lnTo>
                  <a:lnTo>
                    <a:pt x="694" y="152"/>
                  </a:lnTo>
                  <a:lnTo>
                    <a:pt x="696" y="152"/>
                  </a:lnTo>
                  <a:lnTo>
                    <a:pt x="698" y="154"/>
                  </a:lnTo>
                  <a:lnTo>
                    <a:pt x="700" y="154"/>
                  </a:lnTo>
                  <a:lnTo>
                    <a:pt x="700" y="156"/>
                  </a:lnTo>
                  <a:lnTo>
                    <a:pt x="701" y="156"/>
                  </a:lnTo>
                  <a:lnTo>
                    <a:pt x="701" y="156"/>
                  </a:lnTo>
                  <a:lnTo>
                    <a:pt x="703" y="157"/>
                  </a:lnTo>
                  <a:lnTo>
                    <a:pt x="703" y="157"/>
                  </a:lnTo>
                  <a:lnTo>
                    <a:pt x="705" y="157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3" y="156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5" y="154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6"/>
                  </a:lnTo>
                  <a:lnTo>
                    <a:pt x="718" y="156"/>
                  </a:lnTo>
                  <a:lnTo>
                    <a:pt x="718" y="154"/>
                  </a:lnTo>
                  <a:lnTo>
                    <a:pt x="718" y="154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0"/>
                  </a:lnTo>
                  <a:lnTo>
                    <a:pt x="718" y="150"/>
                  </a:lnTo>
                  <a:lnTo>
                    <a:pt x="720" y="150"/>
                  </a:lnTo>
                  <a:lnTo>
                    <a:pt x="720" y="148"/>
                  </a:lnTo>
                  <a:lnTo>
                    <a:pt x="720" y="148"/>
                  </a:lnTo>
                  <a:lnTo>
                    <a:pt x="720" y="150"/>
                  </a:lnTo>
                  <a:lnTo>
                    <a:pt x="720" y="150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6"/>
                  </a:lnTo>
                  <a:lnTo>
                    <a:pt x="720" y="156"/>
                  </a:lnTo>
                  <a:lnTo>
                    <a:pt x="720" y="157"/>
                  </a:lnTo>
                  <a:lnTo>
                    <a:pt x="720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3" y="157"/>
                  </a:lnTo>
                  <a:lnTo>
                    <a:pt x="723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7"/>
                  </a:lnTo>
                  <a:lnTo>
                    <a:pt x="738" y="157"/>
                  </a:lnTo>
                  <a:lnTo>
                    <a:pt x="738" y="157"/>
                  </a:lnTo>
                  <a:lnTo>
                    <a:pt x="740" y="157"/>
                  </a:lnTo>
                  <a:lnTo>
                    <a:pt x="740" y="156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3" y="157"/>
                  </a:lnTo>
                  <a:lnTo>
                    <a:pt x="743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2" y="156"/>
                  </a:lnTo>
                  <a:lnTo>
                    <a:pt x="742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38" y="150"/>
                  </a:lnTo>
                  <a:lnTo>
                    <a:pt x="738" y="150"/>
                  </a:lnTo>
                  <a:lnTo>
                    <a:pt x="738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38" y="146"/>
                  </a:lnTo>
                  <a:lnTo>
                    <a:pt x="738" y="145"/>
                  </a:lnTo>
                  <a:lnTo>
                    <a:pt x="738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2" y="137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6" y="139"/>
                  </a:lnTo>
                  <a:lnTo>
                    <a:pt x="736" y="139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8" y="141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7"/>
                  </a:lnTo>
                  <a:lnTo>
                    <a:pt x="738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5" y="139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3" y="137"/>
                  </a:lnTo>
                  <a:lnTo>
                    <a:pt x="743" y="136"/>
                  </a:lnTo>
                  <a:lnTo>
                    <a:pt x="743" y="136"/>
                  </a:lnTo>
                  <a:lnTo>
                    <a:pt x="745" y="136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6"/>
                  </a:lnTo>
                  <a:lnTo>
                    <a:pt x="749" y="136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3" y="134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7" y="132"/>
                  </a:lnTo>
                  <a:lnTo>
                    <a:pt x="747" y="132"/>
                  </a:lnTo>
                  <a:lnTo>
                    <a:pt x="749" y="132"/>
                  </a:lnTo>
                  <a:lnTo>
                    <a:pt x="749" y="132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51" y="134"/>
                  </a:lnTo>
                  <a:lnTo>
                    <a:pt x="751" y="134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1" y="134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51" y="143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7" y="141"/>
                  </a:lnTo>
                  <a:lnTo>
                    <a:pt x="745" y="141"/>
                  </a:lnTo>
                  <a:lnTo>
                    <a:pt x="745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7" y="143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9" y="143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51" y="145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7" y="145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1" y="152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6"/>
                  </a:lnTo>
                  <a:lnTo>
                    <a:pt x="753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8" y="148"/>
                  </a:lnTo>
                  <a:lnTo>
                    <a:pt x="756" y="148"/>
                  </a:lnTo>
                  <a:lnTo>
                    <a:pt x="756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2"/>
                  </a:lnTo>
                  <a:lnTo>
                    <a:pt x="756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60" y="152"/>
                  </a:lnTo>
                  <a:lnTo>
                    <a:pt x="758" y="152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60" y="150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60" y="145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2" y="143"/>
                  </a:lnTo>
                  <a:lnTo>
                    <a:pt x="762" y="143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4" y="146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50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2" y="148"/>
                  </a:lnTo>
                  <a:lnTo>
                    <a:pt x="762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5" y="150"/>
                  </a:lnTo>
                  <a:lnTo>
                    <a:pt x="765" y="150"/>
                  </a:lnTo>
                  <a:lnTo>
                    <a:pt x="765" y="152"/>
                  </a:lnTo>
                  <a:lnTo>
                    <a:pt x="765" y="152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67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6"/>
                  </a:lnTo>
                  <a:lnTo>
                    <a:pt x="762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7" y="154"/>
                  </a:lnTo>
                  <a:lnTo>
                    <a:pt x="767" y="154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71" y="154"/>
                  </a:lnTo>
                  <a:lnTo>
                    <a:pt x="771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7" y="154"/>
                  </a:lnTo>
                  <a:lnTo>
                    <a:pt x="769" y="152"/>
                  </a:lnTo>
                  <a:lnTo>
                    <a:pt x="767" y="152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50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0"/>
                  </a:lnTo>
                  <a:lnTo>
                    <a:pt x="776" y="150"/>
                  </a:lnTo>
                  <a:lnTo>
                    <a:pt x="776" y="150"/>
                  </a:lnTo>
                  <a:lnTo>
                    <a:pt x="776" y="148"/>
                  </a:lnTo>
                  <a:lnTo>
                    <a:pt x="776" y="148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8" y="146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4" y="150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5" y="150"/>
                  </a:lnTo>
                  <a:lnTo>
                    <a:pt x="785" y="150"/>
                  </a:lnTo>
                  <a:lnTo>
                    <a:pt x="787" y="150"/>
                  </a:lnTo>
                  <a:lnTo>
                    <a:pt x="787" y="148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9" y="152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3"/>
                  </a:lnTo>
                  <a:lnTo>
                    <a:pt x="793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3" y="141"/>
                  </a:lnTo>
                  <a:lnTo>
                    <a:pt x="793" y="143"/>
                  </a:lnTo>
                  <a:lnTo>
                    <a:pt x="793" y="141"/>
                  </a:lnTo>
                  <a:lnTo>
                    <a:pt x="793" y="141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6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3" y="136"/>
                  </a:lnTo>
                  <a:lnTo>
                    <a:pt x="793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8" y="137"/>
                  </a:lnTo>
                  <a:lnTo>
                    <a:pt x="798" y="137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8" y="130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2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1"/>
                  </a:lnTo>
                  <a:lnTo>
                    <a:pt x="800" y="121"/>
                  </a:lnTo>
                  <a:lnTo>
                    <a:pt x="802" y="121"/>
                  </a:lnTo>
                  <a:lnTo>
                    <a:pt x="802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2" y="119"/>
                  </a:lnTo>
                  <a:lnTo>
                    <a:pt x="802" y="117"/>
                  </a:lnTo>
                  <a:lnTo>
                    <a:pt x="802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5"/>
                  </a:lnTo>
                  <a:lnTo>
                    <a:pt x="804" y="115"/>
                  </a:lnTo>
                  <a:lnTo>
                    <a:pt x="804" y="114"/>
                  </a:lnTo>
                  <a:lnTo>
                    <a:pt x="804" y="114"/>
                  </a:lnTo>
                  <a:lnTo>
                    <a:pt x="806" y="114"/>
                  </a:lnTo>
                  <a:lnTo>
                    <a:pt x="806" y="114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0"/>
                  </a:lnTo>
                  <a:lnTo>
                    <a:pt x="804" y="110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6" y="106"/>
                  </a:lnTo>
                  <a:lnTo>
                    <a:pt x="806" y="106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7" y="110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9" y="112"/>
                  </a:lnTo>
                  <a:lnTo>
                    <a:pt x="809" y="110"/>
                  </a:lnTo>
                  <a:lnTo>
                    <a:pt x="809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3" y="110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09" y="114"/>
                  </a:lnTo>
                  <a:lnTo>
                    <a:pt x="811" y="114"/>
                  </a:lnTo>
                  <a:lnTo>
                    <a:pt x="811" y="114"/>
                  </a:lnTo>
                  <a:lnTo>
                    <a:pt x="813" y="114"/>
                  </a:lnTo>
                  <a:lnTo>
                    <a:pt x="813" y="112"/>
                  </a:lnTo>
                  <a:lnTo>
                    <a:pt x="815" y="112"/>
                  </a:lnTo>
                  <a:lnTo>
                    <a:pt x="815" y="112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8" y="106"/>
                  </a:lnTo>
                  <a:lnTo>
                    <a:pt x="816" y="104"/>
                  </a:lnTo>
                  <a:lnTo>
                    <a:pt x="816" y="104"/>
                  </a:lnTo>
                  <a:lnTo>
                    <a:pt x="818" y="104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6" y="103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3" y="99"/>
                  </a:lnTo>
                  <a:lnTo>
                    <a:pt x="815" y="99"/>
                  </a:lnTo>
                  <a:lnTo>
                    <a:pt x="813" y="99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6" y="97"/>
                  </a:lnTo>
                  <a:lnTo>
                    <a:pt x="816" y="95"/>
                  </a:lnTo>
                  <a:lnTo>
                    <a:pt x="816" y="95"/>
                  </a:lnTo>
                  <a:lnTo>
                    <a:pt x="816" y="93"/>
                  </a:lnTo>
                  <a:lnTo>
                    <a:pt x="816" y="93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79"/>
                  </a:lnTo>
                  <a:lnTo>
                    <a:pt x="811" y="79"/>
                  </a:lnTo>
                  <a:lnTo>
                    <a:pt x="809" y="77"/>
                  </a:lnTo>
                  <a:lnTo>
                    <a:pt x="809" y="79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4" y="72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2" y="70"/>
                  </a:lnTo>
                  <a:lnTo>
                    <a:pt x="802" y="70"/>
                  </a:lnTo>
                  <a:lnTo>
                    <a:pt x="802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6" y="66"/>
                  </a:lnTo>
                  <a:lnTo>
                    <a:pt x="796" y="66"/>
                  </a:lnTo>
                  <a:lnTo>
                    <a:pt x="796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3" y="64"/>
                  </a:lnTo>
                  <a:lnTo>
                    <a:pt x="793" y="64"/>
                  </a:lnTo>
                  <a:lnTo>
                    <a:pt x="793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3" y="70"/>
                  </a:lnTo>
                  <a:lnTo>
                    <a:pt x="793" y="70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800" y="70"/>
                  </a:lnTo>
                  <a:lnTo>
                    <a:pt x="798" y="70"/>
                  </a:lnTo>
                  <a:lnTo>
                    <a:pt x="800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7"/>
                  </a:lnTo>
                  <a:lnTo>
                    <a:pt x="795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9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9"/>
                  </a:lnTo>
                  <a:lnTo>
                    <a:pt x="793" y="79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7" y="73"/>
                  </a:lnTo>
                  <a:lnTo>
                    <a:pt x="787" y="73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4" y="77"/>
                  </a:lnTo>
                  <a:lnTo>
                    <a:pt x="784" y="79"/>
                  </a:lnTo>
                  <a:lnTo>
                    <a:pt x="784" y="79"/>
                  </a:lnTo>
                  <a:lnTo>
                    <a:pt x="784" y="81"/>
                  </a:lnTo>
                  <a:lnTo>
                    <a:pt x="784" y="81"/>
                  </a:lnTo>
                  <a:lnTo>
                    <a:pt x="785" y="81"/>
                  </a:lnTo>
                  <a:lnTo>
                    <a:pt x="785" y="81"/>
                  </a:lnTo>
                  <a:lnTo>
                    <a:pt x="784" y="81"/>
                  </a:lnTo>
                  <a:lnTo>
                    <a:pt x="784" y="83"/>
                  </a:lnTo>
                  <a:lnTo>
                    <a:pt x="784" y="83"/>
                  </a:lnTo>
                  <a:lnTo>
                    <a:pt x="785" y="83"/>
                  </a:lnTo>
                  <a:lnTo>
                    <a:pt x="785" y="83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6"/>
                  </a:lnTo>
                  <a:lnTo>
                    <a:pt x="785" y="86"/>
                  </a:lnTo>
                  <a:lnTo>
                    <a:pt x="785" y="88"/>
                  </a:lnTo>
                  <a:lnTo>
                    <a:pt x="785" y="88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7" y="92"/>
                  </a:lnTo>
                  <a:lnTo>
                    <a:pt x="787" y="92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5"/>
                  </a:lnTo>
                  <a:lnTo>
                    <a:pt x="789" y="95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3"/>
                  </a:lnTo>
                  <a:lnTo>
                    <a:pt x="789" y="103"/>
                  </a:lnTo>
                  <a:lnTo>
                    <a:pt x="789" y="104"/>
                  </a:lnTo>
                  <a:lnTo>
                    <a:pt x="789" y="104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8"/>
                  </a:lnTo>
                  <a:lnTo>
                    <a:pt x="789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2" y="108"/>
                  </a:lnTo>
                  <a:lnTo>
                    <a:pt x="782" y="108"/>
                  </a:lnTo>
                  <a:lnTo>
                    <a:pt x="782" y="110"/>
                  </a:lnTo>
                  <a:lnTo>
                    <a:pt x="782" y="110"/>
                  </a:lnTo>
                  <a:lnTo>
                    <a:pt x="780" y="110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6" y="108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8"/>
                  </a:lnTo>
                  <a:lnTo>
                    <a:pt x="774" y="108"/>
                  </a:lnTo>
                  <a:lnTo>
                    <a:pt x="773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80" y="108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4"/>
                  </a:lnTo>
                  <a:lnTo>
                    <a:pt x="785" y="104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4" y="103"/>
                  </a:lnTo>
                  <a:lnTo>
                    <a:pt x="784" y="104"/>
                  </a:lnTo>
                  <a:lnTo>
                    <a:pt x="784" y="104"/>
                  </a:lnTo>
                  <a:lnTo>
                    <a:pt x="784" y="103"/>
                  </a:lnTo>
                  <a:lnTo>
                    <a:pt x="784" y="101"/>
                  </a:lnTo>
                  <a:lnTo>
                    <a:pt x="784" y="101"/>
                  </a:lnTo>
                  <a:lnTo>
                    <a:pt x="784" y="99"/>
                  </a:lnTo>
                  <a:lnTo>
                    <a:pt x="784" y="99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76" y="97"/>
                  </a:lnTo>
                  <a:lnTo>
                    <a:pt x="774" y="97"/>
                  </a:lnTo>
                  <a:lnTo>
                    <a:pt x="774" y="97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6" y="95"/>
                  </a:lnTo>
                  <a:lnTo>
                    <a:pt x="776" y="95"/>
                  </a:lnTo>
                  <a:lnTo>
                    <a:pt x="778" y="95"/>
                  </a:lnTo>
                  <a:lnTo>
                    <a:pt x="778" y="95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3"/>
                  </a:lnTo>
                  <a:lnTo>
                    <a:pt x="780" y="93"/>
                  </a:lnTo>
                  <a:lnTo>
                    <a:pt x="782" y="92"/>
                  </a:lnTo>
                  <a:lnTo>
                    <a:pt x="780" y="92"/>
                  </a:lnTo>
                  <a:lnTo>
                    <a:pt x="780" y="92"/>
                  </a:lnTo>
                  <a:lnTo>
                    <a:pt x="780" y="90"/>
                  </a:lnTo>
                  <a:lnTo>
                    <a:pt x="778" y="90"/>
                  </a:lnTo>
                  <a:lnTo>
                    <a:pt x="778" y="88"/>
                  </a:lnTo>
                  <a:lnTo>
                    <a:pt x="778" y="88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4" y="86"/>
                  </a:lnTo>
                  <a:lnTo>
                    <a:pt x="774" y="86"/>
                  </a:lnTo>
                  <a:lnTo>
                    <a:pt x="774" y="84"/>
                  </a:lnTo>
                  <a:lnTo>
                    <a:pt x="773" y="84"/>
                  </a:lnTo>
                  <a:lnTo>
                    <a:pt x="773" y="84"/>
                  </a:lnTo>
                  <a:lnTo>
                    <a:pt x="773" y="83"/>
                  </a:lnTo>
                  <a:lnTo>
                    <a:pt x="773" y="83"/>
                  </a:lnTo>
                  <a:lnTo>
                    <a:pt x="774" y="83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3"/>
                  </a:lnTo>
                  <a:lnTo>
                    <a:pt x="778" y="81"/>
                  </a:lnTo>
                  <a:lnTo>
                    <a:pt x="778" y="81"/>
                  </a:lnTo>
                  <a:lnTo>
                    <a:pt x="778" y="79"/>
                  </a:lnTo>
                  <a:lnTo>
                    <a:pt x="778" y="79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80" y="77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9"/>
                  </a:lnTo>
                  <a:lnTo>
                    <a:pt x="776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69" y="77"/>
                  </a:lnTo>
                  <a:lnTo>
                    <a:pt x="769" y="77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71" y="75"/>
                  </a:lnTo>
                  <a:lnTo>
                    <a:pt x="771" y="75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3" y="77"/>
                  </a:lnTo>
                  <a:lnTo>
                    <a:pt x="773" y="75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6" y="77"/>
                  </a:lnTo>
                  <a:lnTo>
                    <a:pt x="776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6" y="73"/>
                  </a:lnTo>
                  <a:lnTo>
                    <a:pt x="776" y="73"/>
                  </a:lnTo>
                  <a:lnTo>
                    <a:pt x="778" y="73"/>
                  </a:lnTo>
                  <a:lnTo>
                    <a:pt x="778" y="73"/>
                  </a:lnTo>
                  <a:lnTo>
                    <a:pt x="778" y="72"/>
                  </a:lnTo>
                  <a:lnTo>
                    <a:pt x="778" y="72"/>
                  </a:lnTo>
                  <a:lnTo>
                    <a:pt x="776" y="72"/>
                  </a:lnTo>
                  <a:lnTo>
                    <a:pt x="776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3" y="70"/>
                  </a:lnTo>
                  <a:lnTo>
                    <a:pt x="773" y="70"/>
                  </a:lnTo>
                  <a:lnTo>
                    <a:pt x="771" y="70"/>
                  </a:lnTo>
                  <a:lnTo>
                    <a:pt x="771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7" y="72"/>
                  </a:lnTo>
                  <a:lnTo>
                    <a:pt x="767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4" y="72"/>
                  </a:lnTo>
                  <a:lnTo>
                    <a:pt x="764" y="72"/>
                  </a:lnTo>
                  <a:lnTo>
                    <a:pt x="762" y="72"/>
                  </a:lnTo>
                  <a:lnTo>
                    <a:pt x="762" y="72"/>
                  </a:lnTo>
                  <a:lnTo>
                    <a:pt x="762" y="73"/>
                  </a:lnTo>
                  <a:lnTo>
                    <a:pt x="760" y="73"/>
                  </a:lnTo>
                  <a:lnTo>
                    <a:pt x="760" y="73"/>
                  </a:lnTo>
                  <a:lnTo>
                    <a:pt x="758" y="75"/>
                  </a:lnTo>
                  <a:lnTo>
                    <a:pt x="756" y="75"/>
                  </a:lnTo>
                  <a:lnTo>
                    <a:pt x="754" y="77"/>
                  </a:lnTo>
                  <a:lnTo>
                    <a:pt x="754" y="77"/>
                  </a:lnTo>
                  <a:lnTo>
                    <a:pt x="753" y="79"/>
                  </a:lnTo>
                  <a:lnTo>
                    <a:pt x="753" y="79"/>
                  </a:lnTo>
                  <a:lnTo>
                    <a:pt x="751" y="79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3"/>
                  </a:lnTo>
                  <a:lnTo>
                    <a:pt x="751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3"/>
                  </a:lnTo>
                  <a:lnTo>
                    <a:pt x="749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5" y="84"/>
                  </a:lnTo>
                  <a:lnTo>
                    <a:pt x="745" y="86"/>
                  </a:lnTo>
                  <a:lnTo>
                    <a:pt x="743" y="86"/>
                  </a:lnTo>
                  <a:lnTo>
                    <a:pt x="743" y="86"/>
                  </a:lnTo>
                  <a:lnTo>
                    <a:pt x="743" y="84"/>
                  </a:lnTo>
                  <a:lnTo>
                    <a:pt x="745" y="84"/>
                  </a:lnTo>
                  <a:lnTo>
                    <a:pt x="745" y="84"/>
                  </a:lnTo>
                  <a:lnTo>
                    <a:pt x="743" y="84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1"/>
                  </a:lnTo>
                  <a:lnTo>
                    <a:pt x="743" y="81"/>
                  </a:lnTo>
                  <a:lnTo>
                    <a:pt x="742" y="81"/>
                  </a:lnTo>
                  <a:lnTo>
                    <a:pt x="742" y="81"/>
                  </a:lnTo>
                  <a:lnTo>
                    <a:pt x="740" y="81"/>
                  </a:lnTo>
                  <a:lnTo>
                    <a:pt x="740" y="81"/>
                  </a:lnTo>
                  <a:lnTo>
                    <a:pt x="740" y="83"/>
                  </a:lnTo>
                  <a:lnTo>
                    <a:pt x="738" y="83"/>
                  </a:lnTo>
                  <a:lnTo>
                    <a:pt x="736" y="83"/>
                  </a:lnTo>
                  <a:lnTo>
                    <a:pt x="736" y="83"/>
                  </a:lnTo>
                  <a:lnTo>
                    <a:pt x="736" y="84"/>
                  </a:lnTo>
                  <a:lnTo>
                    <a:pt x="734" y="84"/>
                  </a:lnTo>
                  <a:lnTo>
                    <a:pt x="734" y="86"/>
                  </a:lnTo>
                  <a:lnTo>
                    <a:pt x="734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1" y="86"/>
                  </a:lnTo>
                  <a:lnTo>
                    <a:pt x="731" y="88"/>
                  </a:lnTo>
                  <a:lnTo>
                    <a:pt x="731" y="88"/>
                  </a:lnTo>
                  <a:lnTo>
                    <a:pt x="729" y="88"/>
                  </a:lnTo>
                  <a:lnTo>
                    <a:pt x="729" y="88"/>
                  </a:lnTo>
                  <a:lnTo>
                    <a:pt x="729" y="90"/>
                  </a:lnTo>
                  <a:lnTo>
                    <a:pt x="727" y="90"/>
                  </a:lnTo>
                  <a:lnTo>
                    <a:pt x="727" y="90"/>
                  </a:lnTo>
                  <a:lnTo>
                    <a:pt x="725" y="90"/>
                  </a:lnTo>
                  <a:lnTo>
                    <a:pt x="725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1" y="92"/>
                  </a:lnTo>
                  <a:lnTo>
                    <a:pt x="721" y="92"/>
                  </a:lnTo>
                  <a:lnTo>
                    <a:pt x="720" y="92"/>
                  </a:lnTo>
                  <a:lnTo>
                    <a:pt x="720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6" y="93"/>
                  </a:lnTo>
                  <a:lnTo>
                    <a:pt x="716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2" y="90"/>
                  </a:lnTo>
                  <a:lnTo>
                    <a:pt x="712" y="90"/>
                  </a:lnTo>
                  <a:lnTo>
                    <a:pt x="712" y="88"/>
                  </a:lnTo>
                  <a:lnTo>
                    <a:pt x="712" y="88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1" y="86"/>
                  </a:lnTo>
                  <a:lnTo>
                    <a:pt x="711" y="88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4"/>
                  </a:lnTo>
                  <a:lnTo>
                    <a:pt x="711" y="84"/>
                  </a:lnTo>
                  <a:lnTo>
                    <a:pt x="709" y="84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5" y="79"/>
                  </a:lnTo>
                  <a:lnTo>
                    <a:pt x="705" y="79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3" y="75"/>
                  </a:lnTo>
                  <a:lnTo>
                    <a:pt x="703" y="73"/>
                  </a:lnTo>
                  <a:lnTo>
                    <a:pt x="701" y="72"/>
                  </a:lnTo>
                  <a:lnTo>
                    <a:pt x="701" y="72"/>
                  </a:lnTo>
                  <a:lnTo>
                    <a:pt x="701" y="70"/>
                  </a:lnTo>
                  <a:lnTo>
                    <a:pt x="700" y="70"/>
                  </a:lnTo>
                  <a:lnTo>
                    <a:pt x="700" y="70"/>
                  </a:lnTo>
                  <a:lnTo>
                    <a:pt x="700" y="68"/>
                  </a:lnTo>
                  <a:lnTo>
                    <a:pt x="700" y="68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4"/>
                  </a:lnTo>
                  <a:lnTo>
                    <a:pt x="700" y="64"/>
                  </a:lnTo>
                  <a:lnTo>
                    <a:pt x="700" y="62"/>
                  </a:lnTo>
                  <a:lnTo>
                    <a:pt x="700" y="62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7"/>
                  </a:lnTo>
                  <a:lnTo>
                    <a:pt x="701" y="57"/>
                  </a:lnTo>
                  <a:lnTo>
                    <a:pt x="701" y="55"/>
                  </a:lnTo>
                  <a:lnTo>
                    <a:pt x="701" y="55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0" y="53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4" y="50"/>
                  </a:lnTo>
                  <a:lnTo>
                    <a:pt x="694" y="50"/>
                  </a:lnTo>
                  <a:lnTo>
                    <a:pt x="694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0" y="48"/>
                  </a:lnTo>
                  <a:lnTo>
                    <a:pt x="690" y="48"/>
                  </a:lnTo>
                  <a:lnTo>
                    <a:pt x="689" y="48"/>
                  </a:lnTo>
                  <a:lnTo>
                    <a:pt x="689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5" y="48"/>
                  </a:lnTo>
                  <a:lnTo>
                    <a:pt x="685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1" y="48"/>
                  </a:lnTo>
                  <a:lnTo>
                    <a:pt x="681" y="48"/>
                  </a:lnTo>
                  <a:lnTo>
                    <a:pt x="681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9" y="46"/>
                  </a:lnTo>
                  <a:lnTo>
                    <a:pt x="689" y="46"/>
                  </a:lnTo>
                  <a:lnTo>
                    <a:pt x="690" y="46"/>
                  </a:lnTo>
                  <a:lnTo>
                    <a:pt x="690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6" y="48"/>
                  </a:lnTo>
                  <a:lnTo>
                    <a:pt x="696" y="48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3" y="51"/>
                  </a:lnTo>
                  <a:lnTo>
                    <a:pt x="703" y="51"/>
                  </a:lnTo>
                  <a:lnTo>
                    <a:pt x="703" y="53"/>
                  </a:lnTo>
                  <a:lnTo>
                    <a:pt x="705" y="53"/>
                  </a:lnTo>
                  <a:lnTo>
                    <a:pt x="703" y="55"/>
                  </a:lnTo>
                  <a:lnTo>
                    <a:pt x="703" y="55"/>
                  </a:lnTo>
                  <a:lnTo>
                    <a:pt x="703" y="57"/>
                  </a:lnTo>
                  <a:lnTo>
                    <a:pt x="703" y="57"/>
                  </a:lnTo>
                  <a:lnTo>
                    <a:pt x="703" y="59"/>
                  </a:lnTo>
                  <a:lnTo>
                    <a:pt x="703" y="61"/>
                  </a:lnTo>
                  <a:lnTo>
                    <a:pt x="703" y="61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4"/>
                  </a:lnTo>
                  <a:lnTo>
                    <a:pt x="703" y="66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70"/>
                  </a:lnTo>
                  <a:lnTo>
                    <a:pt x="705" y="70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11" y="77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4" y="83"/>
                  </a:lnTo>
                  <a:lnTo>
                    <a:pt x="714" y="83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4" y="79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6" y="77"/>
                  </a:lnTo>
                  <a:lnTo>
                    <a:pt x="716" y="77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8" y="79"/>
                  </a:lnTo>
                  <a:lnTo>
                    <a:pt x="718" y="79"/>
                  </a:lnTo>
                  <a:lnTo>
                    <a:pt x="718" y="77"/>
                  </a:lnTo>
                  <a:lnTo>
                    <a:pt x="718" y="77"/>
                  </a:lnTo>
                  <a:lnTo>
                    <a:pt x="718" y="79"/>
                  </a:lnTo>
                  <a:lnTo>
                    <a:pt x="720" y="79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3" y="83"/>
                  </a:lnTo>
                  <a:lnTo>
                    <a:pt x="723" y="83"/>
                  </a:lnTo>
                  <a:lnTo>
                    <a:pt x="723" y="81"/>
                  </a:lnTo>
                  <a:lnTo>
                    <a:pt x="725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9" y="81"/>
                  </a:lnTo>
                  <a:lnTo>
                    <a:pt x="731" y="79"/>
                  </a:lnTo>
                  <a:lnTo>
                    <a:pt x="731" y="79"/>
                  </a:lnTo>
                  <a:lnTo>
                    <a:pt x="732" y="79"/>
                  </a:lnTo>
                  <a:lnTo>
                    <a:pt x="732" y="77"/>
                  </a:lnTo>
                  <a:lnTo>
                    <a:pt x="732" y="77"/>
                  </a:lnTo>
                  <a:lnTo>
                    <a:pt x="734" y="75"/>
                  </a:lnTo>
                  <a:lnTo>
                    <a:pt x="734" y="75"/>
                  </a:lnTo>
                  <a:lnTo>
                    <a:pt x="734" y="73"/>
                  </a:lnTo>
                  <a:lnTo>
                    <a:pt x="734" y="73"/>
                  </a:lnTo>
                  <a:lnTo>
                    <a:pt x="736" y="73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1" y="72"/>
                  </a:lnTo>
                  <a:lnTo>
                    <a:pt x="731" y="72"/>
                  </a:lnTo>
                  <a:lnTo>
                    <a:pt x="731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2" y="70"/>
                  </a:lnTo>
                  <a:lnTo>
                    <a:pt x="734" y="70"/>
                  </a:lnTo>
                  <a:lnTo>
                    <a:pt x="734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4" y="70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4" y="64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8" y="68"/>
                  </a:lnTo>
                  <a:lnTo>
                    <a:pt x="738" y="68"/>
                  </a:lnTo>
                  <a:lnTo>
                    <a:pt x="740" y="68"/>
                  </a:lnTo>
                  <a:lnTo>
                    <a:pt x="742" y="66"/>
                  </a:lnTo>
                  <a:lnTo>
                    <a:pt x="743" y="66"/>
                  </a:lnTo>
                  <a:lnTo>
                    <a:pt x="743" y="66"/>
                  </a:lnTo>
                  <a:lnTo>
                    <a:pt x="745" y="66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3" y="64"/>
                  </a:lnTo>
                  <a:lnTo>
                    <a:pt x="743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38" y="64"/>
                  </a:lnTo>
                  <a:lnTo>
                    <a:pt x="738" y="64"/>
                  </a:lnTo>
                  <a:lnTo>
                    <a:pt x="738" y="62"/>
                  </a:lnTo>
                  <a:lnTo>
                    <a:pt x="738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4" y="62"/>
                  </a:lnTo>
                  <a:lnTo>
                    <a:pt x="734" y="61"/>
                  </a:lnTo>
                  <a:lnTo>
                    <a:pt x="734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1" y="59"/>
                  </a:lnTo>
                  <a:lnTo>
                    <a:pt x="731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7" y="59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9" y="57"/>
                  </a:lnTo>
                  <a:lnTo>
                    <a:pt x="729" y="57"/>
                  </a:lnTo>
                  <a:lnTo>
                    <a:pt x="731" y="57"/>
                  </a:lnTo>
                  <a:lnTo>
                    <a:pt x="732" y="57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4" y="59"/>
                  </a:lnTo>
                  <a:lnTo>
                    <a:pt x="734" y="59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6" y="57"/>
                  </a:lnTo>
                  <a:lnTo>
                    <a:pt x="736" y="59"/>
                  </a:lnTo>
                  <a:lnTo>
                    <a:pt x="736" y="59"/>
                  </a:lnTo>
                  <a:lnTo>
                    <a:pt x="736" y="61"/>
                  </a:lnTo>
                  <a:lnTo>
                    <a:pt x="736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9" y="61"/>
                  </a:lnTo>
                  <a:lnTo>
                    <a:pt x="749" y="62"/>
                  </a:lnTo>
                  <a:lnTo>
                    <a:pt x="751" y="61"/>
                  </a:lnTo>
                  <a:lnTo>
                    <a:pt x="751" y="61"/>
                  </a:lnTo>
                  <a:lnTo>
                    <a:pt x="751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4" y="62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6" y="61"/>
                  </a:lnTo>
                  <a:lnTo>
                    <a:pt x="756" y="61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3" y="59"/>
                  </a:lnTo>
                  <a:lnTo>
                    <a:pt x="753" y="59"/>
                  </a:lnTo>
                  <a:lnTo>
                    <a:pt x="751" y="59"/>
                  </a:lnTo>
                  <a:lnTo>
                    <a:pt x="751" y="59"/>
                  </a:lnTo>
                  <a:lnTo>
                    <a:pt x="751" y="57"/>
                  </a:lnTo>
                  <a:lnTo>
                    <a:pt x="751" y="57"/>
                  </a:lnTo>
                  <a:lnTo>
                    <a:pt x="751" y="55"/>
                  </a:lnTo>
                  <a:lnTo>
                    <a:pt x="749" y="55"/>
                  </a:lnTo>
                  <a:lnTo>
                    <a:pt x="749" y="55"/>
                  </a:lnTo>
                  <a:lnTo>
                    <a:pt x="747" y="55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5"/>
                  </a:lnTo>
                  <a:lnTo>
                    <a:pt x="745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1"/>
                  </a:lnTo>
                  <a:lnTo>
                    <a:pt x="743" y="51"/>
                  </a:lnTo>
                  <a:lnTo>
                    <a:pt x="743" y="51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2" y="50"/>
                  </a:lnTo>
                  <a:lnTo>
                    <a:pt x="742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7" y="51"/>
                  </a:lnTo>
                  <a:lnTo>
                    <a:pt x="747" y="51"/>
                  </a:lnTo>
                  <a:lnTo>
                    <a:pt x="747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51" y="51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5"/>
                  </a:lnTo>
                  <a:lnTo>
                    <a:pt x="751" y="55"/>
                  </a:lnTo>
                  <a:lnTo>
                    <a:pt x="753" y="55"/>
                  </a:lnTo>
                  <a:lnTo>
                    <a:pt x="753" y="55"/>
                  </a:lnTo>
                  <a:lnTo>
                    <a:pt x="754" y="57"/>
                  </a:lnTo>
                  <a:lnTo>
                    <a:pt x="754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8" y="57"/>
                  </a:lnTo>
                  <a:lnTo>
                    <a:pt x="758" y="57"/>
                  </a:lnTo>
                  <a:lnTo>
                    <a:pt x="760" y="57"/>
                  </a:lnTo>
                  <a:lnTo>
                    <a:pt x="760" y="57"/>
                  </a:lnTo>
                  <a:lnTo>
                    <a:pt x="760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0" y="55"/>
                  </a:lnTo>
                  <a:lnTo>
                    <a:pt x="760" y="55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5" y="53"/>
                  </a:lnTo>
                  <a:lnTo>
                    <a:pt x="767" y="51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2" y="48"/>
                  </a:lnTo>
                  <a:lnTo>
                    <a:pt x="762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2" y="46"/>
                  </a:lnTo>
                  <a:lnTo>
                    <a:pt x="762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2"/>
                  </a:lnTo>
                  <a:lnTo>
                    <a:pt x="756" y="42"/>
                  </a:lnTo>
                  <a:lnTo>
                    <a:pt x="756" y="42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4" y="40"/>
                  </a:lnTo>
                  <a:lnTo>
                    <a:pt x="754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1" y="40"/>
                  </a:lnTo>
                  <a:lnTo>
                    <a:pt x="751" y="40"/>
                  </a:lnTo>
                  <a:lnTo>
                    <a:pt x="751" y="39"/>
                  </a:lnTo>
                  <a:lnTo>
                    <a:pt x="751" y="39"/>
                  </a:lnTo>
                  <a:lnTo>
                    <a:pt x="749" y="39"/>
                  </a:lnTo>
                  <a:lnTo>
                    <a:pt x="749" y="39"/>
                  </a:lnTo>
                  <a:lnTo>
                    <a:pt x="747" y="39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5"/>
                  </a:lnTo>
                  <a:lnTo>
                    <a:pt x="747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3"/>
                  </a:lnTo>
                  <a:lnTo>
                    <a:pt x="749" y="33"/>
                  </a:lnTo>
                  <a:lnTo>
                    <a:pt x="751" y="33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8" y="37"/>
                  </a:lnTo>
                  <a:lnTo>
                    <a:pt x="758" y="37"/>
                  </a:lnTo>
                  <a:lnTo>
                    <a:pt x="758" y="39"/>
                  </a:lnTo>
                  <a:lnTo>
                    <a:pt x="758" y="39"/>
                  </a:lnTo>
                  <a:lnTo>
                    <a:pt x="760" y="39"/>
                  </a:lnTo>
                  <a:lnTo>
                    <a:pt x="760" y="39"/>
                  </a:lnTo>
                  <a:lnTo>
                    <a:pt x="760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5" y="40"/>
                  </a:lnTo>
                  <a:lnTo>
                    <a:pt x="765" y="42"/>
                  </a:lnTo>
                  <a:lnTo>
                    <a:pt x="765" y="42"/>
                  </a:lnTo>
                  <a:lnTo>
                    <a:pt x="767" y="42"/>
                  </a:lnTo>
                  <a:lnTo>
                    <a:pt x="767" y="44"/>
                  </a:lnTo>
                  <a:lnTo>
                    <a:pt x="767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71" y="46"/>
                  </a:lnTo>
                  <a:lnTo>
                    <a:pt x="771" y="46"/>
                  </a:lnTo>
                  <a:lnTo>
                    <a:pt x="773" y="46"/>
                  </a:lnTo>
                  <a:lnTo>
                    <a:pt x="773" y="46"/>
                  </a:lnTo>
                  <a:lnTo>
                    <a:pt x="774" y="46"/>
                  </a:lnTo>
                  <a:lnTo>
                    <a:pt x="776" y="46"/>
                  </a:lnTo>
                  <a:lnTo>
                    <a:pt x="778" y="46"/>
                  </a:lnTo>
                  <a:lnTo>
                    <a:pt x="780" y="46"/>
                  </a:lnTo>
                  <a:lnTo>
                    <a:pt x="780" y="46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6" y="44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3" y="40"/>
                  </a:lnTo>
                  <a:lnTo>
                    <a:pt x="773" y="42"/>
                  </a:lnTo>
                  <a:lnTo>
                    <a:pt x="773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39"/>
                  </a:lnTo>
                  <a:lnTo>
                    <a:pt x="774" y="37"/>
                  </a:lnTo>
                  <a:lnTo>
                    <a:pt x="774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5"/>
                  </a:lnTo>
                  <a:lnTo>
                    <a:pt x="773" y="35"/>
                  </a:lnTo>
                  <a:lnTo>
                    <a:pt x="771" y="35"/>
                  </a:lnTo>
                  <a:lnTo>
                    <a:pt x="771" y="35"/>
                  </a:lnTo>
                  <a:lnTo>
                    <a:pt x="771" y="33"/>
                  </a:lnTo>
                  <a:lnTo>
                    <a:pt x="771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9" y="28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71" y="28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4" y="30"/>
                  </a:lnTo>
                  <a:lnTo>
                    <a:pt x="774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3"/>
                  </a:lnTo>
                  <a:lnTo>
                    <a:pt x="776" y="33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40"/>
                  </a:lnTo>
                  <a:lnTo>
                    <a:pt x="780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4"/>
                  </a:lnTo>
                  <a:lnTo>
                    <a:pt x="785" y="44"/>
                  </a:lnTo>
                  <a:lnTo>
                    <a:pt x="785" y="46"/>
                  </a:lnTo>
                  <a:lnTo>
                    <a:pt x="785" y="46"/>
                  </a:lnTo>
                  <a:lnTo>
                    <a:pt x="787" y="48"/>
                  </a:lnTo>
                  <a:lnTo>
                    <a:pt x="787" y="48"/>
                  </a:lnTo>
                  <a:lnTo>
                    <a:pt x="789" y="50"/>
                  </a:lnTo>
                  <a:lnTo>
                    <a:pt x="789" y="50"/>
                  </a:lnTo>
                  <a:lnTo>
                    <a:pt x="791" y="50"/>
                  </a:lnTo>
                  <a:lnTo>
                    <a:pt x="793" y="51"/>
                  </a:lnTo>
                  <a:lnTo>
                    <a:pt x="793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0"/>
                  </a:lnTo>
                  <a:lnTo>
                    <a:pt x="795" y="50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1" y="46"/>
                  </a:lnTo>
                  <a:lnTo>
                    <a:pt x="791" y="46"/>
                  </a:lnTo>
                  <a:lnTo>
                    <a:pt x="791" y="44"/>
                  </a:lnTo>
                  <a:lnTo>
                    <a:pt x="791" y="44"/>
                  </a:lnTo>
                  <a:lnTo>
                    <a:pt x="789" y="44"/>
                  </a:lnTo>
                  <a:lnTo>
                    <a:pt x="789" y="44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7" y="42"/>
                  </a:lnTo>
                  <a:lnTo>
                    <a:pt x="787" y="42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39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4" y="37"/>
                  </a:lnTo>
                  <a:lnTo>
                    <a:pt x="784" y="35"/>
                  </a:lnTo>
                  <a:lnTo>
                    <a:pt x="782" y="35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80" y="31"/>
                  </a:lnTo>
                  <a:lnTo>
                    <a:pt x="780" y="31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6" y="26"/>
                  </a:lnTo>
                  <a:lnTo>
                    <a:pt x="776" y="26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0"/>
                  </a:lnTo>
                  <a:lnTo>
                    <a:pt x="773" y="20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1" y="17"/>
                  </a:lnTo>
                  <a:lnTo>
                    <a:pt x="771" y="17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71" y="17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2" y="15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0" y="11"/>
                  </a:lnTo>
                  <a:lnTo>
                    <a:pt x="754" y="0"/>
                  </a:lnTo>
                  <a:lnTo>
                    <a:pt x="754" y="0"/>
                  </a:lnTo>
                  <a:lnTo>
                    <a:pt x="745" y="4"/>
                  </a:lnTo>
                  <a:lnTo>
                    <a:pt x="727" y="9"/>
                  </a:lnTo>
                  <a:lnTo>
                    <a:pt x="711" y="15"/>
                  </a:lnTo>
                  <a:lnTo>
                    <a:pt x="705" y="17"/>
                  </a:lnTo>
                  <a:lnTo>
                    <a:pt x="670" y="26"/>
                  </a:lnTo>
                  <a:lnTo>
                    <a:pt x="647" y="33"/>
                  </a:lnTo>
                  <a:lnTo>
                    <a:pt x="632" y="39"/>
                  </a:lnTo>
                  <a:lnTo>
                    <a:pt x="590" y="50"/>
                  </a:lnTo>
                  <a:lnTo>
                    <a:pt x="577" y="53"/>
                  </a:lnTo>
                  <a:lnTo>
                    <a:pt x="563" y="59"/>
                  </a:lnTo>
                  <a:lnTo>
                    <a:pt x="537" y="66"/>
                  </a:lnTo>
                  <a:lnTo>
                    <a:pt x="524" y="72"/>
                  </a:lnTo>
                  <a:lnTo>
                    <a:pt x="499" y="77"/>
                  </a:lnTo>
                  <a:lnTo>
                    <a:pt x="493" y="79"/>
                  </a:lnTo>
                  <a:lnTo>
                    <a:pt x="458" y="88"/>
                  </a:lnTo>
                  <a:lnTo>
                    <a:pt x="453" y="90"/>
                  </a:lnTo>
                  <a:lnTo>
                    <a:pt x="424" y="99"/>
                  </a:lnTo>
                  <a:lnTo>
                    <a:pt x="404" y="103"/>
                  </a:lnTo>
                  <a:lnTo>
                    <a:pt x="374" y="112"/>
                  </a:lnTo>
                  <a:lnTo>
                    <a:pt x="372" y="112"/>
                  </a:lnTo>
                  <a:lnTo>
                    <a:pt x="336" y="121"/>
                  </a:lnTo>
                  <a:lnTo>
                    <a:pt x="318" y="125"/>
                  </a:lnTo>
                  <a:lnTo>
                    <a:pt x="296" y="130"/>
                  </a:lnTo>
                  <a:lnTo>
                    <a:pt x="290" y="132"/>
                  </a:lnTo>
                  <a:lnTo>
                    <a:pt x="246" y="141"/>
                  </a:lnTo>
                  <a:lnTo>
                    <a:pt x="215" y="146"/>
                  </a:lnTo>
                  <a:lnTo>
                    <a:pt x="215" y="146"/>
                  </a:lnTo>
                  <a:lnTo>
                    <a:pt x="215" y="148"/>
                  </a:lnTo>
                  <a:lnTo>
                    <a:pt x="215" y="150"/>
                  </a:lnTo>
                  <a:lnTo>
                    <a:pt x="214" y="150"/>
                  </a:lnTo>
                  <a:lnTo>
                    <a:pt x="215" y="152"/>
                  </a:lnTo>
                  <a:lnTo>
                    <a:pt x="214" y="154"/>
                  </a:lnTo>
                  <a:lnTo>
                    <a:pt x="215" y="157"/>
                  </a:lnTo>
                  <a:lnTo>
                    <a:pt x="215" y="159"/>
                  </a:lnTo>
                  <a:lnTo>
                    <a:pt x="217" y="161"/>
                  </a:lnTo>
                  <a:lnTo>
                    <a:pt x="215" y="161"/>
                  </a:lnTo>
                  <a:lnTo>
                    <a:pt x="215" y="163"/>
                  </a:lnTo>
                  <a:lnTo>
                    <a:pt x="215" y="165"/>
                  </a:lnTo>
                  <a:lnTo>
                    <a:pt x="215" y="168"/>
                  </a:lnTo>
                  <a:lnTo>
                    <a:pt x="214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7" y="176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7" y="179"/>
                  </a:lnTo>
                  <a:lnTo>
                    <a:pt x="214" y="179"/>
                  </a:lnTo>
                  <a:lnTo>
                    <a:pt x="212" y="179"/>
                  </a:lnTo>
                  <a:lnTo>
                    <a:pt x="212" y="178"/>
                  </a:lnTo>
                  <a:lnTo>
                    <a:pt x="210" y="179"/>
                  </a:lnTo>
                  <a:lnTo>
                    <a:pt x="208" y="179"/>
                  </a:lnTo>
                  <a:lnTo>
                    <a:pt x="206" y="181"/>
                  </a:lnTo>
                  <a:lnTo>
                    <a:pt x="204" y="183"/>
                  </a:lnTo>
                  <a:lnTo>
                    <a:pt x="204" y="185"/>
                  </a:lnTo>
                  <a:lnTo>
                    <a:pt x="203" y="185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1" y="189"/>
                  </a:lnTo>
                  <a:lnTo>
                    <a:pt x="201" y="189"/>
                  </a:lnTo>
                  <a:lnTo>
                    <a:pt x="201" y="192"/>
                  </a:lnTo>
                  <a:lnTo>
                    <a:pt x="195" y="209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95" y="212"/>
                  </a:lnTo>
                  <a:lnTo>
                    <a:pt x="195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4"/>
                  </a:lnTo>
                  <a:lnTo>
                    <a:pt x="192" y="214"/>
                  </a:lnTo>
                  <a:lnTo>
                    <a:pt x="192" y="216"/>
                  </a:lnTo>
                  <a:lnTo>
                    <a:pt x="190" y="216"/>
                  </a:lnTo>
                  <a:lnTo>
                    <a:pt x="188" y="216"/>
                  </a:lnTo>
                  <a:lnTo>
                    <a:pt x="186" y="216"/>
                  </a:lnTo>
                  <a:lnTo>
                    <a:pt x="184" y="216"/>
                  </a:lnTo>
                  <a:lnTo>
                    <a:pt x="182" y="212"/>
                  </a:lnTo>
                  <a:lnTo>
                    <a:pt x="182" y="212"/>
                  </a:lnTo>
                  <a:lnTo>
                    <a:pt x="181" y="212"/>
                  </a:lnTo>
                  <a:lnTo>
                    <a:pt x="181" y="210"/>
                  </a:lnTo>
                  <a:lnTo>
                    <a:pt x="177" y="212"/>
                  </a:lnTo>
                  <a:lnTo>
                    <a:pt x="177" y="212"/>
                  </a:lnTo>
                  <a:lnTo>
                    <a:pt x="177" y="214"/>
                  </a:lnTo>
                  <a:lnTo>
                    <a:pt x="175" y="214"/>
                  </a:lnTo>
                  <a:lnTo>
                    <a:pt x="175" y="216"/>
                  </a:lnTo>
                  <a:lnTo>
                    <a:pt x="173" y="216"/>
                  </a:lnTo>
                  <a:lnTo>
                    <a:pt x="172" y="218"/>
                  </a:lnTo>
                  <a:lnTo>
                    <a:pt x="172" y="218"/>
                  </a:lnTo>
                  <a:lnTo>
                    <a:pt x="170" y="220"/>
                  </a:lnTo>
                  <a:lnTo>
                    <a:pt x="164" y="220"/>
                  </a:lnTo>
                  <a:lnTo>
                    <a:pt x="162" y="221"/>
                  </a:lnTo>
                  <a:lnTo>
                    <a:pt x="162" y="221"/>
                  </a:lnTo>
                  <a:lnTo>
                    <a:pt x="161" y="223"/>
                  </a:lnTo>
                  <a:lnTo>
                    <a:pt x="161" y="223"/>
                  </a:lnTo>
                  <a:lnTo>
                    <a:pt x="161" y="225"/>
                  </a:lnTo>
                  <a:lnTo>
                    <a:pt x="159" y="225"/>
                  </a:lnTo>
                  <a:lnTo>
                    <a:pt x="159" y="227"/>
                  </a:lnTo>
                  <a:lnTo>
                    <a:pt x="157" y="232"/>
                  </a:lnTo>
                  <a:lnTo>
                    <a:pt x="157" y="234"/>
                  </a:lnTo>
                  <a:lnTo>
                    <a:pt x="155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2"/>
                  </a:lnTo>
                  <a:lnTo>
                    <a:pt x="153" y="242"/>
                  </a:lnTo>
                  <a:lnTo>
                    <a:pt x="151" y="242"/>
                  </a:lnTo>
                  <a:lnTo>
                    <a:pt x="151" y="242"/>
                  </a:lnTo>
                  <a:lnTo>
                    <a:pt x="150" y="242"/>
                  </a:lnTo>
                  <a:lnTo>
                    <a:pt x="150" y="242"/>
                  </a:lnTo>
                  <a:lnTo>
                    <a:pt x="150" y="243"/>
                  </a:lnTo>
                  <a:lnTo>
                    <a:pt x="150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4" y="245"/>
                  </a:lnTo>
                  <a:lnTo>
                    <a:pt x="142" y="245"/>
                  </a:lnTo>
                  <a:lnTo>
                    <a:pt x="142" y="243"/>
                  </a:lnTo>
                  <a:lnTo>
                    <a:pt x="144" y="242"/>
                  </a:lnTo>
                  <a:lnTo>
                    <a:pt x="142" y="240"/>
                  </a:lnTo>
                  <a:lnTo>
                    <a:pt x="142" y="238"/>
                  </a:lnTo>
                  <a:lnTo>
                    <a:pt x="142" y="238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0" y="236"/>
                  </a:lnTo>
                  <a:lnTo>
                    <a:pt x="140" y="234"/>
                  </a:lnTo>
                  <a:lnTo>
                    <a:pt x="140" y="234"/>
                  </a:lnTo>
                  <a:lnTo>
                    <a:pt x="137" y="234"/>
                  </a:lnTo>
                  <a:lnTo>
                    <a:pt x="137" y="234"/>
                  </a:lnTo>
                  <a:lnTo>
                    <a:pt x="133" y="236"/>
                  </a:lnTo>
                  <a:lnTo>
                    <a:pt x="133" y="238"/>
                  </a:lnTo>
                  <a:lnTo>
                    <a:pt x="131" y="240"/>
                  </a:lnTo>
                  <a:lnTo>
                    <a:pt x="129" y="242"/>
                  </a:lnTo>
                  <a:lnTo>
                    <a:pt x="126" y="243"/>
                  </a:lnTo>
                  <a:lnTo>
                    <a:pt x="126" y="243"/>
                  </a:lnTo>
                  <a:lnTo>
                    <a:pt x="126" y="245"/>
                  </a:lnTo>
                  <a:lnTo>
                    <a:pt x="126" y="247"/>
                  </a:lnTo>
                  <a:lnTo>
                    <a:pt x="128" y="247"/>
                  </a:lnTo>
                  <a:lnTo>
                    <a:pt x="128" y="247"/>
                  </a:lnTo>
                  <a:lnTo>
                    <a:pt x="126" y="249"/>
                  </a:lnTo>
                  <a:lnTo>
                    <a:pt x="126" y="249"/>
                  </a:lnTo>
                  <a:lnTo>
                    <a:pt x="126" y="251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4" y="254"/>
                  </a:lnTo>
                  <a:lnTo>
                    <a:pt x="124" y="254"/>
                  </a:lnTo>
                  <a:lnTo>
                    <a:pt x="120" y="251"/>
                  </a:lnTo>
                  <a:lnTo>
                    <a:pt x="120" y="252"/>
                  </a:lnTo>
                  <a:lnTo>
                    <a:pt x="119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7" y="254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2"/>
                  </a:lnTo>
                  <a:lnTo>
                    <a:pt x="119" y="262"/>
                  </a:lnTo>
                  <a:lnTo>
                    <a:pt x="119" y="262"/>
                  </a:lnTo>
                  <a:lnTo>
                    <a:pt x="117" y="263"/>
                  </a:lnTo>
                  <a:lnTo>
                    <a:pt x="117" y="263"/>
                  </a:lnTo>
                  <a:lnTo>
                    <a:pt x="117" y="265"/>
                  </a:lnTo>
                  <a:lnTo>
                    <a:pt x="117" y="267"/>
                  </a:lnTo>
                  <a:lnTo>
                    <a:pt x="115" y="269"/>
                  </a:lnTo>
                  <a:lnTo>
                    <a:pt x="115" y="271"/>
                  </a:lnTo>
                  <a:lnTo>
                    <a:pt x="115" y="273"/>
                  </a:lnTo>
                  <a:lnTo>
                    <a:pt x="113" y="274"/>
                  </a:lnTo>
                  <a:lnTo>
                    <a:pt x="113" y="276"/>
                  </a:lnTo>
                  <a:lnTo>
                    <a:pt x="111" y="276"/>
                  </a:lnTo>
                  <a:lnTo>
                    <a:pt x="109" y="276"/>
                  </a:lnTo>
                  <a:lnTo>
                    <a:pt x="106" y="276"/>
                  </a:lnTo>
                  <a:lnTo>
                    <a:pt x="104" y="276"/>
                  </a:lnTo>
                  <a:lnTo>
                    <a:pt x="102" y="280"/>
                  </a:lnTo>
                  <a:lnTo>
                    <a:pt x="100" y="280"/>
                  </a:lnTo>
                  <a:lnTo>
                    <a:pt x="100" y="280"/>
                  </a:lnTo>
                  <a:lnTo>
                    <a:pt x="97" y="282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5"/>
                  </a:lnTo>
                  <a:lnTo>
                    <a:pt x="93" y="287"/>
                  </a:lnTo>
                  <a:lnTo>
                    <a:pt x="91" y="287"/>
                  </a:lnTo>
                  <a:lnTo>
                    <a:pt x="89" y="287"/>
                  </a:lnTo>
                  <a:lnTo>
                    <a:pt x="89" y="289"/>
                  </a:lnTo>
                  <a:lnTo>
                    <a:pt x="87" y="289"/>
                  </a:lnTo>
                  <a:lnTo>
                    <a:pt x="87" y="293"/>
                  </a:lnTo>
                  <a:lnTo>
                    <a:pt x="86" y="295"/>
                  </a:lnTo>
                  <a:lnTo>
                    <a:pt x="86" y="298"/>
                  </a:lnTo>
                  <a:lnTo>
                    <a:pt x="86" y="298"/>
                  </a:lnTo>
                  <a:lnTo>
                    <a:pt x="84" y="298"/>
                  </a:lnTo>
                  <a:lnTo>
                    <a:pt x="82" y="298"/>
                  </a:lnTo>
                  <a:lnTo>
                    <a:pt x="80" y="298"/>
                  </a:lnTo>
                  <a:lnTo>
                    <a:pt x="80" y="298"/>
                  </a:lnTo>
                  <a:lnTo>
                    <a:pt x="80" y="300"/>
                  </a:lnTo>
                  <a:lnTo>
                    <a:pt x="78" y="302"/>
                  </a:lnTo>
                  <a:lnTo>
                    <a:pt x="78" y="302"/>
                  </a:lnTo>
                  <a:lnTo>
                    <a:pt x="76" y="304"/>
                  </a:lnTo>
                  <a:lnTo>
                    <a:pt x="75" y="305"/>
                  </a:lnTo>
                  <a:lnTo>
                    <a:pt x="71" y="307"/>
                  </a:lnTo>
                  <a:lnTo>
                    <a:pt x="71" y="309"/>
                  </a:lnTo>
                  <a:lnTo>
                    <a:pt x="69" y="311"/>
                  </a:lnTo>
                  <a:lnTo>
                    <a:pt x="69" y="313"/>
                  </a:lnTo>
                  <a:lnTo>
                    <a:pt x="66" y="315"/>
                  </a:lnTo>
                  <a:lnTo>
                    <a:pt x="66" y="315"/>
                  </a:lnTo>
                  <a:lnTo>
                    <a:pt x="64" y="315"/>
                  </a:lnTo>
                  <a:lnTo>
                    <a:pt x="62" y="315"/>
                  </a:lnTo>
                  <a:lnTo>
                    <a:pt x="58" y="315"/>
                  </a:lnTo>
                  <a:lnTo>
                    <a:pt x="56" y="315"/>
                  </a:lnTo>
                  <a:lnTo>
                    <a:pt x="56" y="315"/>
                  </a:lnTo>
                  <a:lnTo>
                    <a:pt x="55" y="316"/>
                  </a:lnTo>
                  <a:lnTo>
                    <a:pt x="55" y="316"/>
                  </a:lnTo>
                  <a:lnTo>
                    <a:pt x="53" y="316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49" y="318"/>
                  </a:lnTo>
                  <a:lnTo>
                    <a:pt x="47" y="318"/>
                  </a:lnTo>
                  <a:lnTo>
                    <a:pt x="45" y="318"/>
                  </a:lnTo>
                  <a:lnTo>
                    <a:pt x="42" y="318"/>
                  </a:lnTo>
                  <a:lnTo>
                    <a:pt x="40" y="320"/>
                  </a:lnTo>
                  <a:lnTo>
                    <a:pt x="38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1" y="329"/>
                  </a:lnTo>
                  <a:lnTo>
                    <a:pt x="31" y="331"/>
                  </a:lnTo>
                  <a:lnTo>
                    <a:pt x="29" y="333"/>
                  </a:lnTo>
                  <a:lnTo>
                    <a:pt x="29" y="335"/>
                  </a:lnTo>
                  <a:lnTo>
                    <a:pt x="27" y="335"/>
                  </a:lnTo>
                  <a:lnTo>
                    <a:pt x="25" y="337"/>
                  </a:lnTo>
                  <a:lnTo>
                    <a:pt x="25" y="337"/>
                  </a:lnTo>
                  <a:lnTo>
                    <a:pt x="24" y="340"/>
                  </a:lnTo>
                  <a:lnTo>
                    <a:pt x="22" y="340"/>
                  </a:lnTo>
                  <a:lnTo>
                    <a:pt x="22" y="342"/>
                  </a:lnTo>
                  <a:lnTo>
                    <a:pt x="20" y="344"/>
                  </a:lnTo>
                  <a:lnTo>
                    <a:pt x="20" y="344"/>
                  </a:lnTo>
                  <a:lnTo>
                    <a:pt x="22" y="346"/>
                  </a:lnTo>
                  <a:lnTo>
                    <a:pt x="24" y="348"/>
                  </a:lnTo>
                  <a:lnTo>
                    <a:pt x="22" y="351"/>
                  </a:lnTo>
                  <a:lnTo>
                    <a:pt x="22" y="351"/>
                  </a:lnTo>
                  <a:lnTo>
                    <a:pt x="22" y="353"/>
                  </a:lnTo>
                  <a:lnTo>
                    <a:pt x="22" y="355"/>
                  </a:lnTo>
                  <a:lnTo>
                    <a:pt x="24" y="357"/>
                  </a:lnTo>
                  <a:lnTo>
                    <a:pt x="22" y="358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20" y="362"/>
                  </a:lnTo>
                  <a:lnTo>
                    <a:pt x="20" y="362"/>
                  </a:lnTo>
                  <a:lnTo>
                    <a:pt x="18" y="364"/>
                  </a:lnTo>
                  <a:lnTo>
                    <a:pt x="18" y="366"/>
                  </a:lnTo>
                  <a:lnTo>
                    <a:pt x="16" y="366"/>
                  </a:lnTo>
                  <a:lnTo>
                    <a:pt x="14" y="368"/>
                  </a:lnTo>
                  <a:lnTo>
                    <a:pt x="13" y="368"/>
                  </a:lnTo>
                  <a:lnTo>
                    <a:pt x="11" y="368"/>
                  </a:lnTo>
                  <a:lnTo>
                    <a:pt x="9" y="368"/>
                  </a:lnTo>
                  <a:lnTo>
                    <a:pt x="7" y="368"/>
                  </a:lnTo>
                  <a:lnTo>
                    <a:pt x="7" y="368"/>
                  </a:lnTo>
                  <a:lnTo>
                    <a:pt x="5" y="368"/>
                  </a:lnTo>
                  <a:lnTo>
                    <a:pt x="5" y="366"/>
                  </a:lnTo>
                  <a:lnTo>
                    <a:pt x="5" y="366"/>
                  </a:lnTo>
                  <a:lnTo>
                    <a:pt x="0" y="373"/>
                  </a:lnTo>
                  <a:lnTo>
                    <a:pt x="0" y="373"/>
                  </a:lnTo>
                  <a:lnTo>
                    <a:pt x="2" y="402"/>
                  </a:lnTo>
                  <a:lnTo>
                    <a:pt x="122" y="37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81"/>
            <p:cNvSpPr>
              <a:spLocks/>
            </p:cNvSpPr>
            <p:nvPr userDrawn="1"/>
          </p:nvSpPr>
          <p:spPr bwMode="auto">
            <a:xfrm>
              <a:off x="5613400" y="798513"/>
              <a:ext cx="620713" cy="841375"/>
            </a:xfrm>
            <a:custGeom>
              <a:avLst/>
              <a:gdLst/>
              <a:ahLst/>
              <a:cxnLst>
                <a:cxn ang="0">
                  <a:pos x="43" y="506"/>
                </a:cxn>
                <a:cxn ang="0">
                  <a:pos x="60" y="441"/>
                </a:cxn>
                <a:cxn ang="0">
                  <a:pos x="53" y="377"/>
                </a:cxn>
                <a:cxn ang="0">
                  <a:pos x="56" y="362"/>
                </a:cxn>
                <a:cxn ang="0">
                  <a:pos x="53" y="353"/>
                </a:cxn>
                <a:cxn ang="0">
                  <a:pos x="43" y="353"/>
                </a:cxn>
                <a:cxn ang="0">
                  <a:pos x="42" y="338"/>
                </a:cxn>
                <a:cxn ang="0">
                  <a:pos x="36" y="340"/>
                </a:cxn>
                <a:cxn ang="0">
                  <a:pos x="29" y="320"/>
                </a:cxn>
                <a:cxn ang="0">
                  <a:pos x="16" y="307"/>
                </a:cxn>
                <a:cxn ang="0">
                  <a:pos x="16" y="276"/>
                </a:cxn>
                <a:cxn ang="0">
                  <a:pos x="9" y="254"/>
                </a:cxn>
                <a:cxn ang="0">
                  <a:pos x="9" y="225"/>
                </a:cxn>
                <a:cxn ang="0">
                  <a:pos x="16" y="199"/>
                </a:cxn>
                <a:cxn ang="0">
                  <a:pos x="14" y="178"/>
                </a:cxn>
                <a:cxn ang="0">
                  <a:pos x="21" y="150"/>
                </a:cxn>
                <a:cxn ang="0">
                  <a:pos x="29" y="121"/>
                </a:cxn>
                <a:cxn ang="0">
                  <a:pos x="43" y="106"/>
                </a:cxn>
                <a:cxn ang="0">
                  <a:pos x="56" y="93"/>
                </a:cxn>
                <a:cxn ang="0">
                  <a:pos x="54" y="112"/>
                </a:cxn>
                <a:cxn ang="0">
                  <a:pos x="56" y="125"/>
                </a:cxn>
                <a:cxn ang="0">
                  <a:pos x="63" y="128"/>
                </a:cxn>
                <a:cxn ang="0">
                  <a:pos x="69" y="114"/>
                </a:cxn>
                <a:cxn ang="0">
                  <a:pos x="65" y="139"/>
                </a:cxn>
                <a:cxn ang="0">
                  <a:pos x="74" y="114"/>
                </a:cxn>
                <a:cxn ang="0">
                  <a:pos x="71" y="86"/>
                </a:cxn>
                <a:cxn ang="0">
                  <a:pos x="74" y="68"/>
                </a:cxn>
                <a:cxn ang="0">
                  <a:pos x="91" y="57"/>
                </a:cxn>
                <a:cxn ang="0">
                  <a:pos x="96" y="50"/>
                </a:cxn>
                <a:cxn ang="0">
                  <a:pos x="91" y="20"/>
                </a:cxn>
                <a:cxn ang="0">
                  <a:pos x="98" y="8"/>
                </a:cxn>
                <a:cxn ang="0">
                  <a:pos x="111" y="0"/>
                </a:cxn>
                <a:cxn ang="0">
                  <a:pos x="135" y="9"/>
                </a:cxn>
                <a:cxn ang="0">
                  <a:pos x="162" y="11"/>
                </a:cxn>
                <a:cxn ang="0">
                  <a:pos x="191" y="22"/>
                </a:cxn>
                <a:cxn ang="0">
                  <a:pos x="219" y="31"/>
                </a:cxn>
                <a:cxn ang="0">
                  <a:pos x="232" y="33"/>
                </a:cxn>
                <a:cxn ang="0">
                  <a:pos x="243" y="50"/>
                </a:cxn>
                <a:cxn ang="0">
                  <a:pos x="250" y="61"/>
                </a:cxn>
                <a:cxn ang="0">
                  <a:pos x="241" y="66"/>
                </a:cxn>
                <a:cxn ang="0">
                  <a:pos x="252" y="84"/>
                </a:cxn>
                <a:cxn ang="0">
                  <a:pos x="266" y="125"/>
                </a:cxn>
                <a:cxn ang="0">
                  <a:pos x="261" y="163"/>
                </a:cxn>
                <a:cxn ang="0">
                  <a:pos x="254" y="190"/>
                </a:cxn>
                <a:cxn ang="0">
                  <a:pos x="235" y="201"/>
                </a:cxn>
                <a:cxn ang="0">
                  <a:pos x="232" y="223"/>
                </a:cxn>
                <a:cxn ang="0">
                  <a:pos x="246" y="245"/>
                </a:cxn>
                <a:cxn ang="0">
                  <a:pos x="270" y="229"/>
                </a:cxn>
                <a:cxn ang="0">
                  <a:pos x="277" y="210"/>
                </a:cxn>
                <a:cxn ang="0">
                  <a:pos x="286" y="192"/>
                </a:cxn>
                <a:cxn ang="0">
                  <a:pos x="321" y="176"/>
                </a:cxn>
                <a:cxn ang="0">
                  <a:pos x="354" y="223"/>
                </a:cxn>
                <a:cxn ang="0">
                  <a:pos x="374" y="271"/>
                </a:cxn>
                <a:cxn ang="0">
                  <a:pos x="387" y="311"/>
                </a:cxn>
                <a:cxn ang="0">
                  <a:pos x="381" y="344"/>
                </a:cxn>
                <a:cxn ang="0">
                  <a:pos x="365" y="344"/>
                </a:cxn>
                <a:cxn ang="0">
                  <a:pos x="361" y="358"/>
                </a:cxn>
                <a:cxn ang="0">
                  <a:pos x="361" y="380"/>
                </a:cxn>
                <a:cxn ang="0">
                  <a:pos x="345" y="408"/>
                </a:cxn>
                <a:cxn ang="0">
                  <a:pos x="347" y="428"/>
                </a:cxn>
                <a:cxn ang="0">
                  <a:pos x="339" y="435"/>
                </a:cxn>
                <a:cxn ang="0">
                  <a:pos x="338" y="448"/>
                </a:cxn>
                <a:cxn ang="0">
                  <a:pos x="332" y="466"/>
                </a:cxn>
              </a:cxnLst>
              <a:rect l="0" t="0" r="r" b="b"/>
              <a:pathLst>
                <a:path w="391" h="530">
                  <a:moveTo>
                    <a:pt x="330" y="470"/>
                  </a:moveTo>
                  <a:lnTo>
                    <a:pt x="303" y="477"/>
                  </a:lnTo>
                  <a:lnTo>
                    <a:pt x="296" y="479"/>
                  </a:lnTo>
                  <a:lnTo>
                    <a:pt x="252" y="490"/>
                  </a:lnTo>
                  <a:lnTo>
                    <a:pt x="248" y="492"/>
                  </a:lnTo>
                  <a:lnTo>
                    <a:pt x="211" y="501"/>
                  </a:lnTo>
                  <a:lnTo>
                    <a:pt x="210" y="494"/>
                  </a:lnTo>
                  <a:lnTo>
                    <a:pt x="208" y="494"/>
                  </a:lnTo>
                  <a:lnTo>
                    <a:pt x="175" y="501"/>
                  </a:lnTo>
                  <a:lnTo>
                    <a:pt x="166" y="503"/>
                  </a:lnTo>
                  <a:lnTo>
                    <a:pt x="133" y="510"/>
                  </a:lnTo>
                  <a:lnTo>
                    <a:pt x="118" y="512"/>
                  </a:lnTo>
                  <a:lnTo>
                    <a:pt x="95" y="516"/>
                  </a:lnTo>
                  <a:lnTo>
                    <a:pt x="80" y="519"/>
                  </a:lnTo>
                  <a:lnTo>
                    <a:pt x="54" y="525"/>
                  </a:lnTo>
                  <a:lnTo>
                    <a:pt x="25" y="530"/>
                  </a:lnTo>
                  <a:lnTo>
                    <a:pt x="25" y="528"/>
                  </a:lnTo>
                  <a:lnTo>
                    <a:pt x="27" y="528"/>
                  </a:lnTo>
                  <a:lnTo>
                    <a:pt x="27" y="527"/>
                  </a:lnTo>
                  <a:lnTo>
                    <a:pt x="29" y="527"/>
                  </a:lnTo>
                  <a:lnTo>
                    <a:pt x="29" y="525"/>
                  </a:lnTo>
                  <a:lnTo>
                    <a:pt x="29" y="525"/>
                  </a:lnTo>
                  <a:lnTo>
                    <a:pt x="31" y="523"/>
                  </a:lnTo>
                  <a:lnTo>
                    <a:pt x="31" y="523"/>
                  </a:lnTo>
                  <a:lnTo>
                    <a:pt x="32" y="521"/>
                  </a:lnTo>
                  <a:lnTo>
                    <a:pt x="32" y="521"/>
                  </a:lnTo>
                  <a:lnTo>
                    <a:pt x="34" y="519"/>
                  </a:lnTo>
                  <a:lnTo>
                    <a:pt x="34" y="519"/>
                  </a:lnTo>
                  <a:lnTo>
                    <a:pt x="34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8" y="516"/>
                  </a:lnTo>
                  <a:lnTo>
                    <a:pt x="38" y="516"/>
                  </a:lnTo>
                  <a:lnTo>
                    <a:pt x="38" y="514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2" y="510"/>
                  </a:lnTo>
                  <a:lnTo>
                    <a:pt x="42" y="510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3" y="506"/>
                  </a:lnTo>
                  <a:lnTo>
                    <a:pt x="43" y="506"/>
                  </a:lnTo>
                  <a:lnTo>
                    <a:pt x="43" y="505"/>
                  </a:lnTo>
                  <a:lnTo>
                    <a:pt x="43" y="503"/>
                  </a:lnTo>
                  <a:lnTo>
                    <a:pt x="43" y="501"/>
                  </a:lnTo>
                  <a:lnTo>
                    <a:pt x="43" y="499"/>
                  </a:lnTo>
                  <a:lnTo>
                    <a:pt x="45" y="499"/>
                  </a:lnTo>
                  <a:lnTo>
                    <a:pt x="43" y="497"/>
                  </a:lnTo>
                  <a:lnTo>
                    <a:pt x="45" y="495"/>
                  </a:lnTo>
                  <a:lnTo>
                    <a:pt x="45" y="495"/>
                  </a:lnTo>
                  <a:lnTo>
                    <a:pt x="43" y="494"/>
                  </a:lnTo>
                  <a:lnTo>
                    <a:pt x="45" y="494"/>
                  </a:lnTo>
                  <a:lnTo>
                    <a:pt x="45" y="492"/>
                  </a:lnTo>
                  <a:lnTo>
                    <a:pt x="45" y="490"/>
                  </a:lnTo>
                  <a:lnTo>
                    <a:pt x="45" y="488"/>
                  </a:lnTo>
                  <a:lnTo>
                    <a:pt x="47" y="488"/>
                  </a:lnTo>
                  <a:lnTo>
                    <a:pt x="47" y="486"/>
                  </a:lnTo>
                  <a:lnTo>
                    <a:pt x="47" y="485"/>
                  </a:lnTo>
                  <a:lnTo>
                    <a:pt x="47" y="485"/>
                  </a:lnTo>
                  <a:lnTo>
                    <a:pt x="47" y="483"/>
                  </a:lnTo>
                  <a:lnTo>
                    <a:pt x="47" y="481"/>
                  </a:lnTo>
                  <a:lnTo>
                    <a:pt x="47" y="481"/>
                  </a:lnTo>
                  <a:lnTo>
                    <a:pt x="47" y="479"/>
                  </a:lnTo>
                  <a:lnTo>
                    <a:pt x="47" y="479"/>
                  </a:lnTo>
                  <a:lnTo>
                    <a:pt x="49" y="477"/>
                  </a:lnTo>
                  <a:lnTo>
                    <a:pt x="49" y="477"/>
                  </a:lnTo>
                  <a:lnTo>
                    <a:pt x="51" y="475"/>
                  </a:lnTo>
                  <a:lnTo>
                    <a:pt x="53" y="472"/>
                  </a:lnTo>
                  <a:lnTo>
                    <a:pt x="53" y="472"/>
                  </a:lnTo>
                  <a:lnTo>
                    <a:pt x="53" y="468"/>
                  </a:lnTo>
                  <a:lnTo>
                    <a:pt x="54" y="466"/>
                  </a:lnTo>
                  <a:lnTo>
                    <a:pt x="54" y="466"/>
                  </a:lnTo>
                  <a:lnTo>
                    <a:pt x="54" y="464"/>
                  </a:lnTo>
                  <a:lnTo>
                    <a:pt x="56" y="463"/>
                  </a:lnTo>
                  <a:lnTo>
                    <a:pt x="56" y="461"/>
                  </a:lnTo>
                  <a:lnTo>
                    <a:pt x="56" y="461"/>
                  </a:lnTo>
                  <a:lnTo>
                    <a:pt x="56" y="459"/>
                  </a:lnTo>
                  <a:lnTo>
                    <a:pt x="56" y="457"/>
                  </a:lnTo>
                  <a:lnTo>
                    <a:pt x="58" y="455"/>
                  </a:lnTo>
                  <a:lnTo>
                    <a:pt x="58" y="453"/>
                  </a:lnTo>
                  <a:lnTo>
                    <a:pt x="58" y="452"/>
                  </a:lnTo>
                  <a:lnTo>
                    <a:pt x="58" y="450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1"/>
                  </a:lnTo>
                  <a:lnTo>
                    <a:pt x="60" y="441"/>
                  </a:lnTo>
                  <a:lnTo>
                    <a:pt x="60" y="437"/>
                  </a:lnTo>
                  <a:lnTo>
                    <a:pt x="60" y="435"/>
                  </a:lnTo>
                  <a:lnTo>
                    <a:pt x="60" y="435"/>
                  </a:lnTo>
                  <a:lnTo>
                    <a:pt x="60" y="433"/>
                  </a:lnTo>
                  <a:lnTo>
                    <a:pt x="60" y="432"/>
                  </a:lnTo>
                  <a:lnTo>
                    <a:pt x="60" y="430"/>
                  </a:lnTo>
                  <a:lnTo>
                    <a:pt x="60" y="428"/>
                  </a:lnTo>
                  <a:lnTo>
                    <a:pt x="60" y="426"/>
                  </a:lnTo>
                  <a:lnTo>
                    <a:pt x="60" y="426"/>
                  </a:lnTo>
                  <a:lnTo>
                    <a:pt x="60" y="424"/>
                  </a:lnTo>
                  <a:lnTo>
                    <a:pt x="60" y="422"/>
                  </a:lnTo>
                  <a:lnTo>
                    <a:pt x="60" y="422"/>
                  </a:lnTo>
                  <a:lnTo>
                    <a:pt x="60" y="419"/>
                  </a:lnTo>
                  <a:lnTo>
                    <a:pt x="60" y="417"/>
                  </a:lnTo>
                  <a:lnTo>
                    <a:pt x="60" y="417"/>
                  </a:lnTo>
                  <a:lnTo>
                    <a:pt x="60" y="415"/>
                  </a:lnTo>
                  <a:lnTo>
                    <a:pt x="58" y="413"/>
                  </a:lnTo>
                  <a:lnTo>
                    <a:pt x="58" y="413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0"/>
                  </a:lnTo>
                  <a:lnTo>
                    <a:pt x="58" y="408"/>
                  </a:lnTo>
                  <a:lnTo>
                    <a:pt x="58" y="408"/>
                  </a:lnTo>
                  <a:lnTo>
                    <a:pt x="60" y="406"/>
                  </a:lnTo>
                  <a:lnTo>
                    <a:pt x="60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0"/>
                  </a:lnTo>
                  <a:lnTo>
                    <a:pt x="58" y="399"/>
                  </a:lnTo>
                  <a:lnTo>
                    <a:pt x="58" y="399"/>
                  </a:lnTo>
                  <a:lnTo>
                    <a:pt x="58" y="397"/>
                  </a:lnTo>
                  <a:lnTo>
                    <a:pt x="56" y="393"/>
                  </a:lnTo>
                  <a:lnTo>
                    <a:pt x="56" y="391"/>
                  </a:lnTo>
                  <a:lnTo>
                    <a:pt x="56" y="391"/>
                  </a:lnTo>
                  <a:lnTo>
                    <a:pt x="56" y="388"/>
                  </a:lnTo>
                  <a:lnTo>
                    <a:pt x="56" y="386"/>
                  </a:lnTo>
                  <a:lnTo>
                    <a:pt x="54" y="384"/>
                  </a:lnTo>
                  <a:lnTo>
                    <a:pt x="54" y="382"/>
                  </a:lnTo>
                  <a:lnTo>
                    <a:pt x="54" y="380"/>
                  </a:lnTo>
                  <a:lnTo>
                    <a:pt x="54" y="379"/>
                  </a:lnTo>
                  <a:lnTo>
                    <a:pt x="54" y="379"/>
                  </a:lnTo>
                  <a:lnTo>
                    <a:pt x="53" y="377"/>
                  </a:lnTo>
                  <a:lnTo>
                    <a:pt x="53" y="375"/>
                  </a:lnTo>
                  <a:lnTo>
                    <a:pt x="53" y="373"/>
                  </a:lnTo>
                  <a:lnTo>
                    <a:pt x="51" y="371"/>
                  </a:lnTo>
                  <a:lnTo>
                    <a:pt x="51" y="369"/>
                  </a:lnTo>
                  <a:lnTo>
                    <a:pt x="51" y="368"/>
                  </a:lnTo>
                  <a:lnTo>
                    <a:pt x="49" y="366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2"/>
                  </a:lnTo>
                  <a:lnTo>
                    <a:pt x="47" y="362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9" y="360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3" y="358"/>
                  </a:lnTo>
                  <a:lnTo>
                    <a:pt x="53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3" y="357"/>
                  </a:lnTo>
                  <a:lnTo>
                    <a:pt x="53" y="357"/>
                  </a:lnTo>
                  <a:lnTo>
                    <a:pt x="53" y="355"/>
                  </a:lnTo>
                  <a:lnTo>
                    <a:pt x="54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49" y="355"/>
                  </a:lnTo>
                  <a:lnTo>
                    <a:pt x="49" y="355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7" y="357"/>
                  </a:lnTo>
                  <a:lnTo>
                    <a:pt x="47" y="357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60"/>
                  </a:lnTo>
                  <a:lnTo>
                    <a:pt x="47" y="358"/>
                  </a:lnTo>
                  <a:lnTo>
                    <a:pt x="45" y="358"/>
                  </a:lnTo>
                  <a:lnTo>
                    <a:pt x="45" y="358"/>
                  </a:lnTo>
                  <a:lnTo>
                    <a:pt x="45" y="357"/>
                  </a:lnTo>
                  <a:lnTo>
                    <a:pt x="45" y="357"/>
                  </a:lnTo>
                  <a:lnTo>
                    <a:pt x="45" y="355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1"/>
                  </a:lnTo>
                  <a:lnTo>
                    <a:pt x="42" y="349"/>
                  </a:lnTo>
                  <a:lnTo>
                    <a:pt x="42" y="349"/>
                  </a:lnTo>
                  <a:lnTo>
                    <a:pt x="40" y="347"/>
                  </a:lnTo>
                  <a:lnTo>
                    <a:pt x="38" y="346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38"/>
                  </a:lnTo>
                  <a:lnTo>
                    <a:pt x="32" y="336"/>
                  </a:lnTo>
                  <a:lnTo>
                    <a:pt x="29" y="333"/>
                  </a:lnTo>
                  <a:lnTo>
                    <a:pt x="27" y="331"/>
                  </a:lnTo>
                  <a:lnTo>
                    <a:pt x="27" y="327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7" y="326"/>
                  </a:lnTo>
                  <a:lnTo>
                    <a:pt x="27" y="326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9" y="324"/>
                  </a:lnTo>
                  <a:lnTo>
                    <a:pt x="29" y="322"/>
                  </a:lnTo>
                  <a:lnTo>
                    <a:pt x="29" y="322"/>
                  </a:lnTo>
                  <a:lnTo>
                    <a:pt x="31" y="322"/>
                  </a:lnTo>
                  <a:lnTo>
                    <a:pt x="31" y="322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18"/>
                  </a:lnTo>
                  <a:lnTo>
                    <a:pt x="31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1" y="322"/>
                  </a:lnTo>
                  <a:lnTo>
                    <a:pt x="21" y="320"/>
                  </a:lnTo>
                  <a:lnTo>
                    <a:pt x="21" y="318"/>
                  </a:lnTo>
                  <a:lnTo>
                    <a:pt x="20" y="316"/>
                  </a:lnTo>
                  <a:lnTo>
                    <a:pt x="20" y="315"/>
                  </a:lnTo>
                  <a:lnTo>
                    <a:pt x="18" y="313"/>
                  </a:lnTo>
                  <a:lnTo>
                    <a:pt x="16" y="311"/>
                  </a:lnTo>
                  <a:lnTo>
                    <a:pt x="16" y="307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0"/>
                  </a:lnTo>
                  <a:lnTo>
                    <a:pt x="9" y="298"/>
                  </a:lnTo>
                  <a:lnTo>
                    <a:pt x="9" y="298"/>
                  </a:lnTo>
                  <a:lnTo>
                    <a:pt x="9" y="296"/>
                  </a:lnTo>
                  <a:lnTo>
                    <a:pt x="9" y="294"/>
                  </a:lnTo>
                  <a:lnTo>
                    <a:pt x="7" y="294"/>
                  </a:lnTo>
                  <a:lnTo>
                    <a:pt x="7" y="293"/>
                  </a:lnTo>
                  <a:lnTo>
                    <a:pt x="7" y="293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9" y="287"/>
                  </a:lnTo>
                  <a:lnTo>
                    <a:pt x="9" y="287"/>
                  </a:lnTo>
                  <a:lnTo>
                    <a:pt x="9" y="285"/>
                  </a:lnTo>
                  <a:lnTo>
                    <a:pt x="9" y="283"/>
                  </a:lnTo>
                  <a:lnTo>
                    <a:pt x="11" y="283"/>
                  </a:lnTo>
                  <a:lnTo>
                    <a:pt x="11" y="282"/>
                  </a:lnTo>
                  <a:lnTo>
                    <a:pt x="12" y="280"/>
                  </a:lnTo>
                  <a:lnTo>
                    <a:pt x="12" y="280"/>
                  </a:lnTo>
                  <a:lnTo>
                    <a:pt x="12" y="278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3"/>
                  </a:lnTo>
                  <a:lnTo>
                    <a:pt x="14" y="273"/>
                  </a:lnTo>
                  <a:lnTo>
                    <a:pt x="12" y="271"/>
                  </a:lnTo>
                  <a:lnTo>
                    <a:pt x="12" y="271"/>
                  </a:lnTo>
                  <a:lnTo>
                    <a:pt x="12" y="269"/>
                  </a:lnTo>
                  <a:lnTo>
                    <a:pt x="12" y="267"/>
                  </a:lnTo>
                  <a:lnTo>
                    <a:pt x="12" y="267"/>
                  </a:lnTo>
                  <a:lnTo>
                    <a:pt x="11" y="265"/>
                  </a:lnTo>
                  <a:lnTo>
                    <a:pt x="11" y="263"/>
                  </a:lnTo>
                  <a:lnTo>
                    <a:pt x="11" y="262"/>
                  </a:lnTo>
                  <a:lnTo>
                    <a:pt x="11" y="262"/>
                  </a:lnTo>
                  <a:lnTo>
                    <a:pt x="9" y="260"/>
                  </a:lnTo>
                  <a:lnTo>
                    <a:pt x="9" y="258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11" y="256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5" y="251"/>
                  </a:lnTo>
                  <a:lnTo>
                    <a:pt x="5" y="251"/>
                  </a:lnTo>
                  <a:lnTo>
                    <a:pt x="5" y="249"/>
                  </a:lnTo>
                  <a:lnTo>
                    <a:pt x="3" y="249"/>
                  </a:lnTo>
                  <a:lnTo>
                    <a:pt x="3" y="249"/>
                  </a:lnTo>
                  <a:lnTo>
                    <a:pt x="3" y="247"/>
                  </a:lnTo>
                  <a:lnTo>
                    <a:pt x="1" y="247"/>
                  </a:lnTo>
                  <a:lnTo>
                    <a:pt x="1" y="245"/>
                  </a:lnTo>
                  <a:lnTo>
                    <a:pt x="1" y="245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1"/>
                  </a:lnTo>
                  <a:lnTo>
                    <a:pt x="0" y="240"/>
                  </a:lnTo>
                  <a:lnTo>
                    <a:pt x="0" y="240"/>
                  </a:lnTo>
                  <a:lnTo>
                    <a:pt x="1" y="240"/>
                  </a:lnTo>
                  <a:lnTo>
                    <a:pt x="1" y="240"/>
                  </a:lnTo>
                  <a:lnTo>
                    <a:pt x="1" y="238"/>
                  </a:lnTo>
                  <a:lnTo>
                    <a:pt x="1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5" y="234"/>
                  </a:lnTo>
                  <a:lnTo>
                    <a:pt x="5" y="234"/>
                  </a:lnTo>
                  <a:lnTo>
                    <a:pt x="7" y="232"/>
                  </a:lnTo>
                  <a:lnTo>
                    <a:pt x="7" y="232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29"/>
                  </a:lnTo>
                  <a:lnTo>
                    <a:pt x="7" y="229"/>
                  </a:lnTo>
                  <a:lnTo>
                    <a:pt x="9" y="227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11" y="221"/>
                  </a:lnTo>
                  <a:lnTo>
                    <a:pt x="9" y="221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1" y="216"/>
                  </a:lnTo>
                  <a:lnTo>
                    <a:pt x="11" y="214"/>
                  </a:lnTo>
                  <a:lnTo>
                    <a:pt x="11" y="214"/>
                  </a:lnTo>
                  <a:lnTo>
                    <a:pt x="12" y="212"/>
                  </a:lnTo>
                  <a:lnTo>
                    <a:pt x="12" y="210"/>
                  </a:lnTo>
                  <a:lnTo>
                    <a:pt x="12" y="210"/>
                  </a:lnTo>
                  <a:lnTo>
                    <a:pt x="12" y="209"/>
                  </a:lnTo>
                  <a:lnTo>
                    <a:pt x="12" y="209"/>
                  </a:lnTo>
                  <a:lnTo>
                    <a:pt x="12" y="207"/>
                  </a:lnTo>
                  <a:lnTo>
                    <a:pt x="14" y="207"/>
                  </a:lnTo>
                  <a:lnTo>
                    <a:pt x="14" y="205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4"/>
                  </a:lnTo>
                  <a:lnTo>
                    <a:pt x="14" y="194"/>
                  </a:lnTo>
                  <a:lnTo>
                    <a:pt x="14" y="192"/>
                  </a:lnTo>
                  <a:lnTo>
                    <a:pt x="14" y="190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7"/>
                  </a:lnTo>
                  <a:lnTo>
                    <a:pt x="12" y="185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1"/>
                  </a:lnTo>
                  <a:lnTo>
                    <a:pt x="14" y="179"/>
                  </a:lnTo>
                  <a:lnTo>
                    <a:pt x="14" y="179"/>
                  </a:lnTo>
                  <a:lnTo>
                    <a:pt x="14" y="178"/>
                  </a:lnTo>
                  <a:lnTo>
                    <a:pt x="12" y="176"/>
                  </a:lnTo>
                  <a:lnTo>
                    <a:pt x="12" y="174"/>
                  </a:lnTo>
                  <a:lnTo>
                    <a:pt x="12" y="174"/>
                  </a:lnTo>
                  <a:lnTo>
                    <a:pt x="12" y="172"/>
                  </a:lnTo>
                  <a:lnTo>
                    <a:pt x="11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9" y="168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5"/>
                  </a:lnTo>
                  <a:lnTo>
                    <a:pt x="7" y="165"/>
                  </a:lnTo>
                  <a:lnTo>
                    <a:pt x="7" y="163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7"/>
                  </a:lnTo>
                  <a:lnTo>
                    <a:pt x="11" y="157"/>
                  </a:lnTo>
                  <a:lnTo>
                    <a:pt x="11" y="157"/>
                  </a:lnTo>
                  <a:lnTo>
                    <a:pt x="12" y="156"/>
                  </a:lnTo>
                  <a:lnTo>
                    <a:pt x="14" y="156"/>
                  </a:lnTo>
                  <a:lnTo>
                    <a:pt x="14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8" y="154"/>
                  </a:lnTo>
                  <a:lnTo>
                    <a:pt x="20" y="154"/>
                  </a:lnTo>
                  <a:lnTo>
                    <a:pt x="20" y="152"/>
                  </a:lnTo>
                  <a:lnTo>
                    <a:pt x="21" y="150"/>
                  </a:lnTo>
                  <a:lnTo>
                    <a:pt x="21" y="150"/>
                  </a:lnTo>
                  <a:lnTo>
                    <a:pt x="21" y="148"/>
                  </a:lnTo>
                  <a:lnTo>
                    <a:pt x="21" y="148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1"/>
                  </a:lnTo>
                  <a:lnTo>
                    <a:pt x="20" y="139"/>
                  </a:lnTo>
                  <a:lnTo>
                    <a:pt x="20" y="137"/>
                  </a:lnTo>
                  <a:lnTo>
                    <a:pt x="18" y="135"/>
                  </a:lnTo>
                  <a:lnTo>
                    <a:pt x="18" y="134"/>
                  </a:lnTo>
                  <a:lnTo>
                    <a:pt x="18" y="132"/>
                  </a:lnTo>
                  <a:lnTo>
                    <a:pt x="18" y="132"/>
                  </a:lnTo>
                  <a:lnTo>
                    <a:pt x="18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3" y="130"/>
                  </a:lnTo>
                  <a:lnTo>
                    <a:pt x="23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28"/>
                  </a:lnTo>
                  <a:lnTo>
                    <a:pt x="27" y="128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7" y="125"/>
                  </a:lnTo>
                  <a:lnTo>
                    <a:pt x="27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7" y="123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2" y="121"/>
                  </a:lnTo>
                  <a:lnTo>
                    <a:pt x="32" y="121"/>
                  </a:lnTo>
                  <a:lnTo>
                    <a:pt x="32" y="123"/>
                  </a:lnTo>
                  <a:lnTo>
                    <a:pt x="32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6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40" y="123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19"/>
                  </a:lnTo>
                  <a:lnTo>
                    <a:pt x="42" y="119"/>
                  </a:lnTo>
                  <a:lnTo>
                    <a:pt x="42" y="119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5"/>
                  </a:lnTo>
                  <a:lnTo>
                    <a:pt x="42" y="115"/>
                  </a:lnTo>
                  <a:lnTo>
                    <a:pt x="42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2"/>
                  </a:lnTo>
                  <a:lnTo>
                    <a:pt x="42" y="112"/>
                  </a:lnTo>
                  <a:lnTo>
                    <a:pt x="42" y="112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08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5" y="104"/>
                  </a:lnTo>
                  <a:lnTo>
                    <a:pt x="45" y="104"/>
                  </a:lnTo>
                  <a:lnTo>
                    <a:pt x="45" y="103"/>
                  </a:lnTo>
                  <a:lnTo>
                    <a:pt x="45" y="103"/>
                  </a:lnTo>
                  <a:lnTo>
                    <a:pt x="47" y="103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47" y="99"/>
                  </a:lnTo>
                  <a:lnTo>
                    <a:pt x="47" y="99"/>
                  </a:lnTo>
                  <a:lnTo>
                    <a:pt x="47" y="97"/>
                  </a:lnTo>
                  <a:lnTo>
                    <a:pt x="47" y="97"/>
                  </a:lnTo>
                  <a:lnTo>
                    <a:pt x="47" y="95"/>
                  </a:lnTo>
                  <a:lnTo>
                    <a:pt x="47" y="95"/>
                  </a:lnTo>
                  <a:lnTo>
                    <a:pt x="49" y="93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3" y="90"/>
                  </a:lnTo>
                  <a:lnTo>
                    <a:pt x="53" y="90"/>
                  </a:lnTo>
                  <a:lnTo>
                    <a:pt x="54" y="88"/>
                  </a:lnTo>
                  <a:lnTo>
                    <a:pt x="54" y="88"/>
                  </a:lnTo>
                  <a:lnTo>
                    <a:pt x="54" y="86"/>
                  </a:lnTo>
                  <a:lnTo>
                    <a:pt x="56" y="86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6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2"/>
                  </a:lnTo>
                  <a:lnTo>
                    <a:pt x="54" y="92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5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9"/>
                  </a:lnTo>
                  <a:lnTo>
                    <a:pt x="54" y="99"/>
                  </a:lnTo>
                  <a:lnTo>
                    <a:pt x="54" y="101"/>
                  </a:lnTo>
                  <a:lnTo>
                    <a:pt x="56" y="103"/>
                  </a:lnTo>
                  <a:lnTo>
                    <a:pt x="56" y="103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8" y="103"/>
                  </a:lnTo>
                  <a:lnTo>
                    <a:pt x="58" y="103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6" y="106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6" y="106"/>
                  </a:lnTo>
                  <a:lnTo>
                    <a:pt x="56" y="106"/>
                  </a:lnTo>
                  <a:lnTo>
                    <a:pt x="56" y="108"/>
                  </a:lnTo>
                  <a:lnTo>
                    <a:pt x="56" y="108"/>
                  </a:lnTo>
                  <a:lnTo>
                    <a:pt x="56" y="110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4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5"/>
                  </a:lnTo>
                  <a:lnTo>
                    <a:pt x="58" y="115"/>
                  </a:lnTo>
                  <a:lnTo>
                    <a:pt x="58" y="117"/>
                  </a:lnTo>
                  <a:lnTo>
                    <a:pt x="58" y="117"/>
                  </a:lnTo>
                  <a:lnTo>
                    <a:pt x="58" y="119"/>
                  </a:lnTo>
                  <a:lnTo>
                    <a:pt x="58" y="119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5"/>
                  </a:lnTo>
                  <a:lnTo>
                    <a:pt x="56" y="125"/>
                  </a:lnTo>
                  <a:lnTo>
                    <a:pt x="56" y="126"/>
                  </a:lnTo>
                  <a:lnTo>
                    <a:pt x="56" y="128"/>
                  </a:lnTo>
                  <a:lnTo>
                    <a:pt x="56" y="130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9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60" y="141"/>
                  </a:lnTo>
                  <a:lnTo>
                    <a:pt x="60" y="141"/>
                  </a:lnTo>
                  <a:lnTo>
                    <a:pt x="62" y="141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3" y="137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3" y="134"/>
                  </a:lnTo>
                  <a:lnTo>
                    <a:pt x="63" y="134"/>
                  </a:lnTo>
                  <a:lnTo>
                    <a:pt x="63" y="132"/>
                  </a:lnTo>
                  <a:lnTo>
                    <a:pt x="63" y="132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28"/>
                  </a:lnTo>
                  <a:lnTo>
                    <a:pt x="63" y="128"/>
                  </a:lnTo>
                  <a:lnTo>
                    <a:pt x="65" y="128"/>
                  </a:lnTo>
                  <a:lnTo>
                    <a:pt x="65" y="126"/>
                  </a:lnTo>
                  <a:lnTo>
                    <a:pt x="65" y="126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3"/>
                  </a:lnTo>
                  <a:lnTo>
                    <a:pt x="62" y="123"/>
                  </a:lnTo>
                  <a:lnTo>
                    <a:pt x="63" y="121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3" y="117"/>
                  </a:lnTo>
                  <a:lnTo>
                    <a:pt x="63" y="117"/>
                  </a:lnTo>
                  <a:lnTo>
                    <a:pt x="63" y="115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7" y="110"/>
                  </a:lnTo>
                  <a:lnTo>
                    <a:pt x="67" y="112"/>
                  </a:lnTo>
                  <a:lnTo>
                    <a:pt x="69" y="112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5"/>
                  </a:lnTo>
                  <a:lnTo>
                    <a:pt x="67" y="115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9" y="119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7" y="121"/>
                  </a:lnTo>
                  <a:lnTo>
                    <a:pt x="67" y="121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6"/>
                  </a:lnTo>
                  <a:lnTo>
                    <a:pt x="69" y="126"/>
                  </a:lnTo>
                  <a:lnTo>
                    <a:pt x="69" y="128"/>
                  </a:lnTo>
                  <a:lnTo>
                    <a:pt x="67" y="130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4"/>
                  </a:lnTo>
                  <a:lnTo>
                    <a:pt x="65" y="135"/>
                  </a:lnTo>
                  <a:lnTo>
                    <a:pt x="65" y="135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7"/>
                  </a:lnTo>
                  <a:lnTo>
                    <a:pt x="71" y="137"/>
                  </a:lnTo>
                  <a:lnTo>
                    <a:pt x="71" y="137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3" y="132"/>
                  </a:lnTo>
                  <a:lnTo>
                    <a:pt x="73" y="132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28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3" y="125"/>
                  </a:lnTo>
                  <a:lnTo>
                    <a:pt x="73" y="125"/>
                  </a:lnTo>
                  <a:lnTo>
                    <a:pt x="73" y="123"/>
                  </a:lnTo>
                  <a:lnTo>
                    <a:pt x="74" y="121"/>
                  </a:lnTo>
                  <a:lnTo>
                    <a:pt x="74" y="121"/>
                  </a:lnTo>
                  <a:lnTo>
                    <a:pt x="74" y="119"/>
                  </a:lnTo>
                  <a:lnTo>
                    <a:pt x="74" y="119"/>
                  </a:lnTo>
                  <a:lnTo>
                    <a:pt x="74" y="117"/>
                  </a:lnTo>
                  <a:lnTo>
                    <a:pt x="76" y="115"/>
                  </a:lnTo>
                  <a:lnTo>
                    <a:pt x="76" y="115"/>
                  </a:lnTo>
                  <a:lnTo>
                    <a:pt x="74" y="115"/>
                  </a:lnTo>
                  <a:lnTo>
                    <a:pt x="74" y="114"/>
                  </a:lnTo>
                  <a:lnTo>
                    <a:pt x="74" y="114"/>
                  </a:lnTo>
                  <a:lnTo>
                    <a:pt x="76" y="112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08"/>
                  </a:lnTo>
                  <a:lnTo>
                    <a:pt x="74" y="106"/>
                  </a:lnTo>
                  <a:lnTo>
                    <a:pt x="74" y="106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4" y="101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4" y="70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2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7" y="59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91" y="57"/>
                  </a:lnTo>
                  <a:lnTo>
                    <a:pt x="91" y="57"/>
                  </a:lnTo>
                  <a:lnTo>
                    <a:pt x="93" y="57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6" y="57"/>
                  </a:lnTo>
                  <a:lnTo>
                    <a:pt x="96" y="57"/>
                  </a:lnTo>
                  <a:lnTo>
                    <a:pt x="98" y="57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100" y="55"/>
                  </a:lnTo>
                  <a:lnTo>
                    <a:pt x="102" y="55"/>
                  </a:lnTo>
                  <a:lnTo>
                    <a:pt x="102" y="53"/>
                  </a:lnTo>
                  <a:lnTo>
                    <a:pt x="104" y="51"/>
                  </a:lnTo>
                  <a:lnTo>
                    <a:pt x="104" y="51"/>
                  </a:lnTo>
                  <a:lnTo>
                    <a:pt x="106" y="51"/>
                  </a:lnTo>
                  <a:lnTo>
                    <a:pt x="106" y="50"/>
                  </a:lnTo>
                  <a:lnTo>
                    <a:pt x="106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2" y="50"/>
                  </a:lnTo>
                  <a:lnTo>
                    <a:pt x="102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5" y="50"/>
                  </a:lnTo>
                  <a:lnTo>
                    <a:pt x="95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48"/>
                  </a:lnTo>
                  <a:lnTo>
                    <a:pt x="91" y="48"/>
                  </a:lnTo>
                  <a:lnTo>
                    <a:pt x="91" y="48"/>
                  </a:lnTo>
                  <a:lnTo>
                    <a:pt x="89" y="46"/>
                  </a:lnTo>
                  <a:lnTo>
                    <a:pt x="89" y="46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2"/>
                  </a:lnTo>
                  <a:lnTo>
                    <a:pt x="87" y="42"/>
                  </a:lnTo>
                  <a:lnTo>
                    <a:pt x="85" y="40"/>
                  </a:lnTo>
                  <a:lnTo>
                    <a:pt x="85" y="40"/>
                  </a:lnTo>
                  <a:lnTo>
                    <a:pt x="85" y="39"/>
                  </a:lnTo>
                  <a:lnTo>
                    <a:pt x="85" y="39"/>
                  </a:lnTo>
                  <a:lnTo>
                    <a:pt x="85" y="37"/>
                  </a:lnTo>
                  <a:lnTo>
                    <a:pt x="84" y="37"/>
                  </a:lnTo>
                  <a:lnTo>
                    <a:pt x="84" y="37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1"/>
                  </a:lnTo>
                  <a:lnTo>
                    <a:pt x="84" y="31"/>
                  </a:lnTo>
                  <a:lnTo>
                    <a:pt x="85" y="31"/>
                  </a:lnTo>
                  <a:lnTo>
                    <a:pt x="85" y="29"/>
                  </a:lnTo>
                  <a:lnTo>
                    <a:pt x="85" y="28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89" y="22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5" y="15"/>
                  </a:lnTo>
                  <a:lnTo>
                    <a:pt x="95" y="15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1"/>
                  </a:lnTo>
                  <a:lnTo>
                    <a:pt x="95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1" y="8"/>
                  </a:lnTo>
                  <a:lnTo>
                    <a:pt x="93" y="8"/>
                  </a:lnTo>
                  <a:lnTo>
                    <a:pt x="93" y="8"/>
                  </a:lnTo>
                  <a:lnTo>
                    <a:pt x="95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7" y="6"/>
                  </a:lnTo>
                  <a:lnTo>
                    <a:pt x="107" y="6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7" y="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6" y="4"/>
                  </a:lnTo>
                  <a:lnTo>
                    <a:pt x="116" y="4"/>
                  </a:lnTo>
                  <a:lnTo>
                    <a:pt x="118" y="4"/>
                  </a:lnTo>
                  <a:lnTo>
                    <a:pt x="118" y="4"/>
                  </a:lnTo>
                  <a:lnTo>
                    <a:pt x="120" y="4"/>
                  </a:lnTo>
                  <a:lnTo>
                    <a:pt x="122" y="4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0" y="11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8" y="8"/>
                  </a:lnTo>
                  <a:lnTo>
                    <a:pt x="148" y="8"/>
                  </a:lnTo>
                  <a:lnTo>
                    <a:pt x="149" y="8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3" y="8"/>
                  </a:lnTo>
                  <a:lnTo>
                    <a:pt x="155" y="9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60" y="9"/>
                  </a:lnTo>
                  <a:lnTo>
                    <a:pt x="160" y="9"/>
                  </a:lnTo>
                  <a:lnTo>
                    <a:pt x="160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4" y="13"/>
                  </a:lnTo>
                  <a:lnTo>
                    <a:pt x="166" y="13"/>
                  </a:lnTo>
                  <a:lnTo>
                    <a:pt x="166" y="15"/>
                  </a:lnTo>
                  <a:lnTo>
                    <a:pt x="168" y="15"/>
                  </a:lnTo>
                  <a:lnTo>
                    <a:pt x="168" y="15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9"/>
                  </a:lnTo>
                  <a:lnTo>
                    <a:pt x="169" y="19"/>
                  </a:lnTo>
                  <a:lnTo>
                    <a:pt x="169" y="20"/>
                  </a:lnTo>
                  <a:lnTo>
                    <a:pt x="169" y="20"/>
                  </a:lnTo>
                  <a:lnTo>
                    <a:pt x="169" y="22"/>
                  </a:lnTo>
                  <a:lnTo>
                    <a:pt x="169" y="22"/>
                  </a:lnTo>
                  <a:lnTo>
                    <a:pt x="171" y="22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7" y="24"/>
                  </a:lnTo>
                  <a:lnTo>
                    <a:pt x="177" y="24"/>
                  </a:lnTo>
                  <a:lnTo>
                    <a:pt x="177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80" y="22"/>
                  </a:lnTo>
                  <a:lnTo>
                    <a:pt x="180" y="22"/>
                  </a:lnTo>
                  <a:lnTo>
                    <a:pt x="182" y="22"/>
                  </a:lnTo>
                  <a:lnTo>
                    <a:pt x="182" y="22"/>
                  </a:lnTo>
                  <a:lnTo>
                    <a:pt x="184" y="22"/>
                  </a:lnTo>
                  <a:lnTo>
                    <a:pt x="184" y="22"/>
                  </a:lnTo>
                  <a:lnTo>
                    <a:pt x="186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7" y="26"/>
                  </a:lnTo>
                  <a:lnTo>
                    <a:pt x="197" y="26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4" y="29"/>
                  </a:lnTo>
                  <a:lnTo>
                    <a:pt x="204" y="28"/>
                  </a:lnTo>
                  <a:lnTo>
                    <a:pt x="204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8" y="26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10" y="29"/>
                  </a:lnTo>
                  <a:lnTo>
                    <a:pt x="211" y="29"/>
                  </a:lnTo>
                  <a:lnTo>
                    <a:pt x="211" y="29"/>
                  </a:lnTo>
                  <a:lnTo>
                    <a:pt x="213" y="29"/>
                  </a:lnTo>
                  <a:lnTo>
                    <a:pt x="217" y="31"/>
                  </a:lnTo>
                  <a:lnTo>
                    <a:pt x="217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21" y="33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4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30" y="29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0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7"/>
                  </a:lnTo>
                  <a:lnTo>
                    <a:pt x="237" y="37"/>
                  </a:lnTo>
                  <a:lnTo>
                    <a:pt x="237" y="37"/>
                  </a:lnTo>
                  <a:lnTo>
                    <a:pt x="239" y="37"/>
                  </a:lnTo>
                  <a:lnTo>
                    <a:pt x="239" y="37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2"/>
                  </a:lnTo>
                  <a:lnTo>
                    <a:pt x="239" y="42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41" y="44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3" y="46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6" y="50"/>
                  </a:lnTo>
                  <a:lnTo>
                    <a:pt x="246" y="51"/>
                  </a:lnTo>
                  <a:lnTo>
                    <a:pt x="246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48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7"/>
                  </a:lnTo>
                  <a:lnTo>
                    <a:pt x="250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61"/>
                  </a:lnTo>
                  <a:lnTo>
                    <a:pt x="252" y="61"/>
                  </a:lnTo>
                  <a:lnTo>
                    <a:pt x="252" y="61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5" y="62"/>
                  </a:lnTo>
                  <a:lnTo>
                    <a:pt x="255" y="62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6"/>
                  </a:lnTo>
                  <a:lnTo>
                    <a:pt x="257" y="66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4" y="64"/>
                  </a:lnTo>
                  <a:lnTo>
                    <a:pt x="252" y="64"/>
                  </a:lnTo>
                  <a:lnTo>
                    <a:pt x="252" y="64"/>
                  </a:lnTo>
                  <a:lnTo>
                    <a:pt x="250" y="64"/>
                  </a:lnTo>
                  <a:lnTo>
                    <a:pt x="250" y="64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4" y="61"/>
                  </a:lnTo>
                  <a:lnTo>
                    <a:pt x="244" y="61"/>
                  </a:lnTo>
                  <a:lnTo>
                    <a:pt x="244" y="62"/>
                  </a:lnTo>
                  <a:lnTo>
                    <a:pt x="243" y="62"/>
                  </a:lnTo>
                  <a:lnTo>
                    <a:pt x="243" y="62"/>
                  </a:lnTo>
                  <a:lnTo>
                    <a:pt x="241" y="64"/>
                  </a:lnTo>
                  <a:lnTo>
                    <a:pt x="241" y="64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3" y="73"/>
                  </a:lnTo>
                  <a:lnTo>
                    <a:pt x="243" y="73"/>
                  </a:lnTo>
                  <a:lnTo>
                    <a:pt x="243" y="75"/>
                  </a:lnTo>
                  <a:lnTo>
                    <a:pt x="243" y="75"/>
                  </a:lnTo>
                  <a:lnTo>
                    <a:pt x="243" y="77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2"/>
                  </a:lnTo>
                  <a:lnTo>
                    <a:pt x="250" y="82"/>
                  </a:lnTo>
                  <a:lnTo>
                    <a:pt x="250" y="82"/>
                  </a:lnTo>
                  <a:lnTo>
                    <a:pt x="252" y="82"/>
                  </a:lnTo>
                  <a:lnTo>
                    <a:pt x="252" y="82"/>
                  </a:lnTo>
                  <a:lnTo>
                    <a:pt x="252" y="84"/>
                  </a:lnTo>
                  <a:lnTo>
                    <a:pt x="252" y="84"/>
                  </a:lnTo>
                  <a:lnTo>
                    <a:pt x="254" y="84"/>
                  </a:lnTo>
                  <a:lnTo>
                    <a:pt x="254" y="82"/>
                  </a:lnTo>
                  <a:lnTo>
                    <a:pt x="254" y="82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7" y="86"/>
                  </a:lnTo>
                  <a:lnTo>
                    <a:pt x="257" y="88"/>
                  </a:lnTo>
                  <a:lnTo>
                    <a:pt x="259" y="88"/>
                  </a:lnTo>
                  <a:lnTo>
                    <a:pt x="259" y="90"/>
                  </a:lnTo>
                  <a:lnTo>
                    <a:pt x="259" y="92"/>
                  </a:lnTo>
                  <a:lnTo>
                    <a:pt x="259" y="92"/>
                  </a:lnTo>
                  <a:lnTo>
                    <a:pt x="261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3"/>
                  </a:lnTo>
                  <a:lnTo>
                    <a:pt x="264" y="103"/>
                  </a:lnTo>
                  <a:lnTo>
                    <a:pt x="264" y="103"/>
                  </a:lnTo>
                  <a:lnTo>
                    <a:pt x="264" y="104"/>
                  </a:lnTo>
                  <a:lnTo>
                    <a:pt x="264" y="106"/>
                  </a:lnTo>
                  <a:lnTo>
                    <a:pt x="264" y="108"/>
                  </a:lnTo>
                  <a:lnTo>
                    <a:pt x="264" y="110"/>
                  </a:lnTo>
                  <a:lnTo>
                    <a:pt x="264" y="112"/>
                  </a:lnTo>
                  <a:lnTo>
                    <a:pt x="264" y="114"/>
                  </a:lnTo>
                  <a:lnTo>
                    <a:pt x="264" y="114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7"/>
                  </a:lnTo>
                  <a:lnTo>
                    <a:pt x="264" y="119"/>
                  </a:lnTo>
                  <a:lnTo>
                    <a:pt x="264" y="119"/>
                  </a:lnTo>
                  <a:lnTo>
                    <a:pt x="264" y="121"/>
                  </a:lnTo>
                  <a:lnTo>
                    <a:pt x="264" y="121"/>
                  </a:lnTo>
                  <a:lnTo>
                    <a:pt x="264" y="123"/>
                  </a:lnTo>
                  <a:lnTo>
                    <a:pt x="266" y="123"/>
                  </a:lnTo>
                  <a:lnTo>
                    <a:pt x="266" y="125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8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4"/>
                  </a:lnTo>
                  <a:lnTo>
                    <a:pt x="268" y="135"/>
                  </a:lnTo>
                  <a:lnTo>
                    <a:pt x="268" y="137"/>
                  </a:lnTo>
                  <a:lnTo>
                    <a:pt x="268" y="139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70" y="143"/>
                  </a:lnTo>
                  <a:lnTo>
                    <a:pt x="270" y="145"/>
                  </a:lnTo>
                  <a:lnTo>
                    <a:pt x="268" y="146"/>
                  </a:lnTo>
                  <a:lnTo>
                    <a:pt x="270" y="148"/>
                  </a:lnTo>
                  <a:lnTo>
                    <a:pt x="270" y="148"/>
                  </a:lnTo>
                  <a:lnTo>
                    <a:pt x="270" y="150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6" y="152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4" y="156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9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1" y="161"/>
                  </a:lnTo>
                  <a:lnTo>
                    <a:pt x="261" y="161"/>
                  </a:lnTo>
                  <a:lnTo>
                    <a:pt x="259" y="159"/>
                  </a:lnTo>
                  <a:lnTo>
                    <a:pt x="259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5" y="165"/>
                  </a:lnTo>
                  <a:lnTo>
                    <a:pt x="255" y="165"/>
                  </a:lnTo>
                  <a:lnTo>
                    <a:pt x="254" y="167"/>
                  </a:lnTo>
                  <a:lnTo>
                    <a:pt x="254" y="167"/>
                  </a:lnTo>
                  <a:lnTo>
                    <a:pt x="254" y="168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5" y="172"/>
                  </a:lnTo>
                  <a:lnTo>
                    <a:pt x="255" y="174"/>
                  </a:lnTo>
                  <a:lnTo>
                    <a:pt x="254" y="176"/>
                  </a:lnTo>
                  <a:lnTo>
                    <a:pt x="254" y="176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9"/>
                  </a:lnTo>
                  <a:lnTo>
                    <a:pt x="255" y="179"/>
                  </a:lnTo>
                  <a:lnTo>
                    <a:pt x="255" y="181"/>
                  </a:lnTo>
                  <a:lnTo>
                    <a:pt x="255" y="181"/>
                  </a:lnTo>
                  <a:lnTo>
                    <a:pt x="255" y="183"/>
                  </a:lnTo>
                  <a:lnTo>
                    <a:pt x="255" y="183"/>
                  </a:lnTo>
                  <a:lnTo>
                    <a:pt x="255" y="185"/>
                  </a:lnTo>
                  <a:lnTo>
                    <a:pt x="255" y="185"/>
                  </a:lnTo>
                  <a:lnTo>
                    <a:pt x="255" y="187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4" y="190"/>
                  </a:lnTo>
                  <a:lnTo>
                    <a:pt x="254" y="190"/>
                  </a:lnTo>
                  <a:lnTo>
                    <a:pt x="252" y="190"/>
                  </a:lnTo>
                  <a:lnTo>
                    <a:pt x="252" y="190"/>
                  </a:lnTo>
                  <a:lnTo>
                    <a:pt x="250" y="192"/>
                  </a:lnTo>
                  <a:lnTo>
                    <a:pt x="250" y="192"/>
                  </a:lnTo>
                  <a:lnTo>
                    <a:pt x="248" y="192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50" y="198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6" y="199"/>
                  </a:lnTo>
                  <a:lnTo>
                    <a:pt x="246" y="198"/>
                  </a:lnTo>
                  <a:lnTo>
                    <a:pt x="244" y="198"/>
                  </a:lnTo>
                  <a:lnTo>
                    <a:pt x="244" y="198"/>
                  </a:lnTo>
                  <a:lnTo>
                    <a:pt x="243" y="198"/>
                  </a:lnTo>
                  <a:lnTo>
                    <a:pt x="243" y="198"/>
                  </a:lnTo>
                  <a:lnTo>
                    <a:pt x="243" y="199"/>
                  </a:lnTo>
                  <a:lnTo>
                    <a:pt x="244" y="199"/>
                  </a:lnTo>
                  <a:lnTo>
                    <a:pt x="243" y="199"/>
                  </a:lnTo>
                  <a:lnTo>
                    <a:pt x="243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7" y="199"/>
                  </a:lnTo>
                  <a:lnTo>
                    <a:pt x="237" y="199"/>
                  </a:lnTo>
                  <a:lnTo>
                    <a:pt x="235" y="199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3"/>
                  </a:lnTo>
                  <a:lnTo>
                    <a:pt x="235" y="203"/>
                  </a:lnTo>
                  <a:lnTo>
                    <a:pt x="233" y="203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2" y="207"/>
                  </a:lnTo>
                  <a:lnTo>
                    <a:pt x="232" y="207"/>
                  </a:lnTo>
                  <a:lnTo>
                    <a:pt x="232" y="209"/>
                  </a:lnTo>
                  <a:lnTo>
                    <a:pt x="232" y="209"/>
                  </a:lnTo>
                  <a:lnTo>
                    <a:pt x="233" y="209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0" y="212"/>
                  </a:lnTo>
                  <a:lnTo>
                    <a:pt x="232" y="212"/>
                  </a:lnTo>
                  <a:lnTo>
                    <a:pt x="232" y="214"/>
                  </a:lnTo>
                  <a:lnTo>
                    <a:pt x="232" y="214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2" y="218"/>
                  </a:lnTo>
                  <a:lnTo>
                    <a:pt x="232" y="218"/>
                  </a:lnTo>
                  <a:lnTo>
                    <a:pt x="232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2" y="220"/>
                  </a:lnTo>
                  <a:lnTo>
                    <a:pt x="232" y="221"/>
                  </a:lnTo>
                  <a:lnTo>
                    <a:pt x="232" y="221"/>
                  </a:lnTo>
                  <a:lnTo>
                    <a:pt x="232" y="223"/>
                  </a:lnTo>
                  <a:lnTo>
                    <a:pt x="232" y="223"/>
                  </a:lnTo>
                  <a:lnTo>
                    <a:pt x="232" y="225"/>
                  </a:lnTo>
                  <a:lnTo>
                    <a:pt x="233" y="227"/>
                  </a:lnTo>
                  <a:lnTo>
                    <a:pt x="233" y="229"/>
                  </a:lnTo>
                  <a:lnTo>
                    <a:pt x="233" y="229"/>
                  </a:lnTo>
                  <a:lnTo>
                    <a:pt x="233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2" y="232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6"/>
                  </a:lnTo>
                  <a:lnTo>
                    <a:pt x="235" y="238"/>
                  </a:lnTo>
                  <a:lnTo>
                    <a:pt x="235" y="238"/>
                  </a:lnTo>
                  <a:lnTo>
                    <a:pt x="235" y="240"/>
                  </a:lnTo>
                  <a:lnTo>
                    <a:pt x="237" y="240"/>
                  </a:lnTo>
                  <a:lnTo>
                    <a:pt x="237" y="241"/>
                  </a:lnTo>
                  <a:lnTo>
                    <a:pt x="239" y="241"/>
                  </a:lnTo>
                  <a:lnTo>
                    <a:pt x="239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7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6" y="243"/>
                  </a:lnTo>
                  <a:lnTo>
                    <a:pt x="246" y="245"/>
                  </a:lnTo>
                  <a:lnTo>
                    <a:pt x="246" y="245"/>
                  </a:lnTo>
                  <a:lnTo>
                    <a:pt x="248" y="245"/>
                  </a:lnTo>
                  <a:lnTo>
                    <a:pt x="248" y="245"/>
                  </a:lnTo>
                  <a:lnTo>
                    <a:pt x="250" y="245"/>
                  </a:lnTo>
                  <a:lnTo>
                    <a:pt x="250" y="245"/>
                  </a:lnTo>
                  <a:lnTo>
                    <a:pt x="252" y="245"/>
                  </a:lnTo>
                  <a:lnTo>
                    <a:pt x="252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7" y="245"/>
                  </a:lnTo>
                  <a:lnTo>
                    <a:pt x="257" y="247"/>
                  </a:lnTo>
                  <a:lnTo>
                    <a:pt x="259" y="247"/>
                  </a:lnTo>
                  <a:lnTo>
                    <a:pt x="259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3" y="245"/>
                  </a:lnTo>
                  <a:lnTo>
                    <a:pt x="263" y="243"/>
                  </a:lnTo>
                  <a:lnTo>
                    <a:pt x="263" y="243"/>
                  </a:lnTo>
                  <a:lnTo>
                    <a:pt x="264" y="241"/>
                  </a:lnTo>
                  <a:lnTo>
                    <a:pt x="264" y="241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8" y="236"/>
                  </a:lnTo>
                  <a:lnTo>
                    <a:pt x="268" y="236"/>
                  </a:lnTo>
                  <a:lnTo>
                    <a:pt x="268" y="234"/>
                  </a:lnTo>
                  <a:lnTo>
                    <a:pt x="268" y="234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0"/>
                  </a:lnTo>
                  <a:lnTo>
                    <a:pt x="270" y="230"/>
                  </a:lnTo>
                  <a:lnTo>
                    <a:pt x="270" y="230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2" y="23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5" y="227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3"/>
                  </a:lnTo>
                  <a:lnTo>
                    <a:pt x="275" y="223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0"/>
                  </a:lnTo>
                  <a:lnTo>
                    <a:pt x="277" y="220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9" y="214"/>
                  </a:lnTo>
                  <a:lnTo>
                    <a:pt x="279" y="214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0"/>
                  </a:lnTo>
                  <a:lnTo>
                    <a:pt x="277" y="210"/>
                  </a:lnTo>
                  <a:lnTo>
                    <a:pt x="277" y="210"/>
                  </a:lnTo>
                  <a:lnTo>
                    <a:pt x="279" y="210"/>
                  </a:lnTo>
                  <a:lnTo>
                    <a:pt x="279" y="209"/>
                  </a:lnTo>
                  <a:lnTo>
                    <a:pt x="281" y="209"/>
                  </a:lnTo>
                  <a:lnTo>
                    <a:pt x="281" y="209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79" y="203"/>
                  </a:lnTo>
                  <a:lnTo>
                    <a:pt x="279" y="203"/>
                  </a:lnTo>
                  <a:lnTo>
                    <a:pt x="277" y="203"/>
                  </a:lnTo>
                  <a:lnTo>
                    <a:pt x="277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1"/>
                  </a:lnTo>
                  <a:lnTo>
                    <a:pt x="275" y="201"/>
                  </a:lnTo>
                  <a:lnTo>
                    <a:pt x="277" y="201"/>
                  </a:lnTo>
                  <a:lnTo>
                    <a:pt x="277" y="201"/>
                  </a:lnTo>
                  <a:lnTo>
                    <a:pt x="279" y="201"/>
                  </a:lnTo>
                  <a:lnTo>
                    <a:pt x="279" y="201"/>
                  </a:lnTo>
                  <a:lnTo>
                    <a:pt x="281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5" y="199"/>
                  </a:lnTo>
                  <a:lnTo>
                    <a:pt x="285" y="198"/>
                  </a:lnTo>
                  <a:lnTo>
                    <a:pt x="285" y="198"/>
                  </a:lnTo>
                  <a:lnTo>
                    <a:pt x="285" y="196"/>
                  </a:lnTo>
                  <a:lnTo>
                    <a:pt x="285" y="196"/>
                  </a:lnTo>
                  <a:lnTo>
                    <a:pt x="285" y="194"/>
                  </a:lnTo>
                  <a:lnTo>
                    <a:pt x="285" y="194"/>
                  </a:lnTo>
                  <a:lnTo>
                    <a:pt x="286" y="194"/>
                  </a:lnTo>
                  <a:lnTo>
                    <a:pt x="285" y="194"/>
                  </a:lnTo>
                  <a:lnTo>
                    <a:pt x="286" y="192"/>
                  </a:lnTo>
                  <a:lnTo>
                    <a:pt x="286" y="192"/>
                  </a:lnTo>
                  <a:lnTo>
                    <a:pt x="288" y="190"/>
                  </a:lnTo>
                  <a:lnTo>
                    <a:pt x="288" y="190"/>
                  </a:lnTo>
                  <a:lnTo>
                    <a:pt x="290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4" y="188"/>
                  </a:lnTo>
                  <a:lnTo>
                    <a:pt x="296" y="188"/>
                  </a:lnTo>
                  <a:lnTo>
                    <a:pt x="296" y="187"/>
                  </a:lnTo>
                  <a:lnTo>
                    <a:pt x="297" y="187"/>
                  </a:lnTo>
                  <a:lnTo>
                    <a:pt x="299" y="187"/>
                  </a:lnTo>
                  <a:lnTo>
                    <a:pt x="299" y="187"/>
                  </a:lnTo>
                  <a:lnTo>
                    <a:pt x="301" y="187"/>
                  </a:lnTo>
                  <a:lnTo>
                    <a:pt x="301" y="185"/>
                  </a:lnTo>
                  <a:lnTo>
                    <a:pt x="303" y="185"/>
                  </a:lnTo>
                  <a:lnTo>
                    <a:pt x="303" y="185"/>
                  </a:lnTo>
                  <a:lnTo>
                    <a:pt x="303" y="183"/>
                  </a:lnTo>
                  <a:lnTo>
                    <a:pt x="303" y="183"/>
                  </a:lnTo>
                  <a:lnTo>
                    <a:pt x="303" y="181"/>
                  </a:lnTo>
                  <a:lnTo>
                    <a:pt x="303" y="181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7" y="179"/>
                  </a:lnTo>
                  <a:lnTo>
                    <a:pt x="307" y="178"/>
                  </a:lnTo>
                  <a:lnTo>
                    <a:pt x="308" y="178"/>
                  </a:lnTo>
                  <a:lnTo>
                    <a:pt x="308" y="178"/>
                  </a:lnTo>
                  <a:lnTo>
                    <a:pt x="308" y="176"/>
                  </a:lnTo>
                  <a:lnTo>
                    <a:pt x="308" y="176"/>
                  </a:lnTo>
                  <a:lnTo>
                    <a:pt x="310" y="176"/>
                  </a:lnTo>
                  <a:lnTo>
                    <a:pt x="310" y="176"/>
                  </a:lnTo>
                  <a:lnTo>
                    <a:pt x="312" y="176"/>
                  </a:lnTo>
                  <a:lnTo>
                    <a:pt x="312" y="174"/>
                  </a:lnTo>
                  <a:lnTo>
                    <a:pt x="312" y="176"/>
                  </a:lnTo>
                  <a:lnTo>
                    <a:pt x="314" y="176"/>
                  </a:lnTo>
                  <a:lnTo>
                    <a:pt x="314" y="176"/>
                  </a:lnTo>
                  <a:lnTo>
                    <a:pt x="316" y="174"/>
                  </a:lnTo>
                  <a:lnTo>
                    <a:pt x="316" y="176"/>
                  </a:lnTo>
                  <a:lnTo>
                    <a:pt x="317" y="176"/>
                  </a:lnTo>
                  <a:lnTo>
                    <a:pt x="317" y="176"/>
                  </a:lnTo>
                  <a:lnTo>
                    <a:pt x="319" y="176"/>
                  </a:lnTo>
                  <a:lnTo>
                    <a:pt x="319" y="176"/>
                  </a:lnTo>
                  <a:lnTo>
                    <a:pt x="321" y="176"/>
                  </a:lnTo>
                  <a:lnTo>
                    <a:pt x="321" y="176"/>
                  </a:lnTo>
                  <a:lnTo>
                    <a:pt x="323" y="176"/>
                  </a:lnTo>
                  <a:lnTo>
                    <a:pt x="325" y="176"/>
                  </a:lnTo>
                  <a:lnTo>
                    <a:pt x="325" y="178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8" y="179"/>
                  </a:lnTo>
                  <a:lnTo>
                    <a:pt x="328" y="179"/>
                  </a:lnTo>
                  <a:lnTo>
                    <a:pt x="330" y="179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4" y="183"/>
                  </a:lnTo>
                  <a:lnTo>
                    <a:pt x="336" y="185"/>
                  </a:lnTo>
                  <a:lnTo>
                    <a:pt x="336" y="185"/>
                  </a:lnTo>
                  <a:lnTo>
                    <a:pt x="336" y="187"/>
                  </a:lnTo>
                  <a:lnTo>
                    <a:pt x="338" y="187"/>
                  </a:lnTo>
                  <a:lnTo>
                    <a:pt x="338" y="188"/>
                  </a:lnTo>
                  <a:lnTo>
                    <a:pt x="339" y="190"/>
                  </a:lnTo>
                  <a:lnTo>
                    <a:pt x="339" y="190"/>
                  </a:lnTo>
                  <a:lnTo>
                    <a:pt x="339" y="192"/>
                  </a:lnTo>
                  <a:lnTo>
                    <a:pt x="341" y="192"/>
                  </a:lnTo>
                  <a:lnTo>
                    <a:pt x="341" y="194"/>
                  </a:lnTo>
                  <a:lnTo>
                    <a:pt x="343" y="194"/>
                  </a:lnTo>
                  <a:lnTo>
                    <a:pt x="343" y="196"/>
                  </a:lnTo>
                  <a:lnTo>
                    <a:pt x="345" y="196"/>
                  </a:lnTo>
                  <a:lnTo>
                    <a:pt x="345" y="198"/>
                  </a:lnTo>
                  <a:lnTo>
                    <a:pt x="345" y="198"/>
                  </a:lnTo>
                  <a:lnTo>
                    <a:pt x="347" y="199"/>
                  </a:lnTo>
                  <a:lnTo>
                    <a:pt x="347" y="199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9" y="201"/>
                  </a:lnTo>
                  <a:lnTo>
                    <a:pt x="349" y="203"/>
                  </a:lnTo>
                  <a:lnTo>
                    <a:pt x="349" y="205"/>
                  </a:lnTo>
                  <a:lnTo>
                    <a:pt x="349" y="205"/>
                  </a:lnTo>
                  <a:lnTo>
                    <a:pt x="349" y="207"/>
                  </a:lnTo>
                  <a:lnTo>
                    <a:pt x="349" y="209"/>
                  </a:lnTo>
                  <a:lnTo>
                    <a:pt x="350" y="209"/>
                  </a:lnTo>
                  <a:lnTo>
                    <a:pt x="350" y="210"/>
                  </a:lnTo>
                  <a:lnTo>
                    <a:pt x="352" y="212"/>
                  </a:lnTo>
                  <a:lnTo>
                    <a:pt x="352" y="216"/>
                  </a:lnTo>
                  <a:lnTo>
                    <a:pt x="352" y="218"/>
                  </a:lnTo>
                  <a:lnTo>
                    <a:pt x="354" y="223"/>
                  </a:lnTo>
                  <a:lnTo>
                    <a:pt x="356" y="227"/>
                  </a:lnTo>
                  <a:lnTo>
                    <a:pt x="356" y="229"/>
                  </a:lnTo>
                  <a:lnTo>
                    <a:pt x="358" y="232"/>
                  </a:lnTo>
                  <a:lnTo>
                    <a:pt x="359" y="234"/>
                  </a:lnTo>
                  <a:lnTo>
                    <a:pt x="359" y="236"/>
                  </a:lnTo>
                  <a:lnTo>
                    <a:pt x="361" y="238"/>
                  </a:lnTo>
                  <a:lnTo>
                    <a:pt x="361" y="238"/>
                  </a:lnTo>
                  <a:lnTo>
                    <a:pt x="363" y="240"/>
                  </a:lnTo>
                  <a:lnTo>
                    <a:pt x="363" y="240"/>
                  </a:lnTo>
                  <a:lnTo>
                    <a:pt x="363" y="241"/>
                  </a:lnTo>
                  <a:lnTo>
                    <a:pt x="365" y="241"/>
                  </a:lnTo>
                  <a:lnTo>
                    <a:pt x="365" y="243"/>
                  </a:lnTo>
                  <a:lnTo>
                    <a:pt x="365" y="243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7"/>
                  </a:lnTo>
                  <a:lnTo>
                    <a:pt x="365" y="247"/>
                  </a:lnTo>
                  <a:lnTo>
                    <a:pt x="365" y="249"/>
                  </a:lnTo>
                  <a:lnTo>
                    <a:pt x="367" y="249"/>
                  </a:lnTo>
                  <a:lnTo>
                    <a:pt x="367" y="249"/>
                  </a:lnTo>
                  <a:lnTo>
                    <a:pt x="367" y="251"/>
                  </a:lnTo>
                  <a:lnTo>
                    <a:pt x="367" y="252"/>
                  </a:lnTo>
                  <a:lnTo>
                    <a:pt x="367" y="252"/>
                  </a:lnTo>
                  <a:lnTo>
                    <a:pt x="367" y="254"/>
                  </a:lnTo>
                  <a:lnTo>
                    <a:pt x="367" y="254"/>
                  </a:lnTo>
                  <a:lnTo>
                    <a:pt x="369" y="254"/>
                  </a:lnTo>
                  <a:lnTo>
                    <a:pt x="369" y="256"/>
                  </a:lnTo>
                  <a:lnTo>
                    <a:pt x="369" y="256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60"/>
                  </a:lnTo>
                  <a:lnTo>
                    <a:pt x="370" y="260"/>
                  </a:lnTo>
                  <a:lnTo>
                    <a:pt x="370" y="262"/>
                  </a:lnTo>
                  <a:lnTo>
                    <a:pt x="370" y="262"/>
                  </a:lnTo>
                  <a:lnTo>
                    <a:pt x="370" y="263"/>
                  </a:lnTo>
                  <a:lnTo>
                    <a:pt x="370" y="263"/>
                  </a:lnTo>
                  <a:lnTo>
                    <a:pt x="372" y="265"/>
                  </a:lnTo>
                  <a:lnTo>
                    <a:pt x="372" y="267"/>
                  </a:lnTo>
                  <a:lnTo>
                    <a:pt x="372" y="267"/>
                  </a:lnTo>
                  <a:lnTo>
                    <a:pt x="372" y="269"/>
                  </a:lnTo>
                  <a:lnTo>
                    <a:pt x="372" y="269"/>
                  </a:lnTo>
                  <a:lnTo>
                    <a:pt x="374" y="271"/>
                  </a:lnTo>
                  <a:lnTo>
                    <a:pt x="374" y="271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4"/>
                  </a:lnTo>
                  <a:lnTo>
                    <a:pt x="376" y="274"/>
                  </a:lnTo>
                  <a:lnTo>
                    <a:pt x="376" y="276"/>
                  </a:lnTo>
                  <a:lnTo>
                    <a:pt x="376" y="276"/>
                  </a:lnTo>
                  <a:lnTo>
                    <a:pt x="378" y="278"/>
                  </a:lnTo>
                  <a:lnTo>
                    <a:pt x="378" y="278"/>
                  </a:lnTo>
                  <a:lnTo>
                    <a:pt x="378" y="280"/>
                  </a:lnTo>
                  <a:lnTo>
                    <a:pt x="378" y="280"/>
                  </a:lnTo>
                  <a:lnTo>
                    <a:pt x="378" y="282"/>
                  </a:lnTo>
                  <a:lnTo>
                    <a:pt x="380" y="282"/>
                  </a:lnTo>
                  <a:lnTo>
                    <a:pt x="380" y="283"/>
                  </a:lnTo>
                  <a:lnTo>
                    <a:pt x="380" y="283"/>
                  </a:lnTo>
                  <a:lnTo>
                    <a:pt x="381" y="283"/>
                  </a:lnTo>
                  <a:lnTo>
                    <a:pt x="381" y="283"/>
                  </a:lnTo>
                  <a:lnTo>
                    <a:pt x="381" y="285"/>
                  </a:lnTo>
                  <a:lnTo>
                    <a:pt x="381" y="287"/>
                  </a:lnTo>
                  <a:lnTo>
                    <a:pt x="381" y="287"/>
                  </a:lnTo>
                  <a:lnTo>
                    <a:pt x="383" y="287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91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8"/>
                  </a:lnTo>
                  <a:lnTo>
                    <a:pt x="387" y="300"/>
                  </a:lnTo>
                  <a:lnTo>
                    <a:pt x="387" y="302"/>
                  </a:lnTo>
                  <a:lnTo>
                    <a:pt x="387" y="302"/>
                  </a:lnTo>
                  <a:lnTo>
                    <a:pt x="387" y="304"/>
                  </a:lnTo>
                  <a:lnTo>
                    <a:pt x="387" y="304"/>
                  </a:lnTo>
                  <a:lnTo>
                    <a:pt x="387" y="305"/>
                  </a:lnTo>
                  <a:lnTo>
                    <a:pt x="387" y="307"/>
                  </a:lnTo>
                  <a:lnTo>
                    <a:pt x="387" y="309"/>
                  </a:lnTo>
                  <a:lnTo>
                    <a:pt x="387" y="311"/>
                  </a:lnTo>
                  <a:lnTo>
                    <a:pt x="387" y="313"/>
                  </a:lnTo>
                  <a:lnTo>
                    <a:pt x="387" y="313"/>
                  </a:lnTo>
                  <a:lnTo>
                    <a:pt x="387" y="315"/>
                  </a:lnTo>
                  <a:lnTo>
                    <a:pt x="387" y="316"/>
                  </a:lnTo>
                  <a:lnTo>
                    <a:pt x="387" y="316"/>
                  </a:lnTo>
                  <a:lnTo>
                    <a:pt x="387" y="318"/>
                  </a:lnTo>
                  <a:lnTo>
                    <a:pt x="387" y="318"/>
                  </a:lnTo>
                  <a:lnTo>
                    <a:pt x="389" y="320"/>
                  </a:lnTo>
                  <a:lnTo>
                    <a:pt x="389" y="322"/>
                  </a:lnTo>
                  <a:lnTo>
                    <a:pt x="391" y="322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6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31"/>
                  </a:lnTo>
                  <a:lnTo>
                    <a:pt x="389" y="333"/>
                  </a:lnTo>
                  <a:lnTo>
                    <a:pt x="389" y="333"/>
                  </a:lnTo>
                  <a:lnTo>
                    <a:pt x="389" y="335"/>
                  </a:lnTo>
                  <a:lnTo>
                    <a:pt x="389" y="335"/>
                  </a:lnTo>
                  <a:lnTo>
                    <a:pt x="389" y="336"/>
                  </a:lnTo>
                  <a:lnTo>
                    <a:pt x="389" y="338"/>
                  </a:lnTo>
                  <a:lnTo>
                    <a:pt x="389" y="338"/>
                  </a:lnTo>
                  <a:lnTo>
                    <a:pt x="391" y="340"/>
                  </a:lnTo>
                  <a:lnTo>
                    <a:pt x="391" y="340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4"/>
                  </a:lnTo>
                  <a:lnTo>
                    <a:pt x="387" y="344"/>
                  </a:lnTo>
                  <a:lnTo>
                    <a:pt x="387" y="344"/>
                  </a:lnTo>
                  <a:lnTo>
                    <a:pt x="385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78" y="344"/>
                  </a:lnTo>
                  <a:lnTo>
                    <a:pt x="378" y="344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80" y="342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4" y="338"/>
                  </a:lnTo>
                  <a:lnTo>
                    <a:pt x="374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7" y="342"/>
                  </a:lnTo>
                  <a:lnTo>
                    <a:pt x="367" y="342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5" y="344"/>
                  </a:lnTo>
                  <a:lnTo>
                    <a:pt x="365" y="344"/>
                  </a:lnTo>
                  <a:lnTo>
                    <a:pt x="363" y="344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7"/>
                  </a:lnTo>
                  <a:lnTo>
                    <a:pt x="363" y="347"/>
                  </a:lnTo>
                  <a:lnTo>
                    <a:pt x="363" y="349"/>
                  </a:lnTo>
                  <a:lnTo>
                    <a:pt x="363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9" y="351"/>
                  </a:lnTo>
                  <a:lnTo>
                    <a:pt x="369" y="351"/>
                  </a:lnTo>
                  <a:lnTo>
                    <a:pt x="369" y="353"/>
                  </a:lnTo>
                  <a:lnTo>
                    <a:pt x="367" y="353"/>
                  </a:lnTo>
                  <a:lnTo>
                    <a:pt x="367" y="353"/>
                  </a:lnTo>
                  <a:lnTo>
                    <a:pt x="369" y="353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5" y="355"/>
                  </a:lnTo>
                  <a:lnTo>
                    <a:pt x="365" y="355"/>
                  </a:lnTo>
                  <a:lnTo>
                    <a:pt x="363" y="355"/>
                  </a:lnTo>
                  <a:lnTo>
                    <a:pt x="363" y="355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1" y="357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4"/>
                  </a:lnTo>
                  <a:lnTo>
                    <a:pt x="361" y="364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1" y="379"/>
                  </a:lnTo>
                  <a:lnTo>
                    <a:pt x="361" y="379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59" y="382"/>
                  </a:lnTo>
                  <a:lnTo>
                    <a:pt x="359" y="382"/>
                  </a:lnTo>
                  <a:lnTo>
                    <a:pt x="358" y="382"/>
                  </a:lnTo>
                  <a:lnTo>
                    <a:pt x="358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6"/>
                  </a:lnTo>
                  <a:lnTo>
                    <a:pt x="354" y="386"/>
                  </a:lnTo>
                  <a:lnTo>
                    <a:pt x="354" y="388"/>
                  </a:lnTo>
                  <a:lnTo>
                    <a:pt x="352" y="388"/>
                  </a:lnTo>
                  <a:lnTo>
                    <a:pt x="352" y="388"/>
                  </a:lnTo>
                  <a:lnTo>
                    <a:pt x="350" y="389"/>
                  </a:lnTo>
                  <a:lnTo>
                    <a:pt x="350" y="389"/>
                  </a:lnTo>
                  <a:lnTo>
                    <a:pt x="349" y="389"/>
                  </a:lnTo>
                  <a:lnTo>
                    <a:pt x="349" y="391"/>
                  </a:lnTo>
                  <a:lnTo>
                    <a:pt x="349" y="391"/>
                  </a:lnTo>
                  <a:lnTo>
                    <a:pt x="349" y="393"/>
                  </a:lnTo>
                  <a:lnTo>
                    <a:pt x="349" y="393"/>
                  </a:lnTo>
                  <a:lnTo>
                    <a:pt x="347" y="393"/>
                  </a:lnTo>
                  <a:lnTo>
                    <a:pt x="347" y="395"/>
                  </a:lnTo>
                  <a:lnTo>
                    <a:pt x="347" y="395"/>
                  </a:lnTo>
                  <a:lnTo>
                    <a:pt x="347" y="397"/>
                  </a:lnTo>
                  <a:lnTo>
                    <a:pt x="347" y="397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400"/>
                  </a:lnTo>
                  <a:lnTo>
                    <a:pt x="345" y="400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8"/>
                  </a:lnTo>
                  <a:lnTo>
                    <a:pt x="345" y="408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3"/>
                  </a:lnTo>
                  <a:lnTo>
                    <a:pt x="345" y="413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3" y="421"/>
                  </a:lnTo>
                  <a:lnTo>
                    <a:pt x="343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6"/>
                  </a:lnTo>
                  <a:lnTo>
                    <a:pt x="347" y="426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9" y="428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7" y="430"/>
                  </a:lnTo>
                  <a:lnTo>
                    <a:pt x="347" y="430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3" y="435"/>
                  </a:lnTo>
                  <a:lnTo>
                    <a:pt x="345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4" y="452"/>
                  </a:lnTo>
                  <a:lnTo>
                    <a:pt x="334" y="452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7"/>
                  </a:lnTo>
                  <a:lnTo>
                    <a:pt x="332" y="457"/>
                  </a:lnTo>
                  <a:lnTo>
                    <a:pt x="332" y="457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61"/>
                  </a:lnTo>
                  <a:lnTo>
                    <a:pt x="332" y="461"/>
                  </a:lnTo>
                  <a:lnTo>
                    <a:pt x="332" y="463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4" y="466"/>
                  </a:lnTo>
                  <a:lnTo>
                    <a:pt x="334" y="466"/>
                  </a:lnTo>
                  <a:lnTo>
                    <a:pt x="334" y="468"/>
                  </a:lnTo>
                  <a:lnTo>
                    <a:pt x="334" y="468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3"/>
                  </a:lnTo>
                  <a:lnTo>
                    <a:pt x="330" y="463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82"/>
            <p:cNvSpPr>
              <a:spLocks/>
            </p:cNvSpPr>
            <p:nvPr userDrawn="1"/>
          </p:nvSpPr>
          <p:spPr bwMode="auto">
            <a:xfrm>
              <a:off x="4994275" y="615950"/>
              <a:ext cx="900113" cy="392113"/>
            </a:xfrm>
            <a:custGeom>
              <a:avLst/>
              <a:gdLst/>
              <a:ahLst/>
              <a:cxnLst>
                <a:cxn ang="0">
                  <a:pos x="282" y="216"/>
                </a:cxn>
                <a:cxn ang="0">
                  <a:pos x="289" y="190"/>
                </a:cxn>
                <a:cxn ang="0">
                  <a:pos x="304" y="165"/>
                </a:cxn>
                <a:cxn ang="0">
                  <a:pos x="305" y="144"/>
                </a:cxn>
                <a:cxn ang="0">
                  <a:pos x="307" y="148"/>
                </a:cxn>
                <a:cxn ang="0">
                  <a:pos x="315" y="163"/>
                </a:cxn>
                <a:cxn ang="0">
                  <a:pos x="324" y="152"/>
                </a:cxn>
                <a:cxn ang="0">
                  <a:pos x="331" y="143"/>
                </a:cxn>
                <a:cxn ang="0">
                  <a:pos x="346" y="137"/>
                </a:cxn>
                <a:cxn ang="0">
                  <a:pos x="340" y="150"/>
                </a:cxn>
                <a:cxn ang="0">
                  <a:pos x="338" y="159"/>
                </a:cxn>
                <a:cxn ang="0">
                  <a:pos x="346" y="168"/>
                </a:cxn>
                <a:cxn ang="0">
                  <a:pos x="349" y="154"/>
                </a:cxn>
                <a:cxn ang="0">
                  <a:pos x="355" y="148"/>
                </a:cxn>
                <a:cxn ang="0">
                  <a:pos x="362" y="141"/>
                </a:cxn>
                <a:cxn ang="0">
                  <a:pos x="371" y="119"/>
                </a:cxn>
                <a:cxn ang="0">
                  <a:pos x="397" y="113"/>
                </a:cxn>
                <a:cxn ang="0">
                  <a:pos x="417" y="110"/>
                </a:cxn>
                <a:cxn ang="0">
                  <a:pos x="433" y="91"/>
                </a:cxn>
                <a:cxn ang="0">
                  <a:pos x="446" y="90"/>
                </a:cxn>
                <a:cxn ang="0">
                  <a:pos x="479" y="99"/>
                </a:cxn>
                <a:cxn ang="0">
                  <a:pos x="497" y="110"/>
                </a:cxn>
                <a:cxn ang="0">
                  <a:pos x="497" y="97"/>
                </a:cxn>
                <a:cxn ang="0">
                  <a:pos x="506" y="84"/>
                </a:cxn>
                <a:cxn ang="0">
                  <a:pos x="516" y="88"/>
                </a:cxn>
                <a:cxn ang="0">
                  <a:pos x="517" y="82"/>
                </a:cxn>
                <a:cxn ang="0">
                  <a:pos x="528" y="82"/>
                </a:cxn>
                <a:cxn ang="0">
                  <a:pos x="539" y="82"/>
                </a:cxn>
                <a:cxn ang="0">
                  <a:pos x="547" y="82"/>
                </a:cxn>
                <a:cxn ang="0">
                  <a:pos x="565" y="79"/>
                </a:cxn>
                <a:cxn ang="0">
                  <a:pos x="561" y="71"/>
                </a:cxn>
                <a:cxn ang="0">
                  <a:pos x="552" y="62"/>
                </a:cxn>
                <a:cxn ang="0">
                  <a:pos x="539" y="59"/>
                </a:cxn>
                <a:cxn ang="0">
                  <a:pos x="530" y="57"/>
                </a:cxn>
                <a:cxn ang="0">
                  <a:pos x="534" y="48"/>
                </a:cxn>
                <a:cxn ang="0">
                  <a:pos x="512" y="24"/>
                </a:cxn>
                <a:cxn ang="0">
                  <a:pos x="497" y="35"/>
                </a:cxn>
                <a:cxn ang="0">
                  <a:pos x="475" y="37"/>
                </a:cxn>
                <a:cxn ang="0">
                  <a:pos x="457" y="28"/>
                </a:cxn>
                <a:cxn ang="0">
                  <a:pos x="435" y="7"/>
                </a:cxn>
                <a:cxn ang="0">
                  <a:pos x="360" y="33"/>
                </a:cxn>
                <a:cxn ang="0">
                  <a:pos x="326" y="70"/>
                </a:cxn>
                <a:cxn ang="0">
                  <a:pos x="304" y="71"/>
                </a:cxn>
                <a:cxn ang="0">
                  <a:pos x="285" y="66"/>
                </a:cxn>
                <a:cxn ang="0">
                  <a:pos x="256" y="66"/>
                </a:cxn>
                <a:cxn ang="0">
                  <a:pos x="249" y="59"/>
                </a:cxn>
                <a:cxn ang="0">
                  <a:pos x="236" y="42"/>
                </a:cxn>
                <a:cxn ang="0">
                  <a:pos x="225" y="37"/>
                </a:cxn>
                <a:cxn ang="0">
                  <a:pos x="212" y="33"/>
                </a:cxn>
                <a:cxn ang="0">
                  <a:pos x="181" y="38"/>
                </a:cxn>
                <a:cxn ang="0">
                  <a:pos x="185" y="29"/>
                </a:cxn>
                <a:cxn ang="0">
                  <a:pos x="165" y="44"/>
                </a:cxn>
                <a:cxn ang="0">
                  <a:pos x="161" y="55"/>
                </a:cxn>
                <a:cxn ang="0">
                  <a:pos x="154" y="26"/>
                </a:cxn>
                <a:cxn ang="0">
                  <a:pos x="136" y="4"/>
                </a:cxn>
                <a:cxn ang="0">
                  <a:pos x="106" y="38"/>
                </a:cxn>
                <a:cxn ang="0">
                  <a:pos x="59" y="66"/>
                </a:cxn>
                <a:cxn ang="0">
                  <a:pos x="8" y="101"/>
                </a:cxn>
                <a:cxn ang="0">
                  <a:pos x="130" y="146"/>
                </a:cxn>
                <a:cxn ang="0">
                  <a:pos x="183" y="152"/>
                </a:cxn>
                <a:cxn ang="0">
                  <a:pos x="214" y="170"/>
                </a:cxn>
                <a:cxn ang="0">
                  <a:pos x="242" y="194"/>
                </a:cxn>
                <a:cxn ang="0">
                  <a:pos x="258" y="214"/>
                </a:cxn>
              </a:cxnLst>
              <a:rect l="0" t="0" r="r" b="b"/>
              <a:pathLst>
                <a:path w="567" h="247">
                  <a:moveTo>
                    <a:pt x="271" y="247"/>
                  </a:moveTo>
                  <a:lnTo>
                    <a:pt x="273" y="247"/>
                  </a:lnTo>
                  <a:lnTo>
                    <a:pt x="273" y="247"/>
                  </a:lnTo>
                  <a:lnTo>
                    <a:pt x="273" y="245"/>
                  </a:lnTo>
                  <a:lnTo>
                    <a:pt x="271" y="245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0"/>
                  </a:lnTo>
                  <a:lnTo>
                    <a:pt x="273" y="240"/>
                  </a:lnTo>
                  <a:lnTo>
                    <a:pt x="273" y="240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6"/>
                  </a:lnTo>
                  <a:lnTo>
                    <a:pt x="273" y="236"/>
                  </a:lnTo>
                  <a:lnTo>
                    <a:pt x="274" y="236"/>
                  </a:lnTo>
                  <a:lnTo>
                    <a:pt x="274" y="236"/>
                  </a:lnTo>
                  <a:lnTo>
                    <a:pt x="274" y="234"/>
                  </a:lnTo>
                  <a:lnTo>
                    <a:pt x="276" y="234"/>
                  </a:lnTo>
                  <a:lnTo>
                    <a:pt x="274" y="234"/>
                  </a:lnTo>
                  <a:lnTo>
                    <a:pt x="274" y="232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8" y="229"/>
                  </a:lnTo>
                  <a:lnTo>
                    <a:pt x="278" y="227"/>
                  </a:lnTo>
                  <a:lnTo>
                    <a:pt x="280" y="225"/>
                  </a:lnTo>
                  <a:lnTo>
                    <a:pt x="280" y="223"/>
                  </a:lnTo>
                  <a:lnTo>
                    <a:pt x="280" y="223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19"/>
                  </a:lnTo>
                  <a:lnTo>
                    <a:pt x="282" y="219"/>
                  </a:lnTo>
                  <a:lnTo>
                    <a:pt x="282" y="218"/>
                  </a:lnTo>
                  <a:lnTo>
                    <a:pt x="282" y="218"/>
                  </a:lnTo>
                  <a:lnTo>
                    <a:pt x="282" y="216"/>
                  </a:lnTo>
                  <a:lnTo>
                    <a:pt x="282" y="216"/>
                  </a:lnTo>
                  <a:lnTo>
                    <a:pt x="284" y="216"/>
                  </a:lnTo>
                  <a:lnTo>
                    <a:pt x="284" y="216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0"/>
                  </a:lnTo>
                  <a:lnTo>
                    <a:pt x="285" y="210"/>
                  </a:lnTo>
                  <a:lnTo>
                    <a:pt x="285" y="208"/>
                  </a:lnTo>
                  <a:lnTo>
                    <a:pt x="285" y="208"/>
                  </a:lnTo>
                  <a:lnTo>
                    <a:pt x="285" y="207"/>
                  </a:lnTo>
                  <a:lnTo>
                    <a:pt x="285" y="207"/>
                  </a:lnTo>
                  <a:lnTo>
                    <a:pt x="285" y="205"/>
                  </a:lnTo>
                  <a:lnTo>
                    <a:pt x="287" y="205"/>
                  </a:lnTo>
                  <a:lnTo>
                    <a:pt x="287" y="205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7" y="199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4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91" y="188"/>
                  </a:lnTo>
                  <a:lnTo>
                    <a:pt x="291" y="188"/>
                  </a:lnTo>
                  <a:lnTo>
                    <a:pt x="291" y="187"/>
                  </a:lnTo>
                  <a:lnTo>
                    <a:pt x="291" y="185"/>
                  </a:lnTo>
                  <a:lnTo>
                    <a:pt x="293" y="185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1"/>
                  </a:lnTo>
                  <a:lnTo>
                    <a:pt x="293" y="181"/>
                  </a:lnTo>
                  <a:lnTo>
                    <a:pt x="295" y="179"/>
                  </a:lnTo>
                  <a:lnTo>
                    <a:pt x="293" y="179"/>
                  </a:lnTo>
                  <a:lnTo>
                    <a:pt x="295" y="177"/>
                  </a:lnTo>
                  <a:lnTo>
                    <a:pt x="295" y="176"/>
                  </a:lnTo>
                  <a:lnTo>
                    <a:pt x="295" y="176"/>
                  </a:lnTo>
                  <a:lnTo>
                    <a:pt x="295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8" y="172"/>
                  </a:lnTo>
                  <a:lnTo>
                    <a:pt x="298" y="170"/>
                  </a:lnTo>
                  <a:lnTo>
                    <a:pt x="298" y="170"/>
                  </a:lnTo>
                  <a:lnTo>
                    <a:pt x="300" y="168"/>
                  </a:lnTo>
                  <a:lnTo>
                    <a:pt x="300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3"/>
                  </a:lnTo>
                  <a:lnTo>
                    <a:pt x="304" y="163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59"/>
                  </a:lnTo>
                  <a:lnTo>
                    <a:pt x="305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5"/>
                  </a:lnTo>
                  <a:lnTo>
                    <a:pt x="304" y="155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2"/>
                  </a:lnTo>
                  <a:lnTo>
                    <a:pt x="304" y="150"/>
                  </a:lnTo>
                  <a:lnTo>
                    <a:pt x="304" y="150"/>
                  </a:lnTo>
                  <a:lnTo>
                    <a:pt x="304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6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4"/>
                  </a:lnTo>
                  <a:lnTo>
                    <a:pt x="309" y="144"/>
                  </a:lnTo>
                  <a:lnTo>
                    <a:pt x="309" y="146"/>
                  </a:lnTo>
                  <a:lnTo>
                    <a:pt x="307" y="146"/>
                  </a:lnTo>
                  <a:lnTo>
                    <a:pt x="309" y="146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2"/>
                  </a:lnTo>
                  <a:lnTo>
                    <a:pt x="307" y="152"/>
                  </a:lnTo>
                  <a:lnTo>
                    <a:pt x="309" y="152"/>
                  </a:lnTo>
                  <a:lnTo>
                    <a:pt x="309" y="154"/>
                  </a:lnTo>
                  <a:lnTo>
                    <a:pt x="309" y="154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9" y="157"/>
                  </a:lnTo>
                  <a:lnTo>
                    <a:pt x="311" y="157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61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3" y="165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8"/>
                  </a:lnTo>
                  <a:lnTo>
                    <a:pt x="313" y="168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5" y="165"/>
                  </a:lnTo>
                  <a:lnTo>
                    <a:pt x="315" y="165"/>
                  </a:lnTo>
                  <a:lnTo>
                    <a:pt x="315" y="163"/>
                  </a:lnTo>
                  <a:lnTo>
                    <a:pt x="315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8" y="163"/>
                  </a:lnTo>
                  <a:lnTo>
                    <a:pt x="318" y="163"/>
                  </a:lnTo>
                  <a:lnTo>
                    <a:pt x="318" y="161"/>
                  </a:lnTo>
                  <a:lnTo>
                    <a:pt x="318" y="161"/>
                  </a:lnTo>
                  <a:lnTo>
                    <a:pt x="320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5"/>
                  </a:lnTo>
                  <a:lnTo>
                    <a:pt x="322" y="155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7" y="148"/>
                  </a:lnTo>
                  <a:lnTo>
                    <a:pt x="327" y="148"/>
                  </a:lnTo>
                  <a:lnTo>
                    <a:pt x="327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4"/>
                  </a:lnTo>
                  <a:lnTo>
                    <a:pt x="326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6" y="144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5" y="143"/>
                  </a:lnTo>
                  <a:lnTo>
                    <a:pt x="335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39"/>
                  </a:lnTo>
                  <a:lnTo>
                    <a:pt x="338" y="139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2" y="134"/>
                  </a:lnTo>
                  <a:lnTo>
                    <a:pt x="342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6" y="135"/>
                  </a:lnTo>
                  <a:lnTo>
                    <a:pt x="346" y="135"/>
                  </a:lnTo>
                  <a:lnTo>
                    <a:pt x="346" y="137"/>
                  </a:lnTo>
                  <a:lnTo>
                    <a:pt x="346" y="139"/>
                  </a:lnTo>
                  <a:lnTo>
                    <a:pt x="346" y="139"/>
                  </a:lnTo>
                  <a:lnTo>
                    <a:pt x="346" y="141"/>
                  </a:lnTo>
                  <a:lnTo>
                    <a:pt x="344" y="143"/>
                  </a:lnTo>
                  <a:lnTo>
                    <a:pt x="344" y="143"/>
                  </a:lnTo>
                  <a:lnTo>
                    <a:pt x="346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2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7" y="155"/>
                  </a:lnTo>
                  <a:lnTo>
                    <a:pt x="337" y="155"/>
                  </a:lnTo>
                  <a:lnTo>
                    <a:pt x="337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61"/>
                  </a:lnTo>
                  <a:lnTo>
                    <a:pt x="337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5"/>
                  </a:lnTo>
                  <a:lnTo>
                    <a:pt x="337" y="165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2" y="168"/>
                  </a:lnTo>
                  <a:lnTo>
                    <a:pt x="342" y="168"/>
                  </a:lnTo>
                  <a:lnTo>
                    <a:pt x="344" y="168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4" y="168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5"/>
                  </a:lnTo>
                  <a:lnTo>
                    <a:pt x="342" y="165"/>
                  </a:lnTo>
                  <a:lnTo>
                    <a:pt x="342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7"/>
                  </a:lnTo>
                  <a:lnTo>
                    <a:pt x="346" y="157"/>
                  </a:lnTo>
                  <a:lnTo>
                    <a:pt x="346" y="155"/>
                  </a:lnTo>
                  <a:lnTo>
                    <a:pt x="346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8" y="144"/>
                  </a:lnTo>
                  <a:lnTo>
                    <a:pt x="358" y="144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4" y="143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39"/>
                  </a:lnTo>
                  <a:lnTo>
                    <a:pt x="362" y="139"/>
                  </a:lnTo>
                  <a:lnTo>
                    <a:pt x="364" y="139"/>
                  </a:lnTo>
                  <a:lnTo>
                    <a:pt x="364" y="137"/>
                  </a:lnTo>
                  <a:lnTo>
                    <a:pt x="364" y="137"/>
                  </a:lnTo>
                  <a:lnTo>
                    <a:pt x="364" y="135"/>
                  </a:lnTo>
                  <a:lnTo>
                    <a:pt x="364" y="135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2" y="134"/>
                  </a:lnTo>
                  <a:lnTo>
                    <a:pt x="362" y="134"/>
                  </a:lnTo>
                  <a:lnTo>
                    <a:pt x="362" y="132"/>
                  </a:lnTo>
                  <a:lnTo>
                    <a:pt x="364" y="132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6"/>
                  </a:lnTo>
                  <a:lnTo>
                    <a:pt x="364" y="126"/>
                  </a:lnTo>
                  <a:lnTo>
                    <a:pt x="366" y="126"/>
                  </a:lnTo>
                  <a:lnTo>
                    <a:pt x="366" y="126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8" y="124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71" y="121"/>
                  </a:lnTo>
                  <a:lnTo>
                    <a:pt x="371" y="121"/>
                  </a:lnTo>
                  <a:lnTo>
                    <a:pt x="371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5" y="119"/>
                  </a:lnTo>
                  <a:lnTo>
                    <a:pt x="375" y="119"/>
                  </a:lnTo>
                  <a:lnTo>
                    <a:pt x="375" y="121"/>
                  </a:lnTo>
                  <a:lnTo>
                    <a:pt x="377" y="121"/>
                  </a:lnTo>
                  <a:lnTo>
                    <a:pt x="377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80" y="119"/>
                  </a:lnTo>
                  <a:lnTo>
                    <a:pt x="380" y="117"/>
                  </a:lnTo>
                  <a:lnTo>
                    <a:pt x="382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6" y="117"/>
                  </a:lnTo>
                  <a:lnTo>
                    <a:pt x="388" y="117"/>
                  </a:lnTo>
                  <a:lnTo>
                    <a:pt x="390" y="119"/>
                  </a:lnTo>
                  <a:lnTo>
                    <a:pt x="390" y="117"/>
                  </a:lnTo>
                  <a:lnTo>
                    <a:pt x="391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93" y="119"/>
                  </a:lnTo>
                  <a:lnTo>
                    <a:pt x="393" y="119"/>
                  </a:lnTo>
                  <a:lnTo>
                    <a:pt x="395" y="119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7"/>
                  </a:lnTo>
                  <a:lnTo>
                    <a:pt x="397" y="117"/>
                  </a:lnTo>
                  <a:lnTo>
                    <a:pt x="395" y="117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401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6" y="110"/>
                  </a:lnTo>
                  <a:lnTo>
                    <a:pt x="406" y="110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9" y="110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421" y="106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2"/>
                  </a:lnTo>
                  <a:lnTo>
                    <a:pt x="422" y="102"/>
                  </a:lnTo>
                  <a:lnTo>
                    <a:pt x="421" y="101"/>
                  </a:lnTo>
                  <a:lnTo>
                    <a:pt x="422" y="101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8" y="91"/>
                  </a:lnTo>
                  <a:lnTo>
                    <a:pt x="428" y="91"/>
                  </a:lnTo>
                  <a:lnTo>
                    <a:pt x="430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3" y="90"/>
                  </a:lnTo>
                  <a:lnTo>
                    <a:pt x="443" y="88"/>
                  </a:lnTo>
                  <a:lnTo>
                    <a:pt x="443" y="88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50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3" y="91"/>
                  </a:lnTo>
                  <a:lnTo>
                    <a:pt x="453" y="90"/>
                  </a:lnTo>
                  <a:lnTo>
                    <a:pt x="453" y="90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7" y="90"/>
                  </a:lnTo>
                  <a:lnTo>
                    <a:pt x="457" y="90"/>
                  </a:lnTo>
                  <a:lnTo>
                    <a:pt x="457" y="91"/>
                  </a:lnTo>
                  <a:lnTo>
                    <a:pt x="459" y="91"/>
                  </a:lnTo>
                  <a:lnTo>
                    <a:pt x="461" y="91"/>
                  </a:lnTo>
                  <a:lnTo>
                    <a:pt x="461" y="91"/>
                  </a:lnTo>
                  <a:lnTo>
                    <a:pt x="463" y="91"/>
                  </a:lnTo>
                  <a:lnTo>
                    <a:pt x="464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70" y="93"/>
                  </a:lnTo>
                  <a:lnTo>
                    <a:pt x="470" y="93"/>
                  </a:lnTo>
                  <a:lnTo>
                    <a:pt x="475" y="97"/>
                  </a:lnTo>
                  <a:lnTo>
                    <a:pt x="477" y="97"/>
                  </a:lnTo>
                  <a:lnTo>
                    <a:pt x="479" y="99"/>
                  </a:lnTo>
                  <a:lnTo>
                    <a:pt x="479" y="101"/>
                  </a:lnTo>
                  <a:lnTo>
                    <a:pt x="483" y="101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6" y="102"/>
                  </a:lnTo>
                  <a:lnTo>
                    <a:pt x="486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90" y="106"/>
                  </a:lnTo>
                  <a:lnTo>
                    <a:pt x="490" y="106"/>
                  </a:lnTo>
                  <a:lnTo>
                    <a:pt x="490" y="108"/>
                  </a:lnTo>
                  <a:lnTo>
                    <a:pt x="490" y="108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7" y="99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9" y="93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88"/>
                  </a:lnTo>
                  <a:lnTo>
                    <a:pt x="499" y="88"/>
                  </a:lnTo>
                  <a:lnTo>
                    <a:pt x="499" y="86"/>
                  </a:lnTo>
                  <a:lnTo>
                    <a:pt x="499" y="86"/>
                  </a:lnTo>
                  <a:lnTo>
                    <a:pt x="497" y="84"/>
                  </a:lnTo>
                  <a:lnTo>
                    <a:pt x="499" y="84"/>
                  </a:lnTo>
                  <a:lnTo>
                    <a:pt x="499" y="84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4"/>
                  </a:lnTo>
                  <a:lnTo>
                    <a:pt x="505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2"/>
                  </a:lnTo>
                  <a:lnTo>
                    <a:pt x="506" y="82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2"/>
                  </a:lnTo>
                  <a:lnTo>
                    <a:pt x="508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8"/>
                  </a:lnTo>
                  <a:lnTo>
                    <a:pt x="517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2"/>
                  </a:lnTo>
                  <a:lnTo>
                    <a:pt x="517" y="82"/>
                  </a:lnTo>
                  <a:lnTo>
                    <a:pt x="519" y="82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3" y="84"/>
                  </a:lnTo>
                  <a:lnTo>
                    <a:pt x="523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6"/>
                  </a:lnTo>
                  <a:lnTo>
                    <a:pt x="527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2"/>
                  </a:lnTo>
                  <a:lnTo>
                    <a:pt x="545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6" y="82"/>
                  </a:lnTo>
                  <a:lnTo>
                    <a:pt x="556" y="81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79"/>
                  </a:lnTo>
                  <a:lnTo>
                    <a:pt x="561" y="79"/>
                  </a:lnTo>
                  <a:lnTo>
                    <a:pt x="561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3" y="73"/>
                  </a:lnTo>
                  <a:lnTo>
                    <a:pt x="563" y="73"/>
                  </a:lnTo>
                  <a:lnTo>
                    <a:pt x="563" y="71"/>
                  </a:lnTo>
                  <a:lnTo>
                    <a:pt x="563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59" y="71"/>
                  </a:lnTo>
                  <a:lnTo>
                    <a:pt x="559" y="71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4"/>
                  </a:lnTo>
                  <a:lnTo>
                    <a:pt x="549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2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3" y="59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4" y="60"/>
                  </a:lnTo>
                  <a:lnTo>
                    <a:pt x="534" y="60"/>
                  </a:lnTo>
                  <a:lnTo>
                    <a:pt x="532" y="60"/>
                  </a:lnTo>
                  <a:lnTo>
                    <a:pt x="532" y="60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0" y="59"/>
                  </a:lnTo>
                  <a:lnTo>
                    <a:pt x="530" y="59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28" y="57"/>
                  </a:lnTo>
                  <a:lnTo>
                    <a:pt x="528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7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6" y="49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8"/>
                  </a:lnTo>
                  <a:lnTo>
                    <a:pt x="536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0" y="44"/>
                  </a:lnTo>
                  <a:lnTo>
                    <a:pt x="530" y="44"/>
                  </a:lnTo>
                  <a:lnTo>
                    <a:pt x="530" y="42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38"/>
                  </a:lnTo>
                  <a:lnTo>
                    <a:pt x="530" y="38"/>
                  </a:lnTo>
                  <a:lnTo>
                    <a:pt x="528" y="38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7" y="35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5" y="31"/>
                  </a:lnTo>
                  <a:lnTo>
                    <a:pt x="525" y="31"/>
                  </a:lnTo>
                  <a:lnTo>
                    <a:pt x="525" y="29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1" y="26"/>
                  </a:lnTo>
                  <a:lnTo>
                    <a:pt x="521" y="26"/>
                  </a:lnTo>
                  <a:lnTo>
                    <a:pt x="519" y="26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2"/>
                  </a:lnTo>
                  <a:lnTo>
                    <a:pt x="517" y="22"/>
                  </a:lnTo>
                  <a:lnTo>
                    <a:pt x="516" y="22"/>
                  </a:lnTo>
                  <a:lnTo>
                    <a:pt x="514" y="22"/>
                  </a:lnTo>
                  <a:lnTo>
                    <a:pt x="514" y="24"/>
                  </a:lnTo>
                  <a:lnTo>
                    <a:pt x="512" y="24"/>
                  </a:lnTo>
                  <a:lnTo>
                    <a:pt x="512" y="24"/>
                  </a:lnTo>
                  <a:lnTo>
                    <a:pt x="512" y="26"/>
                  </a:lnTo>
                  <a:lnTo>
                    <a:pt x="510" y="26"/>
                  </a:lnTo>
                  <a:lnTo>
                    <a:pt x="508" y="26"/>
                  </a:lnTo>
                  <a:lnTo>
                    <a:pt x="508" y="28"/>
                  </a:lnTo>
                  <a:lnTo>
                    <a:pt x="508" y="28"/>
                  </a:lnTo>
                  <a:lnTo>
                    <a:pt x="506" y="29"/>
                  </a:lnTo>
                  <a:lnTo>
                    <a:pt x="506" y="29"/>
                  </a:lnTo>
                  <a:lnTo>
                    <a:pt x="508" y="31"/>
                  </a:lnTo>
                  <a:lnTo>
                    <a:pt x="508" y="31"/>
                  </a:lnTo>
                  <a:lnTo>
                    <a:pt x="506" y="31"/>
                  </a:lnTo>
                  <a:lnTo>
                    <a:pt x="506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6" y="37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3"/>
                  </a:lnTo>
                  <a:lnTo>
                    <a:pt x="496" y="33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3"/>
                  </a:lnTo>
                  <a:lnTo>
                    <a:pt x="497" y="33"/>
                  </a:lnTo>
                  <a:lnTo>
                    <a:pt x="496" y="33"/>
                  </a:lnTo>
                  <a:lnTo>
                    <a:pt x="496" y="31"/>
                  </a:lnTo>
                  <a:lnTo>
                    <a:pt x="494" y="31"/>
                  </a:lnTo>
                  <a:lnTo>
                    <a:pt x="494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31"/>
                  </a:lnTo>
                  <a:lnTo>
                    <a:pt x="485" y="31"/>
                  </a:lnTo>
                  <a:lnTo>
                    <a:pt x="483" y="33"/>
                  </a:lnTo>
                  <a:lnTo>
                    <a:pt x="483" y="35"/>
                  </a:lnTo>
                  <a:lnTo>
                    <a:pt x="481" y="35"/>
                  </a:lnTo>
                  <a:lnTo>
                    <a:pt x="481" y="37"/>
                  </a:lnTo>
                  <a:lnTo>
                    <a:pt x="479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4" y="35"/>
                  </a:lnTo>
                  <a:lnTo>
                    <a:pt x="474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0" y="35"/>
                  </a:lnTo>
                  <a:lnTo>
                    <a:pt x="470" y="37"/>
                  </a:lnTo>
                  <a:lnTo>
                    <a:pt x="470" y="37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6" y="35"/>
                  </a:lnTo>
                  <a:lnTo>
                    <a:pt x="466" y="35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7" y="37"/>
                  </a:lnTo>
                  <a:lnTo>
                    <a:pt x="457" y="35"/>
                  </a:lnTo>
                  <a:lnTo>
                    <a:pt x="457" y="35"/>
                  </a:lnTo>
                  <a:lnTo>
                    <a:pt x="455" y="33"/>
                  </a:lnTo>
                  <a:lnTo>
                    <a:pt x="455" y="33"/>
                  </a:lnTo>
                  <a:lnTo>
                    <a:pt x="455" y="31"/>
                  </a:lnTo>
                  <a:lnTo>
                    <a:pt x="455" y="31"/>
                  </a:lnTo>
                  <a:lnTo>
                    <a:pt x="455" y="29"/>
                  </a:lnTo>
                  <a:lnTo>
                    <a:pt x="455" y="29"/>
                  </a:lnTo>
                  <a:lnTo>
                    <a:pt x="457" y="29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5" y="26"/>
                  </a:lnTo>
                  <a:lnTo>
                    <a:pt x="455" y="26"/>
                  </a:lnTo>
                  <a:lnTo>
                    <a:pt x="455" y="24"/>
                  </a:lnTo>
                  <a:lnTo>
                    <a:pt x="453" y="22"/>
                  </a:lnTo>
                  <a:lnTo>
                    <a:pt x="455" y="18"/>
                  </a:lnTo>
                  <a:lnTo>
                    <a:pt x="453" y="17"/>
                  </a:lnTo>
                  <a:lnTo>
                    <a:pt x="453" y="15"/>
                  </a:lnTo>
                  <a:lnTo>
                    <a:pt x="453" y="13"/>
                  </a:lnTo>
                  <a:lnTo>
                    <a:pt x="453" y="11"/>
                  </a:lnTo>
                  <a:lnTo>
                    <a:pt x="453" y="11"/>
                  </a:lnTo>
                  <a:lnTo>
                    <a:pt x="453" y="9"/>
                  </a:lnTo>
                  <a:lnTo>
                    <a:pt x="453" y="7"/>
                  </a:lnTo>
                  <a:lnTo>
                    <a:pt x="453" y="6"/>
                  </a:lnTo>
                  <a:lnTo>
                    <a:pt x="455" y="6"/>
                  </a:lnTo>
                  <a:lnTo>
                    <a:pt x="455" y="4"/>
                  </a:lnTo>
                  <a:lnTo>
                    <a:pt x="457" y="2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5" y="0"/>
                  </a:lnTo>
                  <a:lnTo>
                    <a:pt x="455" y="0"/>
                  </a:lnTo>
                  <a:lnTo>
                    <a:pt x="453" y="0"/>
                  </a:lnTo>
                  <a:lnTo>
                    <a:pt x="452" y="2"/>
                  </a:lnTo>
                  <a:lnTo>
                    <a:pt x="452" y="2"/>
                  </a:lnTo>
                  <a:lnTo>
                    <a:pt x="450" y="2"/>
                  </a:lnTo>
                  <a:lnTo>
                    <a:pt x="448" y="4"/>
                  </a:lnTo>
                  <a:lnTo>
                    <a:pt x="448" y="4"/>
                  </a:lnTo>
                  <a:lnTo>
                    <a:pt x="446" y="4"/>
                  </a:lnTo>
                  <a:lnTo>
                    <a:pt x="446" y="4"/>
                  </a:lnTo>
                  <a:lnTo>
                    <a:pt x="444" y="4"/>
                  </a:lnTo>
                  <a:lnTo>
                    <a:pt x="443" y="4"/>
                  </a:lnTo>
                  <a:lnTo>
                    <a:pt x="441" y="4"/>
                  </a:lnTo>
                  <a:lnTo>
                    <a:pt x="439" y="4"/>
                  </a:lnTo>
                  <a:lnTo>
                    <a:pt x="439" y="6"/>
                  </a:lnTo>
                  <a:lnTo>
                    <a:pt x="437" y="6"/>
                  </a:lnTo>
                  <a:lnTo>
                    <a:pt x="435" y="6"/>
                  </a:lnTo>
                  <a:lnTo>
                    <a:pt x="435" y="7"/>
                  </a:lnTo>
                  <a:lnTo>
                    <a:pt x="433" y="6"/>
                  </a:lnTo>
                  <a:lnTo>
                    <a:pt x="433" y="6"/>
                  </a:lnTo>
                  <a:lnTo>
                    <a:pt x="433" y="7"/>
                  </a:lnTo>
                  <a:lnTo>
                    <a:pt x="432" y="7"/>
                  </a:lnTo>
                  <a:lnTo>
                    <a:pt x="430" y="9"/>
                  </a:lnTo>
                  <a:lnTo>
                    <a:pt x="428" y="11"/>
                  </a:lnTo>
                  <a:lnTo>
                    <a:pt x="422" y="15"/>
                  </a:lnTo>
                  <a:lnTo>
                    <a:pt x="421" y="17"/>
                  </a:lnTo>
                  <a:lnTo>
                    <a:pt x="419" y="17"/>
                  </a:lnTo>
                  <a:lnTo>
                    <a:pt x="417" y="20"/>
                  </a:lnTo>
                  <a:lnTo>
                    <a:pt x="415" y="20"/>
                  </a:lnTo>
                  <a:lnTo>
                    <a:pt x="413" y="22"/>
                  </a:lnTo>
                  <a:lnTo>
                    <a:pt x="411" y="22"/>
                  </a:lnTo>
                  <a:lnTo>
                    <a:pt x="411" y="22"/>
                  </a:lnTo>
                  <a:lnTo>
                    <a:pt x="410" y="22"/>
                  </a:lnTo>
                  <a:lnTo>
                    <a:pt x="408" y="22"/>
                  </a:lnTo>
                  <a:lnTo>
                    <a:pt x="404" y="22"/>
                  </a:lnTo>
                  <a:lnTo>
                    <a:pt x="402" y="22"/>
                  </a:lnTo>
                  <a:lnTo>
                    <a:pt x="402" y="22"/>
                  </a:lnTo>
                  <a:lnTo>
                    <a:pt x="399" y="24"/>
                  </a:lnTo>
                  <a:lnTo>
                    <a:pt x="397" y="24"/>
                  </a:lnTo>
                  <a:lnTo>
                    <a:pt x="395" y="24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90" y="24"/>
                  </a:lnTo>
                  <a:lnTo>
                    <a:pt x="388" y="24"/>
                  </a:lnTo>
                  <a:lnTo>
                    <a:pt x="386" y="24"/>
                  </a:lnTo>
                  <a:lnTo>
                    <a:pt x="384" y="26"/>
                  </a:lnTo>
                  <a:lnTo>
                    <a:pt x="382" y="26"/>
                  </a:lnTo>
                  <a:lnTo>
                    <a:pt x="382" y="26"/>
                  </a:lnTo>
                  <a:lnTo>
                    <a:pt x="380" y="26"/>
                  </a:lnTo>
                  <a:lnTo>
                    <a:pt x="380" y="26"/>
                  </a:lnTo>
                  <a:lnTo>
                    <a:pt x="379" y="28"/>
                  </a:lnTo>
                  <a:lnTo>
                    <a:pt x="375" y="28"/>
                  </a:lnTo>
                  <a:lnTo>
                    <a:pt x="371" y="29"/>
                  </a:lnTo>
                  <a:lnTo>
                    <a:pt x="369" y="31"/>
                  </a:lnTo>
                  <a:lnTo>
                    <a:pt x="368" y="31"/>
                  </a:lnTo>
                  <a:lnTo>
                    <a:pt x="366" y="33"/>
                  </a:lnTo>
                  <a:lnTo>
                    <a:pt x="366" y="33"/>
                  </a:lnTo>
                  <a:lnTo>
                    <a:pt x="364" y="33"/>
                  </a:lnTo>
                  <a:lnTo>
                    <a:pt x="362" y="33"/>
                  </a:lnTo>
                  <a:lnTo>
                    <a:pt x="362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7" y="35"/>
                  </a:lnTo>
                  <a:lnTo>
                    <a:pt x="357" y="35"/>
                  </a:lnTo>
                  <a:lnTo>
                    <a:pt x="355" y="37"/>
                  </a:lnTo>
                  <a:lnTo>
                    <a:pt x="353" y="38"/>
                  </a:lnTo>
                  <a:lnTo>
                    <a:pt x="351" y="42"/>
                  </a:lnTo>
                  <a:lnTo>
                    <a:pt x="349" y="42"/>
                  </a:lnTo>
                  <a:lnTo>
                    <a:pt x="348" y="44"/>
                  </a:lnTo>
                  <a:lnTo>
                    <a:pt x="344" y="46"/>
                  </a:lnTo>
                  <a:lnTo>
                    <a:pt x="342" y="48"/>
                  </a:lnTo>
                  <a:lnTo>
                    <a:pt x="340" y="49"/>
                  </a:lnTo>
                  <a:lnTo>
                    <a:pt x="340" y="49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5" y="51"/>
                  </a:lnTo>
                  <a:lnTo>
                    <a:pt x="335" y="51"/>
                  </a:lnTo>
                  <a:lnTo>
                    <a:pt x="335" y="53"/>
                  </a:lnTo>
                  <a:lnTo>
                    <a:pt x="333" y="55"/>
                  </a:lnTo>
                  <a:lnTo>
                    <a:pt x="333" y="57"/>
                  </a:lnTo>
                  <a:lnTo>
                    <a:pt x="331" y="59"/>
                  </a:lnTo>
                  <a:lnTo>
                    <a:pt x="331" y="59"/>
                  </a:lnTo>
                  <a:lnTo>
                    <a:pt x="329" y="60"/>
                  </a:lnTo>
                  <a:lnTo>
                    <a:pt x="329" y="60"/>
                  </a:lnTo>
                  <a:lnTo>
                    <a:pt x="329" y="62"/>
                  </a:lnTo>
                  <a:lnTo>
                    <a:pt x="329" y="62"/>
                  </a:lnTo>
                  <a:lnTo>
                    <a:pt x="327" y="64"/>
                  </a:lnTo>
                  <a:lnTo>
                    <a:pt x="327" y="64"/>
                  </a:lnTo>
                  <a:lnTo>
                    <a:pt x="326" y="66"/>
                  </a:lnTo>
                  <a:lnTo>
                    <a:pt x="326" y="66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2" y="71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68"/>
                  </a:lnTo>
                  <a:lnTo>
                    <a:pt x="322" y="68"/>
                  </a:lnTo>
                  <a:lnTo>
                    <a:pt x="320" y="68"/>
                  </a:lnTo>
                  <a:lnTo>
                    <a:pt x="320" y="68"/>
                  </a:lnTo>
                  <a:lnTo>
                    <a:pt x="320" y="70"/>
                  </a:lnTo>
                  <a:lnTo>
                    <a:pt x="318" y="70"/>
                  </a:lnTo>
                  <a:lnTo>
                    <a:pt x="318" y="70"/>
                  </a:lnTo>
                  <a:lnTo>
                    <a:pt x="318" y="68"/>
                  </a:lnTo>
                  <a:lnTo>
                    <a:pt x="316" y="68"/>
                  </a:lnTo>
                  <a:lnTo>
                    <a:pt x="315" y="68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3" y="66"/>
                  </a:lnTo>
                  <a:lnTo>
                    <a:pt x="313" y="66"/>
                  </a:lnTo>
                  <a:lnTo>
                    <a:pt x="311" y="66"/>
                  </a:lnTo>
                  <a:lnTo>
                    <a:pt x="311" y="66"/>
                  </a:lnTo>
                  <a:lnTo>
                    <a:pt x="309" y="66"/>
                  </a:lnTo>
                  <a:lnTo>
                    <a:pt x="309" y="66"/>
                  </a:lnTo>
                  <a:lnTo>
                    <a:pt x="309" y="68"/>
                  </a:lnTo>
                  <a:lnTo>
                    <a:pt x="309" y="68"/>
                  </a:lnTo>
                  <a:lnTo>
                    <a:pt x="309" y="70"/>
                  </a:lnTo>
                  <a:lnTo>
                    <a:pt x="309" y="70"/>
                  </a:lnTo>
                  <a:lnTo>
                    <a:pt x="307" y="70"/>
                  </a:lnTo>
                  <a:lnTo>
                    <a:pt x="307" y="71"/>
                  </a:lnTo>
                  <a:lnTo>
                    <a:pt x="307" y="71"/>
                  </a:lnTo>
                  <a:lnTo>
                    <a:pt x="305" y="71"/>
                  </a:lnTo>
                  <a:lnTo>
                    <a:pt x="305" y="71"/>
                  </a:lnTo>
                  <a:lnTo>
                    <a:pt x="304" y="71"/>
                  </a:lnTo>
                  <a:lnTo>
                    <a:pt x="302" y="71"/>
                  </a:lnTo>
                  <a:lnTo>
                    <a:pt x="302" y="71"/>
                  </a:lnTo>
                  <a:lnTo>
                    <a:pt x="302" y="70"/>
                  </a:lnTo>
                  <a:lnTo>
                    <a:pt x="302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6" y="70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6"/>
                  </a:lnTo>
                  <a:lnTo>
                    <a:pt x="295" y="66"/>
                  </a:lnTo>
                  <a:lnTo>
                    <a:pt x="295" y="66"/>
                  </a:lnTo>
                  <a:lnTo>
                    <a:pt x="295" y="64"/>
                  </a:lnTo>
                  <a:lnTo>
                    <a:pt x="295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2"/>
                  </a:lnTo>
                  <a:lnTo>
                    <a:pt x="291" y="62"/>
                  </a:lnTo>
                  <a:lnTo>
                    <a:pt x="289" y="62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7" y="64"/>
                  </a:lnTo>
                  <a:lnTo>
                    <a:pt x="287" y="66"/>
                  </a:lnTo>
                  <a:lnTo>
                    <a:pt x="287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0" y="70"/>
                  </a:lnTo>
                  <a:lnTo>
                    <a:pt x="280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3" y="71"/>
                  </a:lnTo>
                  <a:lnTo>
                    <a:pt x="271" y="71"/>
                  </a:lnTo>
                  <a:lnTo>
                    <a:pt x="269" y="71"/>
                  </a:lnTo>
                  <a:lnTo>
                    <a:pt x="267" y="73"/>
                  </a:lnTo>
                  <a:lnTo>
                    <a:pt x="265" y="73"/>
                  </a:lnTo>
                  <a:lnTo>
                    <a:pt x="262" y="73"/>
                  </a:lnTo>
                  <a:lnTo>
                    <a:pt x="262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58" y="70"/>
                  </a:lnTo>
                  <a:lnTo>
                    <a:pt x="258" y="70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6" y="66"/>
                  </a:lnTo>
                  <a:lnTo>
                    <a:pt x="256" y="66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1" y="62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7"/>
                  </a:lnTo>
                  <a:lnTo>
                    <a:pt x="249" y="57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5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5" y="57"/>
                  </a:lnTo>
                  <a:lnTo>
                    <a:pt x="245" y="57"/>
                  </a:lnTo>
                  <a:lnTo>
                    <a:pt x="245" y="55"/>
                  </a:lnTo>
                  <a:lnTo>
                    <a:pt x="245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1"/>
                  </a:lnTo>
                  <a:lnTo>
                    <a:pt x="243" y="51"/>
                  </a:lnTo>
                  <a:lnTo>
                    <a:pt x="242" y="53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38" y="49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6" y="48"/>
                  </a:lnTo>
                  <a:lnTo>
                    <a:pt x="236" y="48"/>
                  </a:lnTo>
                  <a:lnTo>
                    <a:pt x="236" y="46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4" y="42"/>
                  </a:lnTo>
                  <a:lnTo>
                    <a:pt x="234" y="42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3" y="38"/>
                  </a:lnTo>
                  <a:lnTo>
                    <a:pt x="223" y="38"/>
                  </a:lnTo>
                  <a:lnTo>
                    <a:pt x="221" y="38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18" y="35"/>
                  </a:lnTo>
                  <a:lnTo>
                    <a:pt x="218" y="35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1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09" y="31"/>
                  </a:lnTo>
                  <a:lnTo>
                    <a:pt x="209" y="33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5" y="31"/>
                  </a:lnTo>
                  <a:lnTo>
                    <a:pt x="203" y="31"/>
                  </a:lnTo>
                  <a:lnTo>
                    <a:pt x="201" y="31"/>
                  </a:lnTo>
                  <a:lnTo>
                    <a:pt x="201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198" y="33"/>
                  </a:lnTo>
                  <a:lnTo>
                    <a:pt x="198" y="33"/>
                  </a:lnTo>
                  <a:lnTo>
                    <a:pt x="196" y="33"/>
                  </a:lnTo>
                  <a:lnTo>
                    <a:pt x="194" y="33"/>
                  </a:lnTo>
                  <a:lnTo>
                    <a:pt x="194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89" y="35"/>
                  </a:lnTo>
                  <a:lnTo>
                    <a:pt x="187" y="35"/>
                  </a:lnTo>
                  <a:lnTo>
                    <a:pt x="185" y="35"/>
                  </a:lnTo>
                  <a:lnTo>
                    <a:pt x="183" y="35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1" y="37"/>
                  </a:lnTo>
                  <a:lnTo>
                    <a:pt x="181" y="3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1" y="40"/>
                  </a:lnTo>
                  <a:lnTo>
                    <a:pt x="181" y="40"/>
                  </a:lnTo>
                  <a:lnTo>
                    <a:pt x="179" y="40"/>
                  </a:lnTo>
                  <a:lnTo>
                    <a:pt x="179" y="42"/>
                  </a:lnTo>
                  <a:lnTo>
                    <a:pt x="179" y="42"/>
                  </a:lnTo>
                  <a:lnTo>
                    <a:pt x="179" y="44"/>
                  </a:lnTo>
                  <a:lnTo>
                    <a:pt x="179" y="44"/>
                  </a:lnTo>
                  <a:lnTo>
                    <a:pt x="178" y="44"/>
                  </a:lnTo>
                  <a:lnTo>
                    <a:pt x="178" y="46"/>
                  </a:lnTo>
                  <a:lnTo>
                    <a:pt x="178" y="46"/>
                  </a:lnTo>
                  <a:lnTo>
                    <a:pt x="178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6" y="48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0"/>
                  </a:lnTo>
                  <a:lnTo>
                    <a:pt x="178" y="40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79" y="37"/>
                  </a:lnTo>
                  <a:lnTo>
                    <a:pt x="181" y="35"/>
                  </a:lnTo>
                  <a:lnTo>
                    <a:pt x="181" y="35"/>
                  </a:lnTo>
                  <a:lnTo>
                    <a:pt x="183" y="35"/>
                  </a:lnTo>
                  <a:lnTo>
                    <a:pt x="183" y="33"/>
                  </a:lnTo>
                  <a:lnTo>
                    <a:pt x="185" y="31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79" y="33"/>
                  </a:lnTo>
                  <a:lnTo>
                    <a:pt x="179" y="33"/>
                  </a:lnTo>
                  <a:lnTo>
                    <a:pt x="178" y="33"/>
                  </a:lnTo>
                  <a:lnTo>
                    <a:pt x="178" y="35"/>
                  </a:lnTo>
                  <a:lnTo>
                    <a:pt x="178" y="35"/>
                  </a:lnTo>
                  <a:lnTo>
                    <a:pt x="176" y="35"/>
                  </a:lnTo>
                  <a:lnTo>
                    <a:pt x="176" y="35"/>
                  </a:lnTo>
                  <a:lnTo>
                    <a:pt x="176" y="37"/>
                  </a:lnTo>
                  <a:lnTo>
                    <a:pt x="174" y="38"/>
                  </a:lnTo>
                  <a:lnTo>
                    <a:pt x="172" y="40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2"/>
                  </a:lnTo>
                  <a:lnTo>
                    <a:pt x="168" y="42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5" y="44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5" y="49"/>
                  </a:lnTo>
                  <a:lnTo>
                    <a:pt x="165" y="51"/>
                  </a:lnTo>
                  <a:lnTo>
                    <a:pt x="165" y="51"/>
                  </a:lnTo>
                  <a:lnTo>
                    <a:pt x="165" y="53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61" y="57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3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59" y="49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38"/>
                  </a:lnTo>
                  <a:lnTo>
                    <a:pt x="159" y="37"/>
                  </a:lnTo>
                  <a:lnTo>
                    <a:pt x="159" y="35"/>
                  </a:lnTo>
                  <a:lnTo>
                    <a:pt x="159" y="35"/>
                  </a:lnTo>
                  <a:lnTo>
                    <a:pt x="159" y="33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29"/>
                  </a:lnTo>
                  <a:lnTo>
                    <a:pt x="157" y="28"/>
                  </a:lnTo>
                  <a:lnTo>
                    <a:pt x="157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4"/>
                  </a:lnTo>
                  <a:lnTo>
                    <a:pt x="152" y="22"/>
                  </a:lnTo>
                  <a:lnTo>
                    <a:pt x="152" y="22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18"/>
                  </a:lnTo>
                  <a:lnTo>
                    <a:pt x="152" y="18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47" y="15"/>
                  </a:lnTo>
                  <a:lnTo>
                    <a:pt x="145" y="15"/>
                  </a:lnTo>
                  <a:lnTo>
                    <a:pt x="143" y="17"/>
                  </a:lnTo>
                  <a:lnTo>
                    <a:pt x="141" y="15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7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2" y="7"/>
                  </a:lnTo>
                  <a:lnTo>
                    <a:pt x="132" y="9"/>
                  </a:lnTo>
                  <a:lnTo>
                    <a:pt x="130" y="11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5" y="15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8"/>
                  </a:lnTo>
                  <a:lnTo>
                    <a:pt x="123" y="18"/>
                  </a:lnTo>
                  <a:lnTo>
                    <a:pt x="123" y="18"/>
                  </a:lnTo>
                  <a:lnTo>
                    <a:pt x="121" y="20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19" y="26"/>
                  </a:lnTo>
                  <a:lnTo>
                    <a:pt x="117" y="28"/>
                  </a:lnTo>
                  <a:lnTo>
                    <a:pt x="117" y="29"/>
                  </a:lnTo>
                  <a:lnTo>
                    <a:pt x="117" y="29"/>
                  </a:lnTo>
                  <a:lnTo>
                    <a:pt x="117" y="31"/>
                  </a:lnTo>
                  <a:lnTo>
                    <a:pt x="117" y="33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5"/>
                  </a:lnTo>
                  <a:lnTo>
                    <a:pt x="114" y="35"/>
                  </a:lnTo>
                  <a:lnTo>
                    <a:pt x="114" y="37"/>
                  </a:lnTo>
                  <a:lnTo>
                    <a:pt x="112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5"/>
                  </a:lnTo>
                  <a:lnTo>
                    <a:pt x="110" y="35"/>
                  </a:lnTo>
                  <a:lnTo>
                    <a:pt x="110" y="37"/>
                  </a:lnTo>
                  <a:lnTo>
                    <a:pt x="108" y="37"/>
                  </a:lnTo>
                  <a:lnTo>
                    <a:pt x="108" y="37"/>
                  </a:lnTo>
                  <a:lnTo>
                    <a:pt x="106" y="38"/>
                  </a:lnTo>
                  <a:lnTo>
                    <a:pt x="106" y="38"/>
                  </a:lnTo>
                  <a:lnTo>
                    <a:pt x="105" y="40"/>
                  </a:lnTo>
                  <a:lnTo>
                    <a:pt x="105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99" y="40"/>
                  </a:lnTo>
                  <a:lnTo>
                    <a:pt x="99" y="42"/>
                  </a:lnTo>
                  <a:lnTo>
                    <a:pt x="99" y="42"/>
                  </a:lnTo>
                  <a:lnTo>
                    <a:pt x="97" y="46"/>
                  </a:lnTo>
                  <a:lnTo>
                    <a:pt x="95" y="48"/>
                  </a:lnTo>
                  <a:lnTo>
                    <a:pt x="95" y="49"/>
                  </a:lnTo>
                  <a:lnTo>
                    <a:pt x="94" y="49"/>
                  </a:lnTo>
                  <a:lnTo>
                    <a:pt x="92" y="53"/>
                  </a:lnTo>
                  <a:lnTo>
                    <a:pt x="88" y="55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4" y="59"/>
                  </a:lnTo>
                  <a:lnTo>
                    <a:pt x="84" y="59"/>
                  </a:lnTo>
                  <a:lnTo>
                    <a:pt x="83" y="60"/>
                  </a:lnTo>
                  <a:lnTo>
                    <a:pt x="81" y="60"/>
                  </a:lnTo>
                  <a:lnTo>
                    <a:pt x="79" y="62"/>
                  </a:lnTo>
                  <a:lnTo>
                    <a:pt x="77" y="62"/>
                  </a:lnTo>
                  <a:lnTo>
                    <a:pt x="77" y="62"/>
                  </a:lnTo>
                  <a:lnTo>
                    <a:pt x="75" y="62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2" y="62"/>
                  </a:lnTo>
                  <a:lnTo>
                    <a:pt x="72" y="62"/>
                  </a:lnTo>
                  <a:lnTo>
                    <a:pt x="70" y="62"/>
                  </a:lnTo>
                  <a:lnTo>
                    <a:pt x="68" y="64"/>
                  </a:lnTo>
                  <a:lnTo>
                    <a:pt x="66" y="66"/>
                  </a:lnTo>
                  <a:lnTo>
                    <a:pt x="64" y="66"/>
                  </a:lnTo>
                  <a:lnTo>
                    <a:pt x="64" y="66"/>
                  </a:lnTo>
                  <a:lnTo>
                    <a:pt x="62" y="66"/>
                  </a:lnTo>
                  <a:lnTo>
                    <a:pt x="62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59" y="66"/>
                  </a:lnTo>
                  <a:lnTo>
                    <a:pt x="57" y="66"/>
                  </a:lnTo>
                  <a:lnTo>
                    <a:pt x="55" y="66"/>
                  </a:lnTo>
                  <a:lnTo>
                    <a:pt x="52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6" y="70"/>
                  </a:lnTo>
                  <a:lnTo>
                    <a:pt x="46" y="71"/>
                  </a:lnTo>
                  <a:lnTo>
                    <a:pt x="44" y="71"/>
                  </a:lnTo>
                  <a:lnTo>
                    <a:pt x="44" y="73"/>
                  </a:lnTo>
                  <a:lnTo>
                    <a:pt x="42" y="75"/>
                  </a:lnTo>
                  <a:lnTo>
                    <a:pt x="41" y="79"/>
                  </a:lnTo>
                  <a:lnTo>
                    <a:pt x="39" y="81"/>
                  </a:lnTo>
                  <a:lnTo>
                    <a:pt x="39" y="82"/>
                  </a:lnTo>
                  <a:lnTo>
                    <a:pt x="35" y="84"/>
                  </a:lnTo>
                  <a:lnTo>
                    <a:pt x="35" y="86"/>
                  </a:lnTo>
                  <a:lnTo>
                    <a:pt x="33" y="86"/>
                  </a:lnTo>
                  <a:lnTo>
                    <a:pt x="33" y="88"/>
                  </a:lnTo>
                  <a:lnTo>
                    <a:pt x="31" y="90"/>
                  </a:lnTo>
                  <a:lnTo>
                    <a:pt x="30" y="91"/>
                  </a:lnTo>
                  <a:lnTo>
                    <a:pt x="30" y="91"/>
                  </a:lnTo>
                  <a:lnTo>
                    <a:pt x="28" y="91"/>
                  </a:lnTo>
                  <a:lnTo>
                    <a:pt x="28" y="93"/>
                  </a:lnTo>
                  <a:lnTo>
                    <a:pt x="24" y="93"/>
                  </a:lnTo>
                  <a:lnTo>
                    <a:pt x="24" y="95"/>
                  </a:lnTo>
                  <a:lnTo>
                    <a:pt x="22" y="95"/>
                  </a:lnTo>
                  <a:lnTo>
                    <a:pt x="20" y="95"/>
                  </a:lnTo>
                  <a:lnTo>
                    <a:pt x="17" y="97"/>
                  </a:lnTo>
                  <a:lnTo>
                    <a:pt x="15" y="99"/>
                  </a:lnTo>
                  <a:lnTo>
                    <a:pt x="13" y="99"/>
                  </a:lnTo>
                  <a:lnTo>
                    <a:pt x="13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9" y="102"/>
                  </a:lnTo>
                  <a:lnTo>
                    <a:pt x="9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2"/>
                  </a:lnTo>
                  <a:lnTo>
                    <a:pt x="8" y="102"/>
                  </a:lnTo>
                  <a:lnTo>
                    <a:pt x="6" y="102"/>
                  </a:lnTo>
                  <a:lnTo>
                    <a:pt x="4" y="104"/>
                  </a:lnTo>
                  <a:lnTo>
                    <a:pt x="4" y="106"/>
                  </a:lnTo>
                  <a:lnTo>
                    <a:pt x="2" y="108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12"/>
                  </a:lnTo>
                  <a:lnTo>
                    <a:pt x="4" y="112"/>
                  </a:lnTo>
                  <a:lnTo>
                    <a:pt x="6" y="110"/>
                  </a:lnTo>
                  <a:lnTo>
                    <a:pt x="8" y="110"/>
                  </a:lnTo>
                  <a:lnTo>
                    <a:pt x="8" y="110"/>
                  </a:lnTo>
                  <a:lnTo>
                    <a:pt x="8" y="108"/>
                  </a:lnTo>
                  <a:lnTo>
                    <a:pt x="9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5" y="113"/>
                  </a:lnTo>
                  <a:lnTo>
                    <a:pt x="15" y="113"/>
                  </a:lnTo>
                  <a:lnTo>
                    <a:pt x="17" y="113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20" y="115"/>
                  </a:lnTo>
                  <a:lnTo>
                    <a:pt x="22" y="117"/>
                  </a:lnTo>
                  <a:lnTo>
                    <a:pt x="24" y="119"/>
                  </a:lnTo>
                  <a:lnTo>
                    <a:pt x="24" y="121"/>
                  </a:lnTo>
                  <a:lnTo>
                    <a:pt x="26" y="124"/>
                  </a:lnTo>
                  <a:lnTo>
                    <a:pt x="28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2"/>
                  </a:lnTo>
                  <a:lnTo>
                    <a:pt x="31" y="132"/>
                  </a:lnTo>
                  <a:lnTo>
                    <a:pt x="48" y="134"/>
                  </a:lnTo>
                  <a:lnTo>
                    <a:pt x="83" y="139"/>
                  </a:lnTo>
                  <a:lnTo>
                    <a:pt x="121" y="143"/>
                  </a:lnTo>
                  <a:lnTo>
                    <a:pt x="130" y="146"/>
                  </a:lnTo>
                  <a:lnTo>
                    <a:pt x="132" y="146"/>
                  </a:lnTo>
                  <a:lnTo>
                    <a:pt x="137" y="148"/>
                  </a:lnTo>
                  <a:lnTo>
                    <a:pt x="145" y="152"/>
                  </a:lnTo>
                  <a:lnTo>
                    <a:pt x="147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4" y="152"/>
                  </a:lnTo>
                  <a:lnTo>
                    <a:pt x="154" y="152"/>
                  </a:lnTo>
                  <a:lnTo>
                    <a:pt x="156" y="152"/>
                  </a:lnTo>
                  <a:lnTo>
                    <a:pt x="156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9" y="152"/>
                  </a:lnTo>
                  <a:lnTo>
                    <a:pt x="159" y="152"/>
                  </a:lnTo>
                  <a:lnTo>
                    <a:pt x="161" y="152"/>
                  </a:lnTo>
                  <a:lnTo>
                    <a:pt x="161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5" y="154"/>
                  </a:lnTo>
                  <a:lnTo>
                    <a:pt x="165" y="154"/>
                  </a:lnTo>
                  <a:lnTo>
                    <a:pt x="167" y="152"/>
                  </a:lnTo>
                  <a:lnTo>
                    <a:pt x="167" y="150"/>
                  </a:lnTo>
                  <a:lnTo>
                    <a:pt x="167" y="150"/>
                  </a:lnTo>
                  <a:lnTo>
                    <a:pt x="167" y="152"/>
                  </a:lnTo>
                  <a:lnTo>
                    <a:pt x="168" y="152"/>
                  </a:lnTo>
                  <a:lnTo>
                    <a:pt x="168" y="152"/>
                  </a:lnTo>
                  <a:lnTo>
                    <a:pt x="170" y="150"/>
                  </a:lnTo>
                  <a:lnTo>
                    <a:pt x="172" y="150"/>
                  </a:lnTo>
                  <a:lnTo>
                    <a:pt x="172" y="150"/>
                  </a:lnTo>
                  <a:lnTo>
                    <a:pt x="174" y="150"/>
                  </a:lnTo>
                  <a:lnTo>
                    <a:pt x="176" y="150"/>
                  </a:lnTo>
                  <a:lnTo>
                    <a:pt x="176" y="150"/>
                  </a:lnTo>
                  <a:lnTo>
                    <a:pt x="176" y="152"/>
                  </a:lnTo>
                  <a:lnTo>
                    <a:pt x="178" y="152"/>
                  </a:lnTo>
                  <a:lnTo>
                    <a:pt x="179" y="150"/>
                  </a:lnTo>
                  <a:lnTo>
                    <a:pt x="179" y="150"/>
                  </a:lnTo>
                  <a:lnTo>
                    <a:pt x="183" y="152"/>
                  </a:lnTo>
                  <a:lnTo>
                    <a:pt x="183" y="152"/>
                  </a:lnTo>
                  <a:lnTo>
                    <a:pt x="185" y="152"/>
                  </a:lnTo>
                  <a:lnTo>
                    <a:pt x="185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9" y="152"/>
                  </a:lnTo>
                  <a:lnTo>
                    <a:pt x="190" y="154"/>
                  </a:lnTo>
                  <a:lnTo>
                    <a:pt x="192" y="154"/>
                  </a:lnTo>
                  <a:lnTo>
                    <a:pt x="194" y="154"/>
                  </a:lnTo>
                  <a:lnTo>
                    <a:pt x="196" y="152"/>
                  </a:lnTo>
                  <a:lnTo>
                    <a:pt x="198" y="154"/>
                  </a:lnTo>
                  <a:lnTo>
                    <a:pt x="200" y="154"/>
                  </a:lnTo>
                  <a:lnTo>
                    <a:pt x="201" y="154"/>
                  </a:lnTo>
                  <a:lnTo>
                    <a:pt x="201" y="154"/>
                  </a:lnTo>
                  <a:lnTo>
                    <a:pt x="203" y="152"/>
                  </a:lnTo>
                  <a:lnTo>
                    <a:pt x="203" y="152"/>
                  </a:lnTo>
                  <a:lnTo>
                    <a:pt x="205" y="154"/>
                  </a:lnTo>
                  <a:lnTo>
                    <a:pt x="205" y="154"/>
                  </a:lnTo>
                  <a:lnTo>
                    <a:pt x="207" y="154"/>
                  </a:lnTo>
                  <a:lnTo>
                    <a:pt x="207" y="154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10" y="154"/>
                  </a:lnTo>
                  <a:lnTo>
                    <a:pt x="210" y="155"/>
                  </a:lnTo>
                  <a:lnTo>
                    <a:pt x="210" y="157"/>
                  </a:lnTo>
                  <a:lnTo>
                    <a:pt x="210" y="157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61"/>
                  </a:lnTo>
                  <a:lnTo>
                    <a:pt x="214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5"/>
                  </a:lnTo>
                  <a:lnTo>
                    <a:pt x="210" y="166"/>
                  </a:lnTo>
                  <a:lnTo>
                    <a:pt x="210" y="166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6" y="170"/>
                  </a:lnTo>
                  <a:lnTo>
                    <a:pt x="218" y="170"/>
                  </a:lnTo>
                  <a:lnTo>
                    <a:pt x="220" y="170"/>
                  </a:lnTo>
                  <a:lnTo>
                    <a:pt x="221" y="170"/>
                  </a:lnTo>
                  <a:lnTo>
                    <a:pt x="223" y="168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9" y="172"/>
                  </a:lnTo>
                  <a:lnTo>
                    <a:pt x="229" y="172"/>
                  </a:lnTo>
                  <a:lnTo>
                    <a:pt x="231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6" y="174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40" y="176"/>
                  </a:lnTo>
                  <a:lnTo>
                    <a:pt x="240" y="176"/>
                  </a:lnTo>
                  <a:lnTo>
                    <a:pt x="242" y="176"/>
                  </a:lnTo>
                  <a:lnTo>
                    <a:pt x="242" y="177"/>
                  </a:lnTo>
                  <a:lnTo>
                    <a:pt x="242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2" y="181"/>
                  </a:lnTo>
                  <a:lnTo>
                    <a:pt x="242" y="181"/>
                  </a:lnTo>
                  <a:lnTo>
                    <a:pt x="240" y="183"/>
                  </a:lnTo>
                  <a:lnTo>
                    <a:pt x="242" y="185"/>
                  </a:lnTo>
                  <a:lnTo>
                    <a:pt x="243" y="185"/>
                  </a:lnTo>
                  <a:lnTo>
                    <a:pt x="243" y="187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92"/>
                  </a:lnTo>
                  <a:lnTo>
                    <a:pt x="245" y="194"/>
                  </a:lnTo>
                  <a:lnTo>
                    <a:pt x="245" y="194"/>
                  </a:lnTo>
                  <a:lnTo>
                    <a:pt x="243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3" y="196"/>
                  </a:lnTo>
                  <a:lnTo>
                    <a:pt x="245" y="197"/>
                  </a:lnTo>
                  <a:lnTo>
                    <a:pt x="245" y="199"/>
                  </a:lnTo>
                  <a:lnTo>
                    <a:pt x="247" y="201"/>
                  </a:lnTo>
                  <a:lnTo>
                    <a:pt x="247" y="201"/>
                  </a:lnTo>
                  <a:lnTo>
                    <a:pt x="247" y="203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7"/>
                  </a:lnTo>
                  <a:lnTo>
                    <a:pt x="243" y="207"/>
                  </a:lnTo>
                  <a:lnTo>
                    <a:pt x="243" y="208"/>
                  </a:lnTo>
                  <a:lnTo>
                    <a:pt x="242" y="208"/>
                  </a:lnTo>
                  <a:lnTo>
                    <a:pt x="242" y="210"/>
                  </a:lnTo>
                  <a:lnTo>
                    <a:pt x="242" y="210"/>
                  </a:lnTo>
                  <a:lnTo>
                    <a:pt x="243" y="212"/>
                  </a:lnTo>
                  <a:lnTo>
                    <a:pt x="243" y="212"/>
                  </a:lnTo>
                  <a:lnTo>
                    <a:pt x="243" y="214"/>
                  </a:lnTo>
                  <a:lnTo>
                    <a:pt x="243" y="214"/>
                  </a:lnTo>
                  <a:lnTo>
                    <a:pt x="243" y="216"/>
                  </a:lnTo>
                  <a:lnTo>
                    <a:pt x="242" y="218"/>
                  </a:lnTo>
                  <a:lnTo>
                    <a:pt x="242" y="218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3" y="219"/>
                  </a:lnTo>
                  <a:lnTo>
                    <a:pt x="242" y="218"/>
                  </a:lnTo>
                  <a:lnTo>
                    <a:pt x="243" y="219"/>
                  </a:lnTo>
                  <a:lnTo>
                    <a:pt x="243" y="219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19"/>
                  </a:lnTo>
                  <a:lnTo>
                    <a:pt x="247" y="219"/>
                  </a:lnTo>
                  <a:lnTo>
                    <a:pt x="249" y="219"/>
                  </a:lnTo>
                  <a:lnTo>
                    <a:pt x="251" y="219"/>
                  </a:lnTo>
                  <a:lnTo>
                    <a:pt x="253" y="219"/>
                  </a:lnTo>
                  <a:lnTo>
                    <a:pt x="253" y="218"/>
                  </a:lnTo>
                  <a:lnTo>
                    <a:pt x="256" y="214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60" y="214"/>
                  </a:lnTo>
                  <a:lnTo>
                    <a:pt x="260" y="216"/>
                  </a:lnTo>
                  <a:lnTo>
                    <a:pt x="262" y="216"/>
                  </a:lnTo>
                  <a:lnTo>
                    <a:pt x="262" y="216"/>
                  </a:lnTo>
                  <a:lnTo>
                    <a:pt x="262" y="218"/>
                  </a:lnTo>
                  <a:lnTo>
                    <a:pt x="262" y="219"/>
                  </a:lnTo>
                  <a:lnTo>
                    <a:pt x="260" y="223"/>
                  </a:lnTo>
                  <a:lnTo>
                    <a:pt x="260" y="225"/>
                  </a:lnTo>
                  <a:lnTo>
                    <a:pt x="258" y="229"/>
                  </a:lnTo>
                  <a:lnTo>
                    <a:pt x="258" y="230"/>
                  </a:lnTo>
                  <a:lnTo>
                    <a:pt x="260" y="230"/>
                  </a:lnTo>
                  <a:lnTo>
                    <a:pt x="258" y="232"/>
                  </a:lnTo>
                  <a:lnTo>
                    <a:pt x="258" y="232"/>
                  </a:lnTo>
                  <a:lnTo>
                    <a:pt x="258" y="234"/>
                  </a:lnTo>
                  <a:lnTo>
                    <a:pt x="258" y="236"/>
                  </a:lnTo>
                  <a:lnTo>
                    <a:pt x="258" y="236"/>
                  </a:lnTo>
                  <a:lnTo>
                    <a:pt x="258" y="238"/>
                  </a:lnTo>
                  <a:lnTo>
                    <a:pt x="258" y="240"/>
                  </a:lnTo>
                  <a:lnTo>
                    <a:pt x="258" y="240"/>
                  </a:lnTo>
                  <a:lnTo>
                    <a:pt x="260" y="241"/>
                  </a:lnTo>
                  <a:lnTo>
                    <a:pt x="262" y="241"/>
                  </a:lnTo>
                  <a:lnTo>
                    <a:pt x="263" y="243"/>
                  </a:lnTo>
                  <a:lnTo>
                    <a:pt x="265" y="243"/>
                  </a:lnTo>
                  <a:lnTo>
                    <a:pt x="265" y="245"/>
                  </a:lnTo>
                  <a:lnTo>
                    <a:pt x="267" y="247"/>
                  </a:lnTo>
                  <a:lnTo>
                    <a:pt x="269" y="247"/>
                  </a:lnTo>
                  <a:lnTo>
                    <a:pt x="271" y="2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3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4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85"/>
            <p:cNvSpPr>
              <a:spLocks/>
            </p:cNvSpPr>
            <p:nvPr userDrawn="1"/>
          </p:nvSpPr>
          <p:spPr bwMode="auto">
            <a:xfrm>
              <a:off x="4684713" y="720725"/>
              <a:ext cx="806450" cy="890588"/>
            </a:xfrm>
            <a:custGeom>
              <a:avLst/>
              <a:gdLst/>
              <a:ahLst/>
              <a:cxnLst>
                <a:cxn ang="0">
                  <a:pos x="38" y="133"/>
                </a:cxn>
                <a:cxn ang="0">
                  <a:pos x="9" y="159"/>
                </a:cxn>
                <a:cxn ang="0">
                  <a:pos x="14" y="195"/>
                </a:cxn>
                <a:cxn ang="0">
                  <a:pos x="20" y="243"/>
                </a:cxn>
                <a:cxn ang="0">
                  <a:pos x="20" y="292"/>
                </a:cxn>
                <a:cxn ang="0">
                  <a:pos x="69" y="320"/>
                </a:cxn>
                <a:cxn ang="0">
                  <a:pos x="117" y="356"/>
                </a:cxn>
                <a:cxn ang="0">
                  <a:pos x="173" y="404"/>
                </a:cxn>
                <a:cxn ang="0">
                  <a:pos x="195" y="451"/>
                </a:cxn>
                <a:cxn ang="0">
                  <a:pos x="204" y="513"/>
                </a:cxn>
                <a:cxn ang="0">
                  <a:pos x="250" y="548"/>
                </a:cxn>
                <a:cxn ang="0">
                  <a:pos x="256" y="552"/>
                </a:cxn>
                <a:cxn ang="0">
                  <a:pos x="506" y="499"/>
                </a:cxn>
                <a:cxn ang="0">
                  <a:pos x="504" y="475"/>
                </a:cxn>
                <a:cxn ang="0">
                  <a:pos x="495" y="455"/>
                </a:cxn>
                <a:cxn ang="0">
                  <a:pos x="488" y="442"/>
                </a:cxn>
                <a:cxn ang="0">
                  <a:pos x="484" y="426"/>
                </a:cxn>
                <a:cxn ang="0">
                  <a:pos x="480" y="409"/>
                </a:cxn>
                <a:cxn ang="0">
                  <a:pos x="484" y="371"/>
                </a:cxn>
                <a:cxn ang="0">
                  <a:pos x="484" y="340"/>
                </a:cxn>
                <a:cxn ang="0">
                  <a:pos x="486" y="309"/>
                </a:cxn>
                <a:cxn ang="0">
                  <a:pos x="493" y="287"/>
                </a:cxn>
                <a:cxn ang="0">
                  <a:pos x="490" y="259"/>
                </a:cxn>
                <a:cxn ang="0">
                  <a:pos x="497" y="227"/>
                </a:cxn>
                <a:cxn ang="0">
                  <a:pos x="491" y="212"/>
                </a:cxn>
                <a:cxn ang="0">
                  <a:pos x="484" y="208"/>
                </a:cxn>
                <a:cxn ang="0">
                  <a:pos x="479" y="212"/>
                </a:cxn>
                <a:cxn ang="0">
                  <a:pos x="471" y="214"/>
                </a:cxn>
                <a:cxn ang="0">
                  <a:pos x="464" y="239"/>
                </a:cxn>
                <a:cxn ang="0">
                  <a:pos x="451" y="250"/>
                </a:cxn>
                <a:cxn ang="0">
                  <a:pos x="442" y="254"/>
                </a:cxn>
                <a:cxn ang="0">
                  <a:pos x="444" y="248"/>
                </a:cxn>
                <a:cxn ang="0">
                  <a:pos x="444" y="241"/>
                </a:cxn>
                <a:cxn ang="0">
                  <a:pos x="444" y="230"/>
                </a:cxn>
                <a:cxn ang="0">
                  <a:pos x="451" y="214"/>
                </a:cxn>
                <a:cxn ang="0">
                  <a:pos x="457" y="201"/>
                </a:cxn>
                <a:cxn ang="0">
                  <a:pos x="468" y="195"/>
                </a:cxn>
                <a:cxn ang="0">
                  <a:pos x="464" y="181"/>
                </a:cxn>
                <a:cxn ang="0">
                  <a:pos x="453" y="148"/>
                </a:cxn>
                <a:cxn ang="0">
                  <a:pos x="438" y="146"/>
                </a:cxn>
                <a:cxn ang="0">
                  <a:pos x="438" y="119"/>
                </a:cxn>
                <a:cxn ang="0">
                  <a:pos x="418" y="104"/>
                </a:cxn>
                <a:cxn ang="0">
                  <a:pos x="405" y="91"/>
                </a:cxn>
                <a:cxn ang="0">
                  <a:pos x="374" y="84"/>
                </a:cxn>
                <a:cxn ang="0">
                  <a:pos x="351" y="86"/>
                </a:cxn>
                <a:cxn ang="0">
                  <a:pos x="219" y="53"/>
                </a:cxn>
                <a:cxn ang="0">
                  <a:pos x="195" y="44"/>
                </a:cxn>
                <a:cxn ang="0">
                  <a:pos x="175" y="36"/>
                </a:cxn>
                <a:cxn ang="0">
                  <a:pos x="168" y="35"/>
                </a:cxn>
                <a:cxn ang="0">
                  <a:pos x="168" y="36"/>
                </a:cxn>
                <a:cxn ang="0">
                  <a:pos x="153" y="47"/>
                </a:cxn>
                <a:cxn ang="0">
                  <a:pos x="157" y="31"/>
                </a:cxn>
                <a:cxn ang="0">
                  <a:pos x="157" y="20"/>
                </a:cxn>
                <a:cxn ang="0">
                  <a:pos x="161" y="7"/>
                </a:cxn>
                <a:cxn ang="0">
                  <a:pos x="153" y="0"/>
                </a:cxn>
                <a:cxn ang="0">
                  <a:pos x="142" y="5"/>
                </a:cxn>
                <a:cxn ang="0">
                  <a:pos x="133" y="15"/>
                </a:cxn>
                <a:cxn ang="0">
                  <a:pos x="124" y="16"/>
                </a:cxn>
                <a:cxn ang="0">
                  <a:pos x="115" y="22"/>
                </a:cxn>
                <a:cxn ang="0">
                  <a:pos x="102" y="31"/>
                </a:cxn>
                <a:cxn ang="0">
                  <a:pos x="73" y="44"/>
                </a:cxn>
                <a:cxn ang="0">
                  <a:pos x="60" y="47"/>
                </a:cxn>
              </a:cxnLst>
              <a:rect l="0" t="0" r="r" b="b"/>
              <a:pathLst>
                <a:path w="508" h="561">
                  <a:moveTo>
                    <a:pt x="47" y="40"/>
                  </a:moveTo>
                  <a:lnTo>
                    <a:pt x="46" y="44"/>
                  </a:lnTo>
                  <a:lnTo>
                    <a:pt x="46" y="44"/>
                  </a:lnTo>
                  <a:lnTo>
                    <a:pt x="46" y="46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2" y="47"/>
                  </a:lnTo>
                  <a:lnTo>
                    <a:pt x="42" y="49"/>
                  </a:lnTo>
                  <a:lnTo>
                    <a:pt x="42" y="51"/>
                  </a:lnTo>
                  <a:lnTo>
                    <a:pt x="42" y="53"/>
                  </a:lnTo>
                  <a:lnTo>
                    <a:pt x="40" y="53"/>
                  </a:lnTo>
                  <a:lnTo>
                    <a:pt x="38" y="55"/>
                  </a:lnTo>
                  <a:lnTo>
                    <a:pt x="36" y="55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8" y="84"/>
                  </a:lnTo>
                  <a:lnTo>
                    <a:pt x="42" y="115"/>
                  </a:lnTo>
                  <a:lnTo>
                    <a:pt x="44" y="126"/>
                  </a:lnTo>
                  <a:lnTo>
                    <a:pt x="44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30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38" y="133"/>
                  </a:lnTo>
                  <a:lnTo>
                    <a:pt x="35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1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4" y="141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4" y="144"/>
                  </a:lnTo>
                  <a:lnTo>
                    <a:pt x="22" y="144"/>
                  </a:lnTo>
                  <a:lnTo>
                    <a:pt x="18" y="146"/>
                  </a:lnTo>
                  <a:lnTo>
                    <a:pt x="14" y="148"/>
                  </a:lnTo>
                  <a:lnTo>
                    <a:pt x="14" y="148"/>
                  </a:lnTo>
                  <a:lnTo>
                    <a:pt x="14" y="150"/>
                  </a:lnTo>
                  <a:lnTo>
                    <a:pt x="13" y="152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9" y="159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4"/>
                  </a:lnTo>
                  <a:lnTo>
                    <a:pt x="7" y="164"/>
                  </a:lnTo>
                  <a:lnTo>
                    <a:pt x="7" y="170"/>
                  </a:lnTo>
                  <a:lnTo>
                    <a:pt x="5" y="172"/>
                  </a:lnTo>
                  <a:lnTo>
                    <a:pt x="2" y="174"/>
                  </a:lnTo>
                  <a:lnTo>
                    <a:pt x="2" y="175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0" y="188"/>
                  </a:lnTo>
                  <a:lnTo>
                    <a:pt x="2" y="194"/>
                  </a:lnTo>
                  <a:lnTo>
                    <a:pt x="4" y="194"/>
                  </a:lnTo>
                  <a:lnTo>
                    <a:pt x="4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9" y="194"/>
                  </a:lnTo>
                  <a:lnTo>
                    <a:pt x="11" y="194"/>
                  </a:lnTo>
                  <a:lnTo>
                    <a:pt x="11" y="194"/>
                  </a:lnTo>
                  <a:lnTo>
                    <a:pt x="13" y="194"/>
                  </a:lnTo>
                  <a:lnTo>
                    <a:pt x="14" y="195"/>
                  </a:lnTo>
                  <a:lnTo>
                    <a:pt x="14" y="195"/>
                  </a:lnTo>
                  <a:lnTo>
                    <a:pt x="14" y="197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20" y="205"/>
                  </a:lnTo>
                  <a:lnTo>
                    <a:pt x="22" y="206"/>
                  </a:lnTo>
                  <a:lnTo>
                    <a:pt x="24" y="208"/>
                  </a:lnTo>
                  <a:lnTo>
                    <a:pt x="24" y="210"/>
                  </a:lnTo>
                  <a:lnTo>
                    <a:pt x="24" y="212"/>
                  </a:lnTo>
                  <a:lnTo>
                    <a:pt x="24" y="214"/>
                  </a:lnTo>
                  <a:lnTo>
                    <a:pt x="24" y="214"/>
                  </a:lnTo>
                  <a:lnTo>
                    <a:pt x="22" y="217"/>
                  </a:lnTo>
                  <a:lnTo>
                    <a:pt x="20" y="223"/>
                  </a:lnTo>
                  <a:lnTo>
                    <a:pt x="20" y="223"/>
                  </a:lnTo>
                  <a:lnTo>
                    <a:pt x="18" y="225"/>
                  </a:lnTo>
                  <a:lnTo>
                    <a:pt x="16" y="227"/>
                  </a:lnTo>
                  <a:lnTo>
                    <a:pt x="16" y="227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6" y="239"/>
                  </a:lnTo>
                  <a:lnTo>
                    <a:pt x="16" y="239"/>
                  </a:lnTo>
                  <a:lnTo>
                    <a:pt x="20" y="243"/>
                  </a:lnTo>
                  <a:lnTo>
                    <a:pt x="20" y="245"/>
                  </a:lnTo>
                  <a:lnTo>
                    <a:pt x="20" y="248"/>
                  </a:lnTo>
                  <a:lnTo>
                    <a:pt x="18" y="250"/>
                  </a:lnTo>
                  <a:lnTo>
                    <a:pt x="16" y="254"/>
                  </a:lnTo>
                  <a:lnTo>
                    <a:pt x="16" y="254"/>
                  </a:lnTo>
                  <a:lnTo>
                    <a:pt x="16" y="256"/>
                  </a:lnTo>
                  <a:lnTo>
                    <a:pt x="16" y="256"/>
                  </a:lnTo>
                  <a:lnTo>
                    <a:pt x="16" y="258"/>
                  </a:lnTo>
                  <a:lnTo>
                    <a:pt x="18" y="258"/>
                  </a:lnTo>
                  <a:lnTo>
                    <a:pt x="20" y="261"/>
                  </a:lnTo>
                  <a:lnTo>
                    <a:pt x="20" y="263"/>
                  </a:lnTo>
                  <a:lnTo>
                    <a:pt x="22" y="269"/>
                  </a:lnTo>
                  <a:lnTo>
                    <a:pt x="22" y="270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2" y="274"/>
                  </a:lnTo>
                  <a:lnTo>
                    <a:pt x="20" y="276"/>
                  </a:lnTo>
                  <a:lnTo>
                    <a:pt x="20" y="276"/>
                  </a:lnTo>
                  <a:lnTo>
                    <a:pt x="22" y="278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4" y="283"/>
                  </a:lnTo>
                  <a:lnTo>
                    <a:pt x="22" y="289"/>
                  </a:lnTo>
                  <a:lnTo>
                    <a:pt x="22" y="289"/>
                  </a:lnTo>
                  <a:lnTo>
                    <a:pt x="20" y="290"/>
                  </a:lnTo>
                  <a:lnTo>
                    <a:pt x="20" y="292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4" y="298"/>
                  </a:lnTo>
                  <a:lnTo>
                    <a:pt x="25" y="298"/>
                  </a:lnTo>
                  <a:lnTo>
                    <a:pt x="27" y="298"/>
                  </a:lnTo>
                  <a:lnTo>
                    <a:pt x="29" y="300"/>
                  </a:lnTo>
                  <a:lnTo>
                    <a:pt x="35" y="303"/>
                  </a:lnTo>
                  <a:lnTo>
                    <a:pt x="36" y="305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40" y="309"/>
                  </a:lnTo>
                  <a:lnTo>
                    <a:pt x="44" y="311"/>
                  </a:lnTo>
                  <a:lnTo>
                    <a:pt x="46" y="311"/>
                  </a:lnTo>
                  <a:lnTo>
                    <a:pt x="47" y="312"/>
                  </a:lnTo>
                  <a:lnTo>
                    <a:pt x="49" y="312"/>
                  </a:lnTo>
                  <a:lnTo>
                    <a:pt x="51" y="312"/>
                  </a:lnTo>
                  <a:lnTo>
                    <a:pt x="55" y="312"/>
                  </a:lnTo>
                  <a:lnTo>
                    <a:pt x="56" y="312"/>
                  </a:lnTo>
                  <a:lnTo>
                    <a:pt x="64" y="314"/>
                  </a:lnTo>
                  <a:lnTo>
                    <a:pt x="66" y="314"/>
                  </a:lnTo>
                  <a:lnTo>
                    <a:pt x="66" y="314"/>
                  </a:lnTo>
                  <a:lnTo>
                    <a:pt x="67" y="316"/>
                  </a:lnTo>
                  <a:lnTo>
                    <a:pt x="67" y="320"/>
                  </a:lnTo>
                  <a:lnTo>
                    <a:pt x="69" y="320"/>
                  </a:lnTo>
                  <a:lnTo>
                    <a:pt x="69" y="322"/>
                  </a:lnTo>
                  <a:lnTo>
                    <a:pt x="73" y="325"/>
                  </a:lnTo>
                  <a:lnTo>
                    <a:pt x="75" y="325"/>
                  </a:lnTo>
                  <a:lnTo>
                    <a:pt x="77" y="325"/>
                  </a:lnTo>
                  <a:lnTo>
                    <a:pt x="78" y="325"/>
                  </a:lnTo>
                  <a:lnTo>
                    <a:pt x="80" y="327"/>
                  </a:lnTo>
                  <a:lnTo>
                    <a:pt x="82" y="327"/>
                  </a:lnTo>
                  <a:lnTo>
                    <a:pt x="84" y="327"/>
                  </a:lnTo>
                  <a:lnTo>
                    <a:pt x="88" y="327"/>
                  </a:lnTo>
                  <a:lnTo>
                    <a:pt x="91" y="329"/>
                  </a:lnTo>
                  <a:lnTo>
                    <a:pt x="93" y="331"/>
                  </a:lnTo>
                  <a:lnTo>
                    <a:pt x="100" y="332"/>
                  </a:lnTo>
                  <a:lnTo>
                    <a:pt x="100" y="334"/>
                  </a:lnTo>
                  <a:lnTo>
                    <a:pt x="102" y="334"/>
                  </a:lnTo>
                  <a:lnTo>
                    <a:pt x="102" y="334"/>
                  </a:lnTo>
                  <a:lnTo>
                    <a:pt x="104" y="336"/>
                  </a:lnTo>
                  <a:lnTo>
                    <a:pt x="104" y="338"/>
                  </a:lnTo>
                  <a:lnTo>
                    <a:pt x="104" y="338"/>
                  </a:lnTo>
                  <a:lnTo>
                    <a:pt x="104" y="340"/>
                  </a:lnTo>
                  <a:lnTo>
                    <a:pt x="104" y="342"/>
                  </a:lnTo>
                  <a:lnTo>
                    <a:pt x="108" y="343"/>
                  </a:lnTo>
                  <a:lnTo>
                    <a:pt x="109" y="345"/>
                  </a:lnTo>
                  <a:lnTo>
                    <a:pt x="109" y="347"/>
                  </a:lnTo>
                  <a:lnTo>
                    <a:pt x="111" y="351"/>
                  </a:lnTo>
                  <a:lnTo>
                    <a:pt x="113" y="353"/>
                  </a:lnTo>
                  <a:lnTo>
                    <a:pt x="117" y="356"/>
                  </a:lnTo>
                  <a:lnTo>
                    <a:pt x="122" y="356"/>
                  </a:lnTo>
                  <a:lnTo>
                    <a:pt x="122" y="358"/>
                  </a:lnTo>
                  <a:lnTo>
                    <a:pt x="128" y="362"/>
                  </a:lnTo>
                  <a:lnTo>
                    <a:pt x="133" y="365"/>
                  </a:lnTo>
                  <a:lnTo>
                    <a:pt x="135" y="367"/>
                  </a:lnTo>
                  <a:lnTo>
                    <a:pt x="137" y="367"/>
                  </a:lnTo>
                  <a:lnTo>
                    <a:pt x="139" y="369"/>
                  </a:lnTo>
                  <a:lnTo>
                    <a:pt x="141" y="369"/>
                  </a:lnTo>
                  <a:lnTo>
                    <a:pt x="142" y="367"/>
                  </a:lnTo>
                  <a:lnTo>
                    <a:pt x="144" y="367"/>
                  </a:lnTo>
                  <a:lnTo>
                    <a:pt x="148" y="369"/>
                  </a:lnTo>
                  <a:lnTo>
                    <a:pt x="152" y="371"/>
                  </a:lnTo>
                  <a:lnTo>
                    <a:pt x="153" y="373"/>
                  </a:lnTo>
                  <a:lnTo>
                    <a:pt x="153" y="373"/>
                  </a:lnTo>
                  <a:lnTo>
                    <a:pt x="155" y="375"/>
                  </a:lnTo>
                  <a:lnTo>
                    <a:pt x="159" y="376"/>
                  </a:lnTo>
                  <a:lnTo>
                    <a:pt x="159" y="376"/>
                  </a:lnTo>
                  <a:lnTo>
                    <a:pt x="164" y="384"/>
                  </a:lnTo>
                  <a:lnTo>
                    <a:pt x="166" y="385"/>
                  </a:lnTo>
                  <a:lnTo>
                    <a:pt x="168" y="389"/>
                  </a:lnTo>
                  <a:lnTo>
                    <a:pt x="170" y="389"/>
                  </a:lnTo>
                  <a:lnTo>
                    <a:pt x="172" y="391"/>
                  </a:lnTo>
                  <a:lnTo>
                    <a:pt x="173" y="393"/>
                  </a:lnTo>
                  <a:lnTo>
                    <a:pt x="173" y="395"/>
                  </a:lnTo>
                  <a:lnTo>
                    <a:pt x="173" y="398"/>
                  </a:lnTo>
                  <a:lnTo>
                    <a:pt x="173" y="404"/>
                  </a:lnTo>
                  <a:lnTo>
                    <a:pt x="173" y="404"/>
                  </a:lnTo>
                  <a:lnTo>
                    <a:pt x="175" y="409"/>
                  </a:lnTo>
                  <a:lnTo>
                    <a:pt x="175" y="413"/>
                  </a:lnTo>
                  <a:lnTo>
                    <a:pt x="179" y="418"/>
                  </a:lnTo>
                  <a:lnTo>
                    <a:pt x="179" y="420"/>
                  </a:lnTo>
                  <a:lnTo>
                    <a:pt x="179" y="424"/>
                  </a:lnTo>
                  <a:lnTo>
                    <a:pt x="179" y="426"/>
                  </a:lnTo>
                  <a:lnTo>
                    <a:pt x="181" y="428"/>
                  </a:lnTo>
                  <a:lnTo>
                    <a:pt x="181" y="428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35"/>
                  </a:lnTo>
                  <a:lnTo>
                    <a:pt x="181" y="437"/>
                  </a:lnTo>
                  <a:lnTo>
                    <a:pt x="183" y="438"/>
                  </a:lnTo>
                  <a:lnTo>
                    <a:pt x="184" y="440"/>
                  </a:lnTo>
                  <a:lnTo>
                    <a:pt x="184" y="442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6" y="448"/>
                  </a:lnTo>
                  <a:lnTo>
                    <a:pt x="188" y="448"/>
                  </a:lnTo>
                  <a:lnTo>
                    <a:pt x="190" y="449"/>
                  </a:lnTo>
                  <a:lnTo>
                    <a:pt x="192" y="449"/>
                  </a:lnTo>
                  <a:lnTo>
                    <a:pt x="194" y="449"/>
                  </a:lnTo>
                  <a:lnTo>
                    <a:pt x="195" y="451"/>
                  </a:lnTo>
                  <a:lnTo>
                    <a:pt x="197" y="451"/>
                  </a:lnTo>
                  <a:lnTo>
                    <a:pt x="199" y="455"/>
                  </a:lnTo>
                  <a:lnTo>
                    <a:pt x="199" y="457"/>
                  </a:lnTo>
                  <a:lnTo>
                    <a:pt x="197" y="460"/>
                  </a:lnTo>
                  <a:lnTo>
                    <a:pt x="197" y="460"/>
                  </a:lnTo>
                  <a:lnTo>
                    <a:pt x="197" y="462"/>
                  </a:lnTo>
                  <a:lnTo>
                    <a:pt x="195" y="464"/>
                  </a:lnTo>
                  <a:lnTo>
                    <a:pt x="194" y="466"/>
                  </a:lnTo>
                  <a:lnTo>
                    <a:pt x="192" y="470"/>
                  </a:lnTo>
                  <a:lnTo>
                    <a:pt x="190" y="473"/>
                  </a:lnTo>
                  <a:lnTo>
                    <a:pt x="192" y="477"/>
                  </a:lnTo>
                  <a:lnTo>
                    <a:pt x="192" y="477"/>
                  </a:lnTo>
                  <a:lnTo>
                    <a:pt x="192" y="481"/>
                  </a:lnTo>
                  <a:lnTo>
                    <a:pt x="194" y="484"/>
                  </a:lnTo>
                  <a:lnTo>
                    <a:pt x="195" y="491"/>
                  </a:lnTo>
                  <a:lnTo>
                    <a:pt x="195" y="495"/>
                  </a:lnTo>
                  <a:lnTo>
                    <a:pt x="195" y="497"/>
                  </a:lnTo>
                  <a:lnTo>
                    <a:pt x="197" y="499"/>
                  </a:lnTo>
                  <a:lnTo>
                    <a:pt x="197" y="499"/>
                  </a:lnTo>
                  <a:lnTo>
                    <a:pt x="197" y="501"/>
                  </a:lnTo>
                  <a:lnTo>
                    <a:pt x="199" y="502"/>
                  </a:lnTo>
                  <a:lnTo>
                    <a:pt x="201" y="504"/>
                  </a:lnTo>
                  <a:lnTo>
                    <a:pt x="203" y="504"/>
                  </a:lnTo>
                  <a:lnTo>
                    <a:pt x="203" y="506"/>
                  </a:lnTo>
                  <a:lnTo>
                    <a:pt x="204" y="508"/>
                  </a:lnTo>
                  <a:lnTo>
                    <a:pt x="204" y="513"/>
                  </a:lnTo>
                  <a:lnTo>
                    <a:pt x="204" y="517"/>
                  </a:lnTo>
                  <a:lnTo>
                    <a:pt x="206" y="519"/>
                  </a:lnTo>
                  <a:lnTo>
                    <a:pt x="208" y="521"/>
                  </a:lnTo>
                  <a:lnTo>
                    <a:pt x="210" y="523"/>
                  </a:lnTo>
                  <a:lnTo>
                    <a:pt x="212" y="524"/>
                  </a:lnTo>
                  <a:lnTo>
                    <a:pt x="214" y="524"/>
                  </a:lnTo>
                  <a:lnTo>
                    <a:pt x="215" y="524"/>
                  </a:lnTo>
                  <a:lnTo>
                    <a:pt x="217" y="526"/>
                  </a:lnTo>
                  <a:lnTo>
                    <a:pt x="219" y="526"/>
                  </a:lnTo>
                  <a:lnTo>
                    <a:pt x="223" y="528"/>
                  </a:lnTo>
                  <a:lnTo>
                    <a:pt x="225" y="526"/>
                  </a:lnTo>
                  <a:lnTo>
                    <a:pt x="234" y="528"/>
                  </a:lnTo>
                  <a:lnTo>
                    <a:pt x="239" y="528"/>
                  </a:lnTo>
                  <a:lnTo>
                    <a:pt x="241" y="530"/>
                  </a:lnTo>
                  <a:lnTo>
                    <a:pt x="241" y="530"/>
                  </a:lnTo>
                  <a:lnTo>
                    <a:pt x="243" y="530"/>
                  </a:lnTo>
                  <a:lnTo>
                    <a:pt x="245" y="532"/>
                  </a:lnTo>
                  <a:lnTo>
                    <a:pt x="245" y="534"/>
                  </a:lnTo>
                  <a:lnTo>
                    <a:pt x="245" y="535"/>
                  </a:lnTo>
                  <a:lnTo>
                    <a:pt x="247" y="537"/>
                  </a:lnTo>
                  <a:lnTo>
                    <a:pt x="247" y="539"/>
                  </a:lnTo>
                  <a:lnTo>
                    <a:pt x="250" y="541"/>
                  </a:lnTo>
                  <a:lnTo>
                    <a:pt x="252" y="543"/>
                  </a:lnTo>
                  <a:lnTo>
                    <a:pt x="250" y="544"/>
                  </a:lnTo>
                  <a:lnTo>
                    <a:pt x="250" y="546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50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6" y="552"/>
                  </a:lnTo>
                  <a:lnTo>
                    <a:pt x="257" y="552"/>
                  </a:lnTo>
                  <a:lnTo>
                    <a:pt x="257" y="554"/>
                  </a:lnTo>
                  <a:lnTo>
                    <a:pt x="259" y="554"/>
                  </a:lnTo>
                  <a:lnTo>
                    <a:pt x="259" y="555"/>
                  </a:lnTo>
                  <a:lnTo>
                    <a:pt x="263" y="555"/>
                  </a:lnTo>
                  <a:lnTo>
                    <a:pt x="265" y="557"/>
                  </a:lnTo>
                  <a:lnTo>
                    <a:pt x="267" y="557"/>
                  </a:lnTo>
                  <a:lnTo>
                    <a:pt x="268" y="559"/>
                  </a:lnTo>
                  <a:lnTo>
                    <a:pt x="268" y="559"/>
                  </a:lnTo>
                  <a:lnTo>
                    <a:pt x="270" y="561"/>
                  </a:lnTo>
                  <a:lnTo>
                    <a:pt x="270" y="561"/>
                  </a:lnTo>
                  <a:lnTo>
                    <a:pt x="270" y="559"/>
                  </a:lnTo>
                  <a:lnTo>
                    <a:pt x="268" y="559"/>
                  </a:lnTo>
                  <a:lnTo>
                    <a:pt x="267" y="557"/>
                  </a:lnTo>
                  <a:lnTo>
                    <a:pt x="267" y="557"/>
                  </a:lnTo>
                  <a:lnTo>
                    <a:pt x="265" y="555"/>
                  </a:lnTo>
                  <a:lnTo>
                    <a:pt x="261" y="555"/>
                  </a:lnTo>
                  <a:lnTo>
                    <a:pt x="259" y="554"/>
                  </a:lnTo>
                  <a:lnTo>
                    <a:pt x="257" y="554"/>
                  </a:lnTo>
                  <a:lnTo>
                    <a:pt x="257" y="552"/>
                  </a:lnTo>
                  <a:lnTo>
                    <a:pt x="256" y="552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0" y="550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46"/>
                  </a:lnTo>
                  <a:lnTo>
                    <a:pt x="250" y="544"/>
                  </a:lnTo>
                  <a:lnTo>
                    <a:pt x="270" y="543"/>
                  </a:lnTo>
                  <a:lnTo>
                    <a:pt x="316" y="535"/>
                  </a:lnTo>
                  <a:lnTo>
                    <a:pt x="323" y="534"/>
                  </a:lnTo>
                  <a:lnTo>
                    <a:pt x="363" y="530"/>
                  </a:lnTo>
                  <a:lnTo>
                    <a:pt x="367" y="528"/>
                  </a:lnTo>
                  <a:lnTo>
                    <a:pt x="405" y="523"/>
                  </a:lnTo>
                  <a:lnTo>
                    <a:pt x="420" y="521"/>
                  </a:lnTo>
                  <a:lnTo>
                    <a:pt x="426" y="519"/>
                  </a:lnTo>
                  <a:lnTo>
                    <a:pt x="462" y="513"/>
                  </a:lnTo>
                  <a:lnTo>
                    <a:pt x="471" y="512"/>
                  </a:lnTo>
                  <a:lnTo>
                    <a:pt x="508" y="50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6" y="502"/>
                  </a:lnTo>
                  <a:lnTo>
                    <a:pt x="506" y="501"/>
                  </a:lnTo>
                  <a:lnTo>
                    <a:pt x="506" y="501"/>
                  </a:lnTo>
                  <a:lnTo>
                    <a:pt x="506" y="499"/>
                  </a:lnTo>
                  <a:lnTo>
                    <a:pt x="506" y="499"/>
                  </a:lnTo>
                  <a:lnTo>
                    <a:pt x="506" y="497"/>
                  </a:lnTo>
                  <a:lnTo>
                    <a:pt x="506" y="495"/>
                  </a:lnTo>
                  <a:lnTo>
                    <a:pt x="506" y="495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1"/>
                  </a:lnTo>
                  <a:lnTo>
                    <a:pt x="504" y="491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88"/>
                  </a:lnTo>
                  <a:lnTo>
                    <a:pt x="504" y="486"/>
                  </a:lnTo>
                  <a:lnTo>
                    <a:pt x="504" y="486"/>
                  </a:lnTo>
                  <a:lnTo>
                    <a:pt x="504" y="484"/>
                  </a:lnTo>
                  <a:lnTo>
                    <a:pt x="504" y="482"/>
                  </a:lnTo>
                  <a:lnTo>
                    <a:pt x="504" y="482"/>
                  </a:lnTo>
                  <a:lnTo>
                    <a:pt x="504" y="481"/>
                  </a:lnTo>
                  <a:lnTo>
                    <a:pt x="504" y="481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7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3"/>
                  </a:lnTo>
                  <a:lnTo>
                    <a:pt x="504" y="473"/>
                  </a:lnTo>
                  <a:lnTo>
                    <a:pt x="504" y="471"/>
                  </a:lnTo>
                  <a:lnTo>
                    <a:pt x="504" y="471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68"/>
                  </a:lnTo>
                  <a:lnTo>
                    <a:pt x="504" y="468"/>
                  </a:lnTo>
                  <a:lnTo>
                    <a:pt x="502" y="468"/>
                  </a:lnTo>
                  <a:lnTo>
                    <a:pt x="500" y="468"/>
                  </a:lnTo>
                  <a:lnTo>
                    <a:pt x="500" y="466"/>
                  </a:lnTo>
                  <a:lnTo>
                    <a:pt x="500" y="466"/>
                  </a:lnTo>
                  <a:lnTo>
                    <a:pt x="499" y="464"/>
                  </a:lnTo>
                  <a:lnTo>
                    <a:pt x="499" y="464"/>
                  </a:lnTo>
                  <a:lnTo>
                    <a:pt x="497" y="462"/>
                  </a:lnTo>
                  <a:lnTo>
                    <a:pt x="497" y="462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3"/>
                  </a:lnTo>
                  <a:lnTo>
                    <a:pt x="495" y="453"/>
                  </a:lnTo>
                  <a:lnTo>
                    <a:pt x="493" y="453"/>
                  </a:lnTo>
                  <a:lnTo>
                    <a:pt x="493" y="451"/>
                  </a:lnTo>
                  <a:lnTo>
                    <a:pt x="493" y="451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88" y="444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38"/>
                  </a:lnTo>
                  <a:lnTo>
                    <a:pt x="488" y="437"/>
                  </a:lnTo>
                  <a:lnTo>
                    <a:pt x="488" y="437"/>
                  </a:lnTo>
                  <a:lnTo>
                    <a:pt x="490" y="435"/>
                  </a:lnTo>
                  <a:lnTo>
                    <a:pt x="490" y="435"/>
                  </a:lnTo>
                  <a:lnTo>
                    <a:pt x="488" y="435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1"/>
                  </a:lnTo>
                  <a:lnTo>
                    <a:pt x="488" y="431"/>
                  </a:lnTo>
                  <a:lnTo>
                    <a:pt x="486" y="431"/>
                  </a:lnTo>
                  <a:lnTo>
                    <a:pt x="486" y="431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6"/>
                  </a:lnTo>
                  <a:lnTo>
                    <a:pt x="486" y="426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2"/>
                  </a:lnTo>
                  <a:lnTo>
                    <a:pt x="484" y="422"/>
                  </a:lnTo>
                  <a:lnTo>
                    <a:pt x="484" y="422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2" y="418"/>
                  </a:lnTo>
                  <a:lnTo>
                    <a:pt x="482" y="418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5"/>
                  </a:lnTo>
                  <a:lnTo>
                    <a:pt x="482" y="415"/>
                  </a:lnTo>
                  <a:lnTo>
                    <a:pt x="480" y="415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1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7"/>
                  </a:lnTo>
                  <a:lnTo>
                    <a:pt x="482" y="407"/>
                  </a:lnTo>
                  <a:lnTo>
                    <a:pt x="482" y="406"/>
                  </a:lnTo>
                  <a:lnTo>
                    <a:pt x="480" y="406"/>
                  </a:lnTo>
                  <a:lnTo>
                    <a:pt x="480" y="404"/>
                  </a:lnTo>
                  <a:lnTo>
                    <a:pt x="482" y="402"/>
                  </a:lnTo>
                  <a:lnTo>
                    <a:pt x="482" y="402"/>
                  </a:lnTo>
                  <a:lnTo>
                    <a:pt x="480" y="400"/>
                  </a:lnTo>
                  <a:lnTo>
                    <a:pt x="480" y="398"/>
                  </a:lnTo>
                  <a:lnTo>
                    <a:pt x="482" y="396"/>
                  </a:lnTo>
                  <a:lnTo>
                    <a:pt x="482" y="396"/>
                  </a:lnTo>
                  <a:lnTo>
                    <a:pt x="482" y="395"/>
                  </a:lnTo>
                  <a:lnTo>
                    <a:pt x="482" y="393"/>
                  </a:lnTo>
                  <a:lnTo>
                    <a:pt x="482" y="393"/>
                  </a:lnTo>
                  <a:lnTo>
                    <a:pt x="484" y="391"/>
                  </a:lnTo>
                  <a:lnTo>
                    <a:pt x="486" y="385"/>
                  </a:lnTo>
                  <a:lnTo>
                    <a:pt x="486" y="384"/>
                  </a:lnTo>
                  <a:lnTo>
                    <a:pt x="486" y="382"/>
                  </a:lnTo>
                  <a:lnTo>
                    <a:pt x="486" y="380"/>
                  </a:lnTo>
                  <a:lnTo>
                    <a:pt x="486" y="378"/>
                  </a:lnTo>
                  <a:lnTo>
                    <a:pt x="484" y="376"/>
                  </a:lnTo>
                  <a:lnTo>
                    <a:pt x="484" y="375"/>
                  </a:lnTo>
                  <a:lnTo>
                    <a:pt x="484" y="373"/>
                  </a:lnTo>
                  <a:lnTo>
                    <a:pt x="484" y="371"/>
                  </a:lnTo>
                  <a:lnTo>
                    <a:pt x="484" y="371"/>
                  </a:lnTo>
                  <a:lnTo>
                    <a:pt x="486" y="369"/>
                  </a:lnTo>
                  <a:lnTo>
                    <a:pt x="486" y="369"/>
                  </a:lnTo>
                  <a:lnTo>
                    <a:pt x="486" y="367"/>
                  </a:lnTo>
                  <a:lnTo>
                    <a:pt x="488" y="365"/>
                  </a:lnTo>
                  <a:lnTo>
                    <a:pt x="488" y="364"/>
                  </a:lnTo>
                  <a:lnTo>
                    <a:pt x="490" y="362"/>
                  </a:lnTo>
                  <a:lnTo>
                    <a:pt x="490" y="360"/>
                  </a:lnTo>
                  <a:lnTo>
                    <a:pt x="490" y="360"/>
                  </a:lnTo>
                  <a:lnTo>
                    <a:pt x="490" y="358"/>
                  </a:lnTo>
                  <a:lnTo>
                    <a:pt x="490" y="358"/>
                  </a:lnTo>
                  <a:lnTo>
                    <a:pt x="490" y="356"/>
                  </a:lnTo>
                  <a:lnTo>
                    <a:pt x="490" y="353"/>
                  </a:lnTo>
                  <a:lnTo>
                    <a:pt x="490" y="353"/>
                  </a:lnTo>
                  <a:lnTo>
                    <a:pt x="488" y="351"/>
                  </a:lnTo>
                  <a:lnTo>
                    <a:pt x="488" y="349"/>
                  </a:lnTo>
                  <a:lnTo>
                    <a:pt x="488" y="349"/>
                  </a:lnTo>
                  <a:lnTo>
                    <a:pt x="488" y="347"/>
                  </a:lnTo>
                  <a:lnTo>
                    <a:pt x="488" y="347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6" y="343"/>
                  </a:lnTo>
                  <a:lnTo>
                    <a:pt x="486" y="343"/>
                  </a:lnTo>
                  <a:lnTo>
                    <a:pt x="484" y="342"/>
                  </a:lnTo>
                  <a:lnTo>
                    <a:pt x="484" y="340"/>
                  </a:lnTo>
                  <a:lnTo>
                    <a:pt x="484" y="338"/>
                  </a:lnTo>
                  <a:lnTo>
                    <a:pt x="484" y="336"/>
                  </a:lnTo>
                  <a:lnTo>
                    <a:pt x="484" y="334"/>
                  </a:lnTo>
                  <a:lnTo>
                    <a:pt x="484" y="334"/>
                  </a:lnTo>
                  <a:lnTo>
                    <a:pt x="482" y="334"/>
                  </a:lnTo>
                  <a:lnTo>
                    <a:pt x="482" y="332"/>
                  </a:lnTo>
                  <a:lnTo>
                    <a:pt x="482" y="332"/>
                  </a:lnTo>
                  <a:lnTo>
                    <a:pt x="482" y="331"/>
                  </a:lnTo>
                  <a:lnTo>
                    <a:pt x="482" y="331"/>
                  </a:lnTo>
                  <a:lnTo>
                    <a:pt x="482" y="329"/>
                  </a:lnTo>
                  <a:lnTo>
                    <a:pt x="482" y="327"/>
                  </a:lnTo>
                  <a:lnTo>
                    <a:pt x="482" y="325"/>
                  </a:lnTo>
                  <a:lnTo>
                    <a:pt x="482" y="325"/>
                  </a:lnTo>
                  <a:lnTo>
                    <a:pt x="484" y="323"/>
                  </a:lnTo>
                  <a:lnTo>
                    <a:pt x="484" y="322"/>
                  </a:lnTo>
                  <a:lnTo>
                    <a:pt x="484" y="320"/>
                  </a:lnTo>
                  <a:lnTo>
                    <a:pt x="484" y="320"/>
                  </a:lnTo>
                  <a:lnTo>
                    <a:pt x="484" y="318"/>
                  </a:lnTo>
                  <a:lnTo>
                    <a:pt x="484" y="316"/>
                  </a:lnTo>
                  <a:lnTo>
                    <a:pt x="484" y="314"/>
                  </a:lnTo>
                  <a:lnTo>
                    <a:pt x="484" y="312"/>
                  </a:lnTo>
                  <a:lnTo>
                    <a:pt x="484" y="312"/>
                  </a:lnTo>
                  <a:lnTo>
                    <a:pt x="484" y="311"/>
                  </a:lnTo>
                  <a:lnTo>
                    <a:pt x="486" y="311"/>
                  </a:lnTo>
                  <a:lnTo>
                    <a:pt x="486" y="311"/>
                  </a:lnTo>
                  <a:lnTo>
                    <a:pt x="486" y="309"/>
                  </a:lnTo>
                  <a:lnTo>
                    <a:pt x="486" y="309"/>
                  </a:lnTo>
                  <a:lnTo>
                    <a:pt x="484" y="307"/>
                  </a:lnTo>
                  <a:lnTo>
                    <a:pt x="484" y="307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3"/>
                  </a:lnTo>
                  <a:lnTo>
                    <a:pt x="488" y="303"/>
                  </a:lnTo>
                  <a:lnTo>
                    <a:pt x="488" y="303"/>
                  </a:lnTo>
                  <a:lnTo>
                    <a:pt x="488" y="301"/>
                  </a:lnTo>
                  <a:lnTo>
                    <a:pt x="490" y="301"/>
                  </a:lnTo>
                  <a:lnTo>
                    <a:pt x="490" y="300"/>
                  </a:lnTo>
                  <a:lnTo>
                    <a:pt x="491" y="300"/>
                  </a:lnTo>
                  <a:lnTo>
                    <a:pt x="491" y="300"/>
                  </a:lnTo>
                  <a:lnTo>
                    <a:pt x="493" y="298"/>
                  </a:lnTo>
                  <a:lnTo>
                    <a:pt x="493" y="298"/>
                  </a:lnTo>
                  <a:lnTo>
                    <a:pt x="493" y="296"/>
                  </a:lnTo>
                  <a:lnTo>
                    <a:pt x="493" y="296"/>
                  </a:lnTo>
                  <a:lnTo>
                    <a:pt x="495" y="294"/>
                  </a:lnTo>
                  <a:lnTo>
                    <a:pt x="495" y="294"/>
                  </a:lnTo>
                  <a:lnTo>
                    <a:pt x="495" y="292"/>
                  </a:lnTo>
                  <a:lnTo>
                    <a:pt x="495" y="290"/>
                  </a:lnTo>
                  <a:lnTo>
                    <a:pt x="495" y="290"/>
                  </a:lnTo>
                  <a:lnTo>
                    <a:pt x="495" y="289"/>
                  </a:lnTo>
                  <a:lnTo>
                    <a:pt x="495" y="289"/>
                  </a:lnTo>
                  <a:lnTo>
                    <a:pt x="493" y="287"/>
                  </a:lnTo>
                  <a:lnTo>
                    <a:pt x="493" y="285"/>
                  </a:lnTo>
                  <a:lnTo>
                    <a:pt x="493" y="285"/>
                  </a:lnTo>
                  <a:lnTo>
                    <a:pt x="493" y="283"/>
                  </a:lnTo>
                  <a:lnTo>
                    <a:pt x="491" y="283"/>
                  </a:lnTo>
                  <a:lnTo>
                    <a:pt x="491" y="281"/>
                  </a:lnTo>
                  <a:lnTo>
                    <a:pt x="491" y="281"/>
                  </a:lnTo>
                  <a:lnTo>
                    <a:pt x="490" y="279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6"/>
                  </a:lnTo>
                  <a:lnTo>
                    <a:pt x="490" y="274"/>
                  </a:lnTo>
                  <a:lnTo>
                    <a:pt x="490" y="274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0"/>
                  </a:lnTo>
                  <a:lnTo>
                    <a:pt x="490" y="270"/>
                  </a:lnTo>
                  <a:lnTo>
                    <a:pt x="490" y="269"/>
                  </a:lnTo>
                  <a:lnTo>
                    <a:pt x="490" y="267"/>
                  </a:lnTo>
                  <a:lnTo>
                    <a:pt x="490" y="267"/>
                  </a:lnTo>
                  <a:lnTo>
                    <a:pt x="490" y="265"/>
                  </a:lnTo>
                  <a:lnTo>
                    <a:pt x="490" y="263"/>
                  </a:lnTo>
                  <a:lnTo>
                    <a:pt x="490" y="263"/>
                  </a:lnTo>
                  <a:lnTo>
                    <a:pt x="490" y="261"/>
                  </a:lnTo>
                  <a:lnTo>
                    <a:pt x="490" y="261"/>
                  </a:lnTo>
                  <a:lnTo>
                    <a:pt x="490" y="259"/>
                  </a:lnTo>
                  <a:lnTo>
                    <a:pt x="490" y="259"/>
                  </a:lnTo>
                  <a:lnTo>
                    <a:pt x="490" y="256"/>
                  </a:lnTo>
                  <a:lnTo>
                    <a:pt x="491" y="254"/>
                  </a:lnTo>
                  <a:lnTo>
                    <a:pt x="490" y="252"/>
                  </a:lnTo>
                  <a:lnTo>
                    <a:pt x="490" y="250"/>
                  </a:lnTo>
                  <a:lnTo>
                    <a:pt x="491" y="248"/>
                  </a:lnTo>
                  <a:lnTo>
                    <a:pt x="490" y="248"/>
                  </a:lnTo>
                  <a:lnTo>
                    <a:pt x="491" y="247"/>
                  </a:lnTo>
                  <a:lnTo>
                    <a:pt x="491" y="247"/>
                  </a:lnTo>
                  <a:lnTo>
                    <a:pt x="491" y="245"/>
                  </a:lnTo>
                  <a:lnTo>
                    <a:pt x="491" y="243"/>
                  </a:lnTo>
                  <a:lnTo>
                    <a:pt x="491" y="241"/>
                  </a:lnTo>
                  <a:lnTo>
                    <a:pt x="491" y="241"/>
                  </a:lnTo>
                  <a:lnTo>
                    <a:pt x="491" y="239"/>
                  </a:lnTo>
                  <a:lnTo>
                    <a:pt x="491" y="239"/>
                  </a:lnTo>
                  <a:lnTo>
                    <a:pt x="493" y="239"/>
                  </a:lnTo>
                  <a:lnTo>
                    <a:pt x="493" y="239"/>
                  </a:lnTo>
                  <a:lnTo>
                    <a:pt x="493" y="237"/>
                  </a:lnTo>
                  <a:lnTo>
                    <a:pt x="493" y="237"/>
                  </a:lnTo>
                  <a:lnTo>
                    <a:pt x="493" y="236"/>
                  </a:lnTo>
                  <a:lnTo>
                    <a:pt x="495" y="236"/>
                  </a:lnTo>
                  <a:lnTo>
                    <a:pt x="495" y="234"/>
                  </a:lnTo>
                  <a:lnTo>
                    <a:pt x="495" y="232"/>
                  </a:lnTo>
                  <a:lnTo>
                    <a:pt x="497" y="230"/>
                  </a:lnTo>
                  <a:lnTo>
                    <a:pt x="497" y="228"/>
                  </a:lnTo>
                  <a:lnTo>
                    <a:pt x="497" y="227"/>
                  </a:lnTo>
                  <a:lnTo>
                    <a:pt x="497" y="227"/>
                  </a:lnTo>
                  <a:lnTo>
                    <a:pt x="497" y="225"/>
                  </a:lnTo>
                  <a:lnTo>
                    <a:pt x="497" y="225"/>
                  </a:lnTo>
                  <a:lnTo>
                    <a:pt x="497" y="223"/>
                  </a:lnTo>
                  <a:lnTo>
                    <a:pt x="497" y="223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7" y="214"/>
                  </a:lnTo>
                  <a:lnTo>
                    <a:pt x="497" y="214"/>
                  </a:lnTo>
                  <a:lnTo>
                    <a:pt x="495" y="214"/>
                  </a:lnTo>
                  <a:lnTo>
                    <a:pt x="495" y="214"/>
                  </a:lnTo>
                  <a:lnTo>
                    <a:pt x="493" y="212"/>
                  </a:lnTo>
                  <a:lnTo>
                    <a:pt x="491" y="212"/>
                  </a:lnTo>
                  <a:lnTo>
                    <a:pt x="491" y="212"/>
                  </a:lnTo>
                  <a:lnTo>
                    <a:pt x="491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88" y="208"/>
                  </a:lnTo>
                  <a:lnTo>
                    <a:pt x="488" y="208"/>
                  </a:lnTo>
                  <a:lnTo>
                    <a:pt x="488" y="206"/>
                  </a:lnTo>
                  <a:lnTo>
                    <a:pt x="488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4" y="205"/>
                  </a:lnTo>
                  <a:lnTo>
                    <a:pt x="484" y="206"/>
                  </a:lnTo>
                  <a:lnTo>
                    <a:pt x="484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08"/>
                  </a:lnTo>
                  <a:lnTo>
                    <a:pt x="480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80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4"/>
                  </a:lnTo>
                  <a:lnTo>
                    <a:pt x="477" y="214"/>
                  </a:lnTo>
                  <a:lnTo>
                    <a:pt x="479" y="214"/>
                  </a:lnTo>
                  <a:lnTo>
                    <a:pt x="477" y="216"/>
                  </a:lnTo>
                  <a:lnTo>
                    <a:pt x="477" y="216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7" y="214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3" y="212"/>
                  </a:lnTo>
                  <a:lnTo>
                    <a:pt x="473" y="214"/>
                  </a:lnTo>
                  <a:lnTo>
                    <a:pt x="473" y="214"/>
                  </a:lnTo>
                  <a:lnTo>
                    <a:pt x="471" y="214"/>
                  </a:lnTo>
                  <a:lnTo>
                    <a:pt x="471" y="216"/>
                  </a:lnTo>
                  <a:lnTo>
                    <a:pt x="471" y="216"/>
                  </a:lnTo>
                  <a:lnTo>
                    <a:pt x="469" y="217"/>
                  </a:lnTo>
                  <a:lnTo>
                    <a:pt x="469" y="217"/>
                  </a:lnTo>
                  <a:lnTo>
                    <a:pt x="469" y="219"/>
                  </a:lnTo>
                  <a:lnTo>
                    <a:pt x="469" y="221"/>
                  </a:lnTo>
                  <a:lnTo>
                    <a:pt x="468" y="221"/>
                  </a:lnTo>
                  <a:lnTo>
                    <a:pt x="468" y="223"/>
                  </a:lnTo>
                  <a:lnTo>
                    <a:pt x="468" y="225"/>
                  </a:lnTo>
                  <a:lnTo>
                    <a:pt x="468" y="225"/>
                  </a:lnTo>
                  <a:lnTo>
                    <a:pt x="466" y="227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4" y="230"/>
                  </a:lnTo>
                  <a:lnTo>
                    <a:pt x="464" y="230"/>
                  </a:lnTo>
                  <a:lnTo>
                    <a:pt x="466" y="230"/>
                  </a:lnTo>
                  <a:lnTo>
                    <a:pt x="466" y="230"/>
                  </a:lnTo>
                  <a:lnTo>
                    <a:pt x="466" y="232"/>
                  </a:lnTo>
                  <a:lnTo>
                    <a:pt x="466" y="232"/>
                  </a:lnTo>
                  <a:lnTo>
                    <a:pt x="466" y="234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4" y="239"/>
                  </a:lnTo>
                  <a:lnTo>
                    <a:pt x="462" y="239"/>
                  </a:lnTo>
                  <a:lnTo>
                    <a:pt x="462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3" y="247"/>
                  </a:lnTo>
                  <a:lnTo>
                    <a:pt x="453" y="247"/>
                  </a:lnTo>
                  <a:lnTo>
                    <a:pt x="453" y="248"/>
                  </a:lnTo>
                  <a:lnTo>
                    <a:pt x="453" y="248"/>
                  </a:lnTo>
                  <a:lnTo>
                    <a:pt x="453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4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8" y="258"/>
                  </a:lnTo>
                  <a:lnTo>
                    <a:pt x="446" y="256"/>
                  </a:lnTo>
                  <a:lnTo>
                    <a:pt x="446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0"/>
                  </a:lnTo>
                  <a:lnTo>
                    <a:pt x="442" y="250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50"/>
                  </a:lnTo>
                  <a:lnTo>
                    <a:pt x="444" y="250"/>
                  </a:lnTo>
                  <a:lnTo>
                    <a:pt x="446" y="250"/>
                  </a:lnTo>
                  <a:lnTo>
                    <a:pt x="446" y="250"/>
                  </a:lnTo>
                  <a:lnTo>
                    <a:pt x="446" y="248"/>
                  </a:lnTo>
                  <a:lnTo>
                    <a:pt x="446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3"/>
                  </a:lnTo>
                  <a:lnTo>
                    <a:pt x="440" y="243"/>
                  </a:lnTo>
                  <a:lnTo>
                    <a:pt x="440" y="243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39"/>
                  </a:lnTo>
                  <a:lnTo>
                    <a:pt x="442" y="239"/>
                  </a:lnTo>
                  <a:lnTo>
                    <a:pt x="442" y="239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2"/>
                  </a:lnTo>
                  <a:lnTo>
                    <a:pt x="444" y="232"/>
                  </a:lnTo>
                  <a:lnTo>
                    <a:pt x="444" y="232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6" y="230"/>
                  </a:lnTo>
                  <a:lnTo>
                    <a:pt x="446" y="228"/>
                  </a:lnTo>
                  <a:lnTo>
                    <a:pt x="446" y="228"/>
                  </a:lnTo>
                  <a:lnTo>
                    <a:pt x="444" y="228"/>
                  </a:lnTo>
                  <a:lnTo>
                    <a:pt x="444" y="228"/>
                  </a:lnTo>
                  <a:lnTo>
                    <a:pt x="446" y="228"/>
                  </a:lnTo>
                  <a:lnTo>
                    <a:pt x="446" y="227"/>
                  </a:lnTo>
                  <a:lnTo>
                    <a:pt x="446" y="225"/>
                  </a:lnTo>
                  <a:lnTo>
                    <a:pt x="446" y="225"/>
                  </a:lnTo>
                  <a:lnTo>
                    <a:pt x="446" y="223"/>
                  </a:lnTo>
                  <a:lnTo>
                    <a:pt x="448" y="221"/>
                  </a:lnTo>
                  <a:lnTo>
                    <a:pt x="448" y="221"/>
                  </a:lnTo>
                  <a:lnTo>
                    <a:pt x="448" y="219"/>
                  </a:lnTo>
                  <a:lnTo>
                    <a:pt x="449" y="219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2"/>
                  </a:lnTo>
                  <a:lnTo>
                    <a:pt x="451" y="212"/>
                  </a:lnTo>
                  <a:lnTo>
                    <a:pt x="453" y="212"/>
                  </a:lnTo>
                  <a:lnTo>
                    <a:pt x="451" y="212"/>
                  </a:lnTo>
                  <a:lnTo>
                    <a:pt x="451" y="210"/>
                  </a:lnTo>
                  <a:lnTo>
                    <a:pt x="451" y="210"/>
                  </a:lnTo>
                  <a:lnTo>
                    <a:pt x="451" y="208"/>
                  </a:lnTo>
                  <a:lnTo>
                    <a:pt x="449" y="208"/>
                  </a:lnTo>
                  <a:lnTo>
                    <a:pt x="449" y="208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51" y="206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5" y="203"/>
                  </a:lnTo>
                  <a:lnTo>
                    <a:pt x="457" y="201"/>
                  </a:lnTo>
                  <a:lnTo>
                    <a:pt x="457" y="201"/>
                  </a:lnTo>
                  <a:lnTo>
                    <a:pt x="458" y="201"/>
                  </a:lnTo>
                  <a:lnTo>
                    <a:pt x="460" y="199"/>
                  </a:lnTo>
                  <a:lnTo>
                    <a:pt x="462" y="199"/>
                  </a:lnTo>
                  <a:lnTo>
                    <a:pt x="462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2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2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88"/>
                  </a:lnTo>
                  <a:lnTo>
                    <a:pt x="466" y="188"/>
                  </a:lnTo>
                  <a:lnTo>
                    <a:pt x="466" y="186"/>
                  </a:lnTo>
                  <a:lnTo>
                    <a:pt x="466" y="186"/>
                  </a:lnTo>
                  <a:lnTo>
                    <a:pt x="466" y="184"/>
                  </a:lnTo>
                  <a:lnTo>
                    <a:pt x="466" y="184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9" y="181"/>
                  </a:lnTo>
                  <a:lnTo>
                    <a:pt x="469" y="181"/>
                  </a:lnTo>
                  <a:lnTo>
                    <a:pt x="468" y="181"/>
                  </a:lnTo>
                  <a:lnTo>
                    <a:pt x="464" y="181"/>
                  </a:lnTo>
                  <a:lnTo>
                    <a:pt x="466" y="181"/>
                  </a:lnTo>
                  <a:lnTo>
                    <a:pt x="464" y="181"/>
                  </a:lnTo>
                  <a:lnTo>
                    <a:pt x="462" y="181"/>
                  </a:lnTo>
                  <a:lnTo>
                    <a:pt x="460" y="179"/>
                  </a:lnTo>
                  <a:lnTo>
                    <a:pt x="460" y="177"/>
                  </a:lnTo>
                  <a:lnTo>
                    <a:pt x="458" y="177"/>
                  </a:lnTo>
                  <a:lnTo>
                    <a:pt x="457" y="175"/>
                  </a:lnTo>
                  <a:lnTo>
                    <a:pt x="455" y="175"/>
                  </a:lnTo>
                  <a:lnTo>
                    <a:pt x="453" y="174"/>
                  </a:lnTo>
                  <a:lnTo>
                    <a:pt x="453" y="174"/>
                  </a:lnTo>
                  <a:lnTo>
                    <a:pt x="453" y="172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5" y="164"/>
                  </a:lnTo>
                  <a:lnTo>
                    <a:pt x="453" y="164"/>
                  </a:lnTo>
                  <a:lnTo>
                    <a:pt x="453" y="163"/>
                  </a:lnTo>
                  <a:lnTo>
                    <a:pt x="455" y="159"/>
                  </a:lnTo>
                  <a:lnTo>
                    <a:pt x="455" y="157"/>
                  </a:lnTo>
                  <a:lnTo>
                    <a:pt x="457" y="153"/>
                  </a:lnTo>
                  <a:lnTo>
                    <a:pt x="457" y="152"/>
                  </a:lnTo>
                  <a:lnTo>
                    <a:pt x="457" y="150"/>
                  </a:lnTo>
                  <a:lnTo>
                    <a:pt x="457" y="150"/>
                  </a:lnTo>
                  <a:lnTo>
                    <a:pt x="455" y="150"/>
                  </a:lnTo>
                  <a:lnTo>
                    <a:pt x="455" y="148"/>
                  </a:lnTo>
                  <a:lnTo>
                    <a:pt x="453" y="148"/>
                  </a:lnTo>
                  <a:lnTo>
                    <a:pt x="453" y="148"/>
                  </a:lnTo>
                  <a:lnTo>
                    <a:pt x="451" y="148"/>
                  </a:lnTo>
                  <a:lnTo>
                    <a:pt x="448" y="152"/>
                  </a:lnTo>
                  <a:lnTo>
                    <a:pt x="448" y="153"/>
                  </a:lnTo>
                  <a:lnTo>
                    <a:pt x="446" y="153"/>
                  </a:lnTo>
                  <a:lnTo>
                    <a:pt x="444" y="153"/>
                  </a:lnTo>
                  <a:lnTo>
                    <a:pt x="442" y="153"/>
                  </a:lnTo>
                  <a:lnTo>
                    <a:pt x="440" y="153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7" y="152"/>
                  </a:lnTo>
                  <a:lnTo>
                    <a:pt x="438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2"/>
                  </a:lnTo>
                  <a:lnTo>
                    <a:pt x="437" y="152"/>
                  </a:lnTo>
                  <a:lnTo>
                    <a:pt x="438" y="150"/>
                  </a:lnTo>
                  <a:lnTo>
                    <a:pt x="438" y="148"/>
                  </a:lnTo>
                  <a:lnTo>
                    <a:pt x="438" y="148"/>
                  </a:lnTo>
                  <a:lnTo>
                    <a:pt x="438" y="146"/>
                  </a:lnTo>
                  <a:lnTo>
                    <a:pt x="438" y="146"/>
                  </a:lnTo>
                  <a:lnTo>
                    <a:pt x="437" y="144"/>
                  </a:lnTo>
                  <a:lnTo>
                    <a:pt x="437" y="144"/>
                  </a:lnTo>
                  <a:lnTo>
                    <a:pt x="437" y="142"/>
                  </a:lnTo>
                  <a:lnTo>
                    <a:pt x="438" y="142"/>
                  </a:lnTo>
                  <a:lnTo>
                    <a:pt x="438" y="141"/>
                  </a:lnTo>
                  <a:lnTo>
                    <a:pt x="440" y="141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2" y="137"/>
                  </a:lnTo>
                  <a:lnTo>
                    <a:pt x="442" y="135"/>
                  </a:lnTo>
                  <a:lnTo>
                    <a:pt x="442" y="135"/>
                  </a:lnTo>
                  <a:lnTo>
                    <a:pt x="440" y="133"/>
                  </a:lnTo>
                  <a:lnTo>
                    <a:pt x="440" y="131"/>
                  </a:lnTo>
                  <a:lnTo>
                    <a:pt x="438" y="130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8" y="128"/>
                  </a:lnTo>
                  <a:lnTo>
                    <a:pt x="440" y="128"/>
                  </a:lnTo>
                  <a:lnTo>
                    <a:pt x="440" y="128"/>
                  </a:lnTo>
                  <a:lnTo>
                    <a:pt x="440" y="126"/>
                  </a:lnTo>
                  <a:lnTo>
                    <a:pt x="440" y="122"/>
                  </a:lnTo>
                  <a:lnTo>
                    <a:pt x="440" y="122"/>
                  </a:lnTo>
                  <a:lnTo>
                    <a:pt x="438" y="121"/>
                  </a:lnTo>
                  <a:lnTo>
                    <a:pt x="438" y="119"/>
                  </a:lnTo>
                  <a:lnTo>
                    <a:pt x="437" y="119"/>
                  </a:lnTo>
                  <a:lnTo>
                    <a:pt x="435" y="117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7" y="111"/>
                  </a:lnTo>
                  <a:lnTo>
                    <a:pt x="437" y="111"/>
                  </a:lnTo>
                  <a:lnTo>
                    <a:pt x="437" y="110"/>
                  </a:lnTo>
                  <a:lnTo>
                    <a:pt x="435" y="110"/>
                  </a:lnTo>
                  <a:lnTo>
                    <a:pt x="435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1" y="108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6" y="106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0" y="106"/>
                  </a:lnTo>
                  <a:lnTo>
                    <a:pt x="420" y="106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2"/>
                  </a:lnTo>
                  <a:lnTo>
                    <a:pt x="416" y="104"/>
                  </a:lnTo>
                  <a:lnTo>
                    <a:pt x="415" y="104"/>
                  </a:lnTo>
                  <a:lnTo>
                    <a:pt x="413" y="104"/>
                  </a:lnTo>
                  <a:lnTo>
                    <a:pt x="411" y="104"/>
                  </a:lnTo>
                  <a:lnTo>
                    <a:pt x="409" y="104"/>
                  </a:lnTo>
                  <a:lnTo>
                    <a:pt x="409" y="104"/>
                  </a:lnTo>
                  <a:lnTo>
                    <a:pt x="407" y="104"/>
                  </a:lnTo>
                  <a:lnTo>
                    <a:pt x="407" y="104"/>
                  </a:lnTo>
                  <a:lnTo>
                    <a:pt x="405" y="102"/>
                  </a:lnTo>
                  <a:lnTo>
                    <a:pt x="405" y="102"/>
                  </a:lnTo>
                  <a:lnTo>
                    <a:pt x="405" y="100"/>
                  </a:lnTo>
                  <a:lnTo>
                    <a:pt x="405" y="100"/>
                  </a:lnTo>
                  <a:lnTo>
                    <a:pt x="407" y="99"/>
                  </a:lnTo>
                  <a:lnTo>
                    <a:pt x="407" y="97"/>
                  </a:lnTo>
                  <a:lnTo>
                    <a:pt x="407" y="97"/>
                  </a:lnTo>
                  <a:lnTo>
                    <a:pt x="409" y="95"/>
                  </a:lnTo>
                  <a:lnTo>
                    <a:pt x="409" y="95"/>
                  </a:lnTo>
                  <a:lnTo>
                    <a:pt x="409" y="93"/>
                  </a:lnTo>
                  <a:lnTo>
                    <a:pt x="409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5" y="91"/>
                  </a:lnTo>
                  <a:lnTo>
                    <a:pt x="405" y="91"/>
                  </a:lnTo>
                  <a:lnTo>
                    <a:pt x="405" y="89"/>
                  </a:lnTo>
                  <a:lnTo>
                    <a:pt x="405" y="88"/>
                  </a:lnTo>
                  <a:lnTo>
                    <a:pt x="404" y="88"/>
                  </a:lnTo>
                  <a:lnTo>
                    <a:pt x="404" y="88"/>
                  </a:lnTo>
                  <a:lnTo>
                    <a:pt x="402" y="88"/>
                  </a:lnTo>
                  <a:lnTo>
                    <a:pt x="402" y="88"/>
                  </a:lnTo>
                  <a:lnTo>
                    <a:pt x="400" y="88"/>
                  </a:lnTo>
                  <a:lnTo>
                    <a:pt x="400" y="88"/>
                  </a:lnTo>
                  <a:lnTo>
                    <a:pt x="398" y="86"/>
                  </a:lnTo>
                  <a:lnTo>
                    <a:pt x="398" y="86"/>
                  </a:lnTo>
                  <a:lnTo>
                    <a:pt x="396" y="88"/>
                  </a:lnTo>
                  <a:lnTo>
                    <a:pt x="396" y="88"/>
                  </a:lnTo>
                  <a:lnTo>
                    <a:pt x="395" y="88"/>
                  </a:lnTo>
                  <a:lnTo>
                    <a:pt x="393" y="88"/>
                  </a:lnTo>
                  <a:lnTo>
                    <a:pt x="391" y="86"/>
                  </a:lnTo>
                  <a:lnTo>
                    <a:pt x="389" y="88"/>
                  </a:lnTo>
                  <a:lnTo>
                    <a:pt x="387" y="88"/>
                  </a:lnTo>
                  <a:lnTo>
                    <a:pt x="385" y="88"/>
                  </a:lnTo>
                  <a:lnTo>
                    <a:pt x="384" y="86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80" y="84"/>
                  </a:lnTo>
                  <a:lnTo>
                    <a:pt x="380" y="86"/>
                  </a:lnTo>
                  <a:lnTo>
                    <a:pt x="378" y="86"/>
                  </a:lnTo>
                  <a:lnTo>
                    <a:pt x="378" y="86"/>
                  </a:lnTo>
                  <a:lnTo>
                    <a:pt x="374" y="84"/>
                  </a:lnTo>
                  <a:lnTo>
                    <a:pt x="374" y="84"/>
                  </a:lnTo>
                  <a:lnTo>
                    <a:pt x="373" y="86"/>
                  </a:lnTo>
                  <a:lnTo>
                    <a:pt x="371" y="86"/>
                  </a:lnTo>
                  <a:lnTo>
                    <a:pt x="371" y="84"/>
                  </a:lnTo>
                  <a:lnTo>
                    <a:pt x="371" y="84"/>
                  </a:lnTo>
                  <a:lnTo>
                    <a:pt x="369" y="84"/>
                  </a:lnTo>
                  <a:lnTo>
                    <a:pt x="367" y="84"/>
                  </a:lnTo>
                  <a:lnTo>
                    <a:pt x="367" y="84"/>
                  </a:lnTo>
                  <a:lnTo>
                    <a:pt x="365" y="84"/>
                  </a:lnTo>
                  <a:lnTo>
                    <a:pt x="363" y="86"/>
                  </a:lnTo>
                  <a:lnTo>
                    <a:pt x="363" y="86"/>
                  </a:lnTo>
                  <a:lnTo>
                    <a:pt x="362" y="86"/>
                  </a:lnTo>
                  <a:lnTo>
                    <a:pt x="362" y="84"/>
                  </a:lnTo>
                  <a:lnTo>
                    <a:pt x="362" y="84"/>
                  </a:lnTo>
                  <a:lnTo>
                    <a:pt x="362" y="86"/>
                  </a:lnTo>
                  <a:lnTo>
                    <a:pt x="360" y="88"/>
                  </a:lnTo>
                  <a:lnTo>
                    <a:pt x="360" y="88"/>
                  </a:lnTo>
                  <a:lnTo>
                    <a:pt x="358" y="88"/>
                  </a:lnTo>
                  <a:lnTo>
                    <a:pt x="358" y="88"/>
                  </a:lnTo>
                  <a:lnTo>
                    <a:pt x="356" y="88"/>
                  </a:lnTo>
                  <a:lnTo>
                    <a:pt x="356" y="86"/>
                  </a:lnTo>
                  <a:lnTo>
                    <a:pt x="354" y="86"/>
                  </a:lnTo>
                  <a:lnTo>
                    <a:pt x="354" y="86"/>
                  </a:lnTo>
                  <a:lnTo>
                    <a:pt x="352" y="86"/>
                  </a:lnTo>
                  <a:lnTo>
                    <a:pt x="352" y="86"/>
                  </a:lnTo>
                  <a:lnTo>
                    <a:pt x="351" y="86"/>
                  </a:lnTo>
                  <a:lnTo>
                    <a:pt x="351" y="86"/>
                  </a:lnTo>
                  <a:lnTo>
                    <a:pt x="349" y="86"/>
                  </a:lnTo>
                  <a:lnTo>
                    <a:pt x="349" y="86"/>
                  </a:lnTo>
                  <a:lnTo>
                    <a:pt x="347" y="86"/>
                  </a:lnTo>
                  <a:lnTo>
                    <a:pt x="347" y="86"/>
                  </a:lnTo>
                  <a:lnTo>
                    <a:pt x="345" y="86"/>
                  </a:lnTo>
                  <a:lnTo>
                    <a:pt x="345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2" y="86"/>
                  </a:lnTo>
                  <a:lnTo>
                    <a:pt x="340" y="86"/>
                  </a:lnTo>
                  <a:lnTo>
                    <a:pt x="332" y="82"/>
                  </a:lnTo>
                  <a:lnTo>
                    <a:pt x="327" y="80"/>
                  </a:lnTo>
                  <a:lnTo>
                    <a:pt x="325" y="80"/>
                  </a:lnTo>
                  <a:lnTo>
                    <a:pt x="316" y="77"/>
                  </a:lnTo>
                  <a:lnTo>
                    <a:pt x="278" y="73"/>
                  </a:lnTo>
                  <a:lnTo>
                    <a:pt x="243" y="68"/>
                  </a:lnTo>
                  <a:lnTo>
                    <a:pt x="226" y="66"/>
                  </a:lnTo>
                  <a:lnTo>
                    <a:pt x="225" y="66"/>
                  </a:lnTo>
                  <a:lnTo>
                    <a:pt x="225" y="64"/>
                  </a:lnTo>
                  <a:lnTo>
                    <a:pt x="225" y="64"/>
                  </a:lnTo>
                  <a:lnTo>
                    <a:pt x="223" y="60"/>
                  </a:lnTo>
                  <a:lnTo>
                    <a:pt x="221" y="58"/>
                  </a:lnTo>
                  <a:lnTo>
                    <a:pt x="219" y="55"/>
                  </a:lnTo>
                  <a:lnTo>
                    <a:pt x="219" y="53"/>
                  </a:lnTo>
                  <a:lnTo>
                    <a:pt x="217" y="51"/>
                  </a:lnTo>
                  <a:lnTo>
                    <a:pt x="215" y="49"/>
                  </a:lnTo>
                  <a:lnTo>
                    <a:pt x="214" y="47"/>
                  </a:lnTo>
                  <a:lnTo>
                    <a:pt x="214" y="47"/>
                  </a:lnTo>
                  <a:lnTo>
                    <a:pt x="212" y="47"/>
                  </a:lnTo>
                  <a:lnTo>
                    <a:pt x="210" y="47"/>
                  </a:lnTo>
                  <a:lnTo>
                    <a:pt x="210" y="47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4"/>
                  </a:lnTo>
                  <a:lnTo>
                    <a:pt x="206" y="44"/>
                  </a:lnTo>
                  <a:lnTo>
                    <a:pt x="204" y="44"/>
                  </a:lnTo>
                  <a:lnTo>
                    <a:pt x="203" y="42"/>
                  </a:lnTo>
                  <a:lnTo>
                    <a:pt x="203" y="44"/>
                  </a:lnTo>
                  <a:lnTo>
                    <a:pt x="203" y="44"/>
                  </a:lnTo>
                  <a:lnTo>
                    <a:pt x="201" y="44"/>
                  </a:lnTo>
                  <a:lnTo>
                    <a:pt x="199" y="46"/>
                  </a:lnTo>
                  <a:lnTo>
                    <a:pt x="199" y="46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2" y="44"/>
                  </a:lnTo>
                  <a:lnTo>
                    <a:pt x="192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6" y="40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4" y="42"/>
                  </a:lnTo>
                  <a:lnTo>
                    <a:pt x="183" y="42"/>
                  </a:lnTo>
                  <a:lnTo>
                    <a:pt x="183" y="40"/>
                  </a:lnTo>
                  <a:lnTo>
                    <a:pt x="181" y="40"/>
                  </a:lnTo>
                  <a:lnTo>
                    <a:pt x="179" y="38"/>
                  </a:lnTo>
                  <a:lnTo>
                    <a:pt x="177" y="38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8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5"/>
                  </a:lnTo>
                  <a:lnTo>
                    <a:pt x="172" y="35"/>
                  </a:lnTo>
                  <a:lnTo>
                    <a:pt x="172" y="35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4" y="36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40"/>
                  </a:lnTo>
                  <a:lnTo>
                    <a:pt x="164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1" y="42"/>
                  </a:lnTo>
                  <a:lnTo>
                    <a:pt x="161" y="42"/>
                  </a:lnTo>
                  <a:lnTo>
                    <a:pt x="159" y="42"/>
                  </a:lnTo>
                  <a:lnTo>
                    <a:pt x="157" y="44"/>
                  </a:lnTo>
                  <a:lnTo>
                    <a:pt x="155" y="44"/>
                  </a:lnTo>
                  <a:lnTo>
                    <a:pt x="155" y="44"/>
                  </a:lnTo>
                  <a:lnTo>
                    <a:pt x="155" y="46"/>
                  </a:lnTo>
                  <a:lnTo>
                    <a:pt x="153" y="46"/>
                  </a:lnTo>
                  <a:lnTo>
                    <a:pt x="153" y="46"/>
                  </a:lnTo>
                  <a:lnTo>
                    <a:pt x="153" y="47"/>
                  </a:lnTo>
                  <a:lnTo>
                    <a:pt x="153" y="47"/>
                  </a:lnTo>
                  <a:lnTo>
                    <a:pt x="152" y="47"/>
                  </a:lnTo>
                  <a:lnTo>
                    <a:pt x="152" y="47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4"/>
                  </a:lnTo>
                  <a:lnTo>
                    <a:pt x="152" y="44"/>
                  </a:lnTo>
                  <a:lnTo>
                    <a:pt x="152" y="42"/>
                  </a:lnTo>
                  <a:lnTo>
                    <a:pt x="152" y="42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5" y="36"/>
                  </a:lnTo>
                  <a:lnTo>
                    <a:pt x="155" y="35"/>
                  </a:lnTo>
                  <a:lnTo>
                    <a:pt x="155" y="35"/>
                  </a:lnTo>
                  <a:lnTo>
                    <a:pt x="155" y="33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7" y="31"/>
                  </a:lnTo>
                  <a:lnTo>
                    <a:pt x="157" y="31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3" y="29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1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1" y="9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4"/>
                  </a:lnTo>
                  <a:lnTo>
                    <a:pt x="153" y="4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48" y="2"/>
                  </a:lnTo>
                  <a:lnTo>
                    <a:pt x="148" y="2"/>
                  </a:lnTo>
                  <a:lnTo>
                    <a:pt x="148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7"/>
                  </a:lnTo>
                  <a:lnTo>
                    <a:pt x="141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5"/>
                  </a:lnTo>
                  <a:lnTo>
                    <a:pt x="131" y="15"/>
                  </a:lnTo>
                  <a:lnTo>
                    <a:pt x="133" y="15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6" y="18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5"/>
                  </a:lnTo>
                  <a:lnTo>
                    <a:pt x="124" y="15"/>
                  </a:lnTo>
                  <a:lnTo>
                    <a:pt x="126" y="15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3" y="22"/>
                  </a:lnTo>
                  <a:lnTo>
                    <a:pt x="113" y="24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8" y="29"/>
                  </a:lnTo>
                  <a:lnTo>
                    <a:pt x="109" y="29"/>
                  </a:lnTo>
                  <a:lnTo>
                    <a:pt x="109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6" y="29"/>
                  </a:lnTo>
                  <a:lnTo>
                    <a:pt x="106" y="29"/>
                  </a:lnTo>
                  <a:lnTo>
                    <a:pt x="104" y="31"/>
                  </a:lnTo>
                  <a:lnTo>
                    <a:pt x="102" y="31"/>
                  </a:lnTo>
                  <a:lnTo>
                    <a:pt x="100" y="33"/>
                  </a:lnTo>
                  <a:lnTo>
                    <a:pt x="99" y="33"/>
                  </a:lnTo>
                  <a:lnTo>
                    <a:pt x="97" y="33"/>
                  </a:lnTo>
                  <a:lnTo>
                    <a:pt x="97" y="33"/>
                  </a:lnTo>
                  <a:lnTo>
                    <a:pt x="95" y="33"/>
                  </a:lnTo>
                  <a:lnTo>
                    <a:pt x="95" y="33"/>
                  </a:lnTo>
                  <a:lnTo>
                    <a:pt x="93" y="33"/>
                  </a:lnTo>
                  <a:lnTo>
                    <a:pt x="95" y="35"/>
                  </a:lnTo>
                  <a:lnTo>
                    <a:pt x="93" y="35"/>
                  </a:lnTo>
                  <a:lnTo>
                    <a:pt x="93" y="35"/>
                  </a:lnTo>
                  <a:lnTo>
                    <a:pt x="91" y="35"/>
                  </a:lnTo>
                  <a:lnTo>
                    <a:pt x="91" y="35"/>
                  </a:lnTo>
                  <a:lnTo>
                    <a:pt x="89" y="36"/>
                  </a:lnTo>
                  <a:lnTo>
                    <a:pt x="88" y="38"/>
                  </a:lnTo>
                  <a:lnTo>
                    <a:pt x="86" y="38"/>
                  </a:lnTo>
                  <a:lnTo>
                    <a:pt x="84" y="38"/>
                  </a:lnTo>
                  <a:lnTo>
                    <a:pt x="84" y="40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80" y="40"/>
                  </a:lnTo>
                  <a:lnTo>
                    <a:pt x="80" y="42"/>
                  </a:lnTo>
                  <a:lnTo>
                    <a:pt x="78" y="42"/>
                  </a:lnTo>
                  <a:lnTo>
                    <a:pt x="78" y="44"/>
                  </a:lnTo>
                  <a:lnTo>
                    <a:pt x="77" y="44"/>
                  </a:lnTo>
                  <a:lnTo>
                    <a:pt x="75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7" y="46"/>
                  </a:lnTo>
                  <a:lnTo>
                    <a:pt x="66" y="46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2" y="47"/>
                  </a:lnTo>
                  <a:lnTo>
                    <a:pt x="62" y="47"/>
                  </a:lnTo>
                  <a:lnTo>
                    <a:pt x="60" y="46"/>
                  </a:lnTo>
                  <a:lnTo>
                    <a:pt x="60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60" y="46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5" y="44"/>
                  </a:lnTo>
                  <a:lnTo>
                    <a:pt x="53" y="44"/>
                  </a:lnTo>
                  <a:lnTo>
                    <a:pt x="51" y="42"/>
                  </a:lnTo>
                  <a:lnTo>
                    <a:pt x="51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7" y="4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6"/>
            <p:cNvSpPr>
              <a:spLocks/>
            </p:cNvSpPr>
            <p:nvPr userDrawn="1"/>
          </p:nvSpPr>
          <p:spPr bwMode="auto">
            <a:xfrm>
              <a:off x="7521575" y="1866900"/>
              <a:ext cx="17463" cy="98425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7"/>
                </a:cxn>
                <a:cxn ang="0">
                  <a:pos x="9" y="14"/>
                </a:cxn>
                <a:cxn ang="0">
                  <a:pos x="9" y="18"/>
                </a:cxn>
                <a:cxn ang="0">
                  <a:pos x="9" y="23"/>
                </a:cxn>
                <a:cxn ang="0">
                  <a:pos x="9" y="31"/>
                </a:cxn>
                <a:cxn ang="0">
                  <a:pos x="9" y="36"/>
                </a:cxn>
                <a:cxn ang="0">
                  <a:pos x="7" y="42"/>
                </a:cxn>
                <a:cxn ang="0">
                  <a:pos x="5" y="45"/>
                </a:cxn>
                <a:cxn ang="0">
                  <a:pos x="5" y="51"/>
                </a:cxn>
                <a:cxn ang="0">
                  <a:pos x="3" y="56"/>
                </a:cxn>
                <a:cxn ang="0">
                  <a:pos x="3" y="60"/>
                </a:cxn>
                <a:cxn ang="0">
                  <a:pos x="2" y="62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2" y="60"/>
                </a:cxn>
                <a:cxn ang="0">
                  <a:pos x="3" y="58"/>
                </a:cxn>
                <a:cxn ang="0">
                  <a:pos x="0" y="58"/>
                </a:cxn>
                <a:cxn ang="0">
                  <a:pos x="0" y="60"/>
                </a:cxn>
                <a:cxn ang="0">
                  <a:pos x="0" y="5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3" y="53"/>
                </a:cxn>
                <a:cxn ang="0">
                  <a:pos x="3" y="51"/>
                </a:cxn>
                <a:cxn ang="0">
                  <a:pos x="3" y="47"/>
                </a:cxn>
                <a:cxn ang="0">
                  <a:pos x="3" y="47"/>
                </a:cxn>
                <a:cxn ang="0">
                  <a:pos x="2" y="45"/>
                </a:cxn>
                <a:cxn ang="0">
                  <a:pos x="3" y="45"/>
                </a:cxn>
                <a:cxn ang="0">
                  <a:pos x="3" y="44"/>
                </a:cxn>
                <a:cxn ang="0">
                  <a:pos x="3" y="44"/>
                </a:cxn>
                <a:cxn ang="0">
                  <a:pos x="5" y="42"/>
                </a:cxn>
                <a:cxn ang="0">
                  <a:pos x="5" y="40"/>
                </a:cxn>
                <a:cxn ang="0">
                  <a:pos x="7" y="36"/>
                </a:cxn>
                <a:cxn ang="0">
                  <a:pos x="7" y="36"/>
                </a:cxn>
                <a:cxn ang="0">
                  <a:pos x="7" y="34"/>
                </a:cxn>
                <a:cxn ang="0">
                  <a:pos x="7" y="34"/>
                </a:cxn>
                <a:cxn ang="0">
                  <a:pos x="7" y="33"/>
                </a:cxn>
                <a:cxn ang="0">
                  <a:pos x="5" y="33"/>
                </a:cxn>
                <a:cxn ang="0">
                  <a:pos x="7" y="31"/>
                </a:cxn>
                <a:cxn ang="0">
                  <a:pos x="7" y="29"/>
                </a:cxn>
                <a:cxn ang="0">
                  <a:pos x="7" y="23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7" y="18"/>
                </a:cxn>
                <a:cxn ang="0">
                  <a:pos x="7" y="16"/>
                </a:cxn>
                <a:cxn ang="0">
                  <a:pos x="9" y="14"/>
                </a:cxn>
                <a:cxn ang="0">
                  <a:pos x="9" y="13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9" y="2"/>
                </a:cxn>
              </a:cxnLst>
              <a:rect l="0" t="0" r="r" b="b"/>
              <a:pathLst>
                <a:path w="11" h="62">
                  <a:moveTo>
                    <a:pt x="9" y="0"/>
                  </a:moveTo>
                  <a:lnTo>
                    <a:pt x="9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3"/>
                  </a:lnTo>
                  <a:lnTo>
                    <a:pt x="9" y="25"/>
                  </a:lnTo>
                  <a:lnTo>
                    <a:pt x="11" y="27"/>
                  </a:lnTo>
                  <a:lnTo>
                    <a:pt x="9" y="27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9" y="36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40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5" y="44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7"/>
                  </a:lnTo>
                  <a:lnTo>
                    <a:pt x="5" y="49"/>
                  </a:lnTo>
                  <a:lnTo>
                    <a:pt x="5" y="49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5" y="55"/>
                  </a:lnTo>
                  <a:lnTo>
                    <a:pt x="3" y="55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3" y="60"/>
                  </a:lnTo>
                  <a:lnTo>
                    <a:pt x="2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60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5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7"/>
            <p:cNvSpPr>
              <a:spLocks/>
            </p:cNvSpPr>
            <p:nvPr userDrawn="1"/>
          </p:nvSpPr>
          <p:spPr bwMode="auto">
            <a:xfrm>
              <a:off x="133350" y="1547813"/>
              <a:ext cx="1395413" cy="2047875"/>
            </a:xfrm>
            <a:custGeom>
              <a:avLst/>
              <a:gdLst/>
              <a:ahLst/>
              <a:cxnLst>
                <a:cxn ang="0">
                  <a:pos x="808" y="1231"/>
                </a:cxn>
                <a:cxn ang="0">
                  <a:pos x="833" y="1160"/>
                </a:cxn>
                <a:cxn ang="0">
                  <a:pos x="872" y="1091"/>
                </a:cxn>
                <a:cxn ang="0">
                  <a:pos x="747" y="897"/>
                </a:cxn>
                <a:cxn ang="0">
                  <a:pos x="59" y="9"/>
                </a:cxn>
                <a:cxn ang="0">
                  <a:pos x="59" y="51"/>
                </a:cxn>
                <a:cxn ang="0">
                  <a:pos x="49" y="95"/>
                </a:cxn>
                <a:cxn ang="0">
                  <a:pos x="33" y="140"/>
                </a:cxn>
                <a:cxn ang="0">
                  <a:pos x="38" y="146"/>
                </a:cxn>
                <a:cxn ang="0">
                  <a:pos x="24" y="153"/>
                </a:cxn>
                <a:cxn ang="0">
                  <a:pos x="2" y="188"/>
                </a:cxn>
                <a:cxn ang="0">
                  <a:pos x="13" y="226"/>
                </a:cxn>
                <a:cxn ang="0">
                  <a:pos x="35" y="270"/>
                </a:cxn>
                <a:cxn ang="0">
                  <a:pos x="33" y="318"/>
                </a:cxn>
                <a:cxn ang="0">
                  <a:pos x="31" y="360"/>
                </a:cxn>
                <a:cxn ang="0">
                  <a:pos x="35" y="404"/>
                </a:cxn>
                <a:cxn ang="0">
                  <a:pos x="60" y="446"/>
                </a:cxn>
                <a:cxn ang="0">
                  <a:pos x="75" y="475"/>
                </a:cxn>
                <a:cxn ang="0">
                  <a:pos x="91" y="508"/>
                </a:cxn>
                <a:cxn ang="0">
                  <a:pos x="73" y="515"/>
                </a:cxn>
                <a:cxn ang="0">
                  <a:pos x="84" y="513"/>
                </a:cxn>
                <a:cxn ang="0">
                  <a:pos x="102" y="531"/>
                </a:cxn>
                <a:cxn ang="0">
                  <a:pos x="121" y="541"/>
                </a:cxn>
                <a:cxn ang="0">
                  <a:pos x="122" y="511"/>
                </a:cxn>
                <a:cxn ang="0">
                  <a:pos x="144" y="519"/>
                </a:cxn>
                <a:cxn ang="0">
                  <a:pos x="146" y="510"/>
                </a:cxn>
                <a:cxn ang="0">
                  <a:pos x="166" y="513"/>
                </a:cxn>
                <a:cxn ang="0">
                  <a:pos x="183" y="524"/>
                </a:cxn>
                <a:cxn ang="0">
                  <a:pos x="188" y="528"/>
                </a:cxn>
                <a:cxn ang="0">
                  <a:pos x="210" y="524"/>
                </a:cxn>
                <a:cxn ang="0">
                  <a:pos x="219" y="541"/>
                </a:cxn>
                <a:cxn ang="0">
                  <a:pos x="196" y="533"/>
                </a:cxn>
                <a:cxn ang="0">
                  <a:pos x="152" y="524"/>
                </a:cxn>
                <a:cxn ang="0">
                  <a:pos x="132" y="537"/>
                </a:cxn>
                <a:cxn ang="0">
                  <a:pos x="143" y="559"/>
                </a:cxn>
                <a:cxn ang="0">
                  <a:pos x="146" y="588"/>
                </a:cxn>
                <a:cxn ang="0">
                  <a:pos x="141" y="592"/>
                </a:cxn>
                <a:cxn ang="0">
                  <a:pos x="126" y="575"/>
                </a:cxn>
                <a:cxn ang="0">
                  <a:pos x="121" y="548"/>
                </a:cxn>
                <a:cxn ang="0">
                  <a:pos x="113" y="594"/>
                </a:cxn>
                <a:cxn ang="0">
                  <a:pos x="121" y="637"/>
                </a:cxn>
                <a:cxn ang="0">
                  <a:pos x="154" y="659"/>
                </a:cxn>
                <a:cxn ang="0">
                  <a:pos x="161" y="685"/>
                </a:cxn>
                <a:cxn ang="0">
                  <a:pos x="148" y="703"/>
                </a:cxn>
                <a:cxn ang="0">
                  <a:pos x="141" y="729"/>
                </a:cxn>
                <a:cxn ang="0">
                  <a:pos x="163" y="773"/>
                </a:cxn>
                <a:cxn ang="0">
                  <a:pos x="185" y="820"/>
                </a:cxn>
                <a:cxn ang="0">
                  <a:pos x="205" y="857"/>
                </a:cxn>
                <a:cxn ang="0">
                  <a:pos x="221" y="881"/>
                </a:cxn>
                <a:cxn ang="0">
                  <a:pos x="236" y="906"/>
                </a:cxn>
                <a:cxn ang="0">
                  <a:pos x="232" y="963"/>
                </a:cxn>
                <a:cxn ang="0">
                  <a:pos x="252" y="997"/>
                </a:cxn>
                <a:cxn ang="0">
                  <a:pos x="298" y="1010"/>
                </a:cxn>
                <a:cxn ang="0">
                  <a:pos x="344" y="1027"/>
                </a:cxn>
                <a:cxn ang="0">
                  <a:pos x="362" y="1054"/>
                </a:cxn>
                <a:cxn ang="0">
                  <a:pos x="389" y="1072"/>
                </a:cxn>
                <a:cxn ang="0">
                  <a:pos x="439" y="1107"/>
                </a:cxn>
                <a:cxn ang="0">
                  <a:pos x="448" y="1120"/>
                </a:cxn>
                <a:cxn ang="0">
                  <a:pos x="464" y="1118"/>
                </a:cxn>
                <a:cxn ang="0">
                  <a:pos x="486" y="1140"/>
                </a:cxn>
                <a:cxn ang="0">
                  <a:pos x="526" y="1191"/>
                </a:cxn>
                <a:cxn ang="0">
                  <a:pos x="537" y="1250"/>
                </a:cxn>
                <a:cxn ang="0">
                  <a:pos x="548" y="1273"/>
                </a:cxn>
              </a:cxnLst>
              <a:rect l="0" t="0" r="r" b="b"/>
              <a:pathLst>
                <a:path w="879" h="1290">
                  <a:moveTo>
                    <a:pt x="797" y="1288"/>
                  </a:moveTo>
                  <a:lnTo>
                    <a:pt x="797" y="1288"/>
                  </a:lnTo>
                  <a:lnTo>
                    <a:pt x="799" y="1288"/>
                  </a:lnTo>
                  <a:lnTo>
                    <a:pt x="800" y="1288"/>
                  </a:lnTo>
                  <a:lnTo>
                    <a:pt x="800" y="1288"/>
                  </a:lnTo>
                  <a:lnTo>
                    <a:pt x="802" y="1288"/>
                  </a:lnTo>
                  <a:lnTo>
                    <a:pt x="804" y="1288"/>
                  </a:lnTo>
                  <a:lnTo>
                    <a:pt x="806" y="1288"/>
                  </a:lnTo>
                  <a:lnTo>
                    <a:pt x="808" y="1290"/>
                  </a:lnTo>
                  <a:lnTo>
                    <a:pt x="809" y="1290"/>
                  </a:lnTo>
                  <a:lnTo>
                    <a:pt x="809" y="1288"/>
                  </a:lnTo>
                  <a:lnTo>
                    <a:pt x="811" y="1290"/>
                  </a:lnTo>
                  <a:lnTo>
                    <a:pt x="811" y="1288"/>
                  </a:lnTo>
                  <a:lnTo>
                    <a:pt x="813" y="1288"/>
                  </a:lnTo>
                  <a:lnTo>
                    <a:pt x="813" y="1286"/>
                  </a:lnTo>
                  <a:lnTo>
                    <a:pt x="815" y="1286"/>
                  </a:lnTo>
                  <a:lnTo>
                    <a:pt x="815" y="1284"/>
                  </a:lnTo>
                  <a:lnTo>
                    <a:pt x="817" y="1284"/>
                  </a:lnTo>
                  <a:lnTo>
                    <a:pt x="817" y="1284"/>
                  </a:lnTo>
                  <a:lnTo>
                    <a:pt x="817" y="1283"/>
                  </a:lnTo>
                  <a:lnTo>
                    <a:pt x="817" y="1281"/>
                  </a:lnTo>
                  <a:lnTo>
                    <a:pt x="819" y="1279"/>
                  </a:lnTo>
                  <a:lnTo>
                    <a:pt x="820" y="1277"/>
                  </a:lnTo>
                  <a:lnTo>
                    <a:pt x="822" y="1277"/>
                  </a:lnTo>
                  <a:lnTo>
                    <a:pt x="824" y="1275"/>
                  </a:lnTo>
                  <a:lnTo>
                    <a:pt x="826" y="1270"/>
                  </a:lnTo>
                  <a:lnTo>
                    <a:pt x="824" y="1266"/>
                  </a:lnTo>
                  <a:lnTo>
                    <a:pt x="824" y="1264"/>
                  </a:lnTo>
                  <a:lnTo>
                    <a:pt x="826" y="1262"/>
                  </a:lnTo>
                  <a:lnTo>
                    <a:pt x="826" y="1261"/>
                  </a:lnTo>
                  <a:lnTo>
                    <a:pt x="826" y="1261"/>
                  </a:lnTo>
                  <a:lnTo>
                    <a:pt x="824" y="1259"/>
                  </a:lnTo>
                  <a:lnTo>
                    <a:pt x="822" y="1257"/>
                  </a:lnTo>
                  <a:lnTo>
                    <a:pt x="822" y="1253"/>
                  </a:lnTo>
                  <a:lnTo>
                    <a:pt x="822" y="1253"/>
                  </a:lnTo>
                  <a:lnTo>
                    <a:pt x="820" y="1253"/>
                  </a:lnTo>
                  <a:lnTo>
                    <a:pt x="819" y="1251"/>
                  </a:lnTo>
                  <a:lnTo>
                    <a:pt x="815" y="1251"/>
                  </a:lnTo>
                  <a:lnTo>
                    <a:pt x="813" y="1253"/>
                  </a:lnTo>
                  <a:lnTo>
                    <a:pt x="813" y="1253"/>
                  </a:lnTo>
                  <a:lnTo>
                    <a:pt x="811" y="1251"/>
                  </a:lnTo>
                  <a:lnTo>
                    <a:pt x="809" y="1251"/>
                  </a:lnTo>
                  <a:lnTo>
                    <a:pt x="809" y="1250"/>
                  </a:lnTo>
                  <a:lnTo>
                    <a:pt x="808" y="1251"/>
                  </a:lnTo>
                  <a:lnTo>
                    <a:pt x="808" y="1250"/>
                  </a:lnTo>
                  <a:lnTo>
                    <a:pt x="806" y="1250"/>
                  </a:lnTo>
                  <a:lnTo>
                    <a:pt x="806" y="1250"/>
                  </a:lnTo>
                  <a:lnTo>
                    <a:pt x="806" y="1246"/>
                  </a:lnTo>
                  <a:lnTo>
                    <a:pt x="804" y="1244"/>
                  </a:lnTo>
                  <a:lnTo>
                    <a:pt x="804" y="1244"/>
                  </a:lnTo>
                  <a:lnTo>
                    <a:pt x="804" y="1242"/>
                  </a:lnTo>
                  <a:lnTo>
                    <a:pt x="804" y="1241"/>
                  </a:lnTo>
                  <a:lnTo>
                    <a:pt x="806" y="1237"/>
                  </a:lnTo>
                  <a:lnTo>
                    <a:pt x="806" y="1237"/>
                  </a:lnTo>
                  <a:lnTo>
                    <a:pt x="808" y="1235"/>
                  </a:lnTo>
                  <a:lnTo>
                    <a:pt x="808" y="1233"/>
                  </a:lnTo>
                  <a:lnTo>
                    <a:pt x="808" y="1231"/>
                  </a:lnTo>
                  <a:lnTo>
                    <a:pt x="808" y="1230"/>
                  </a:lnTo>
                  <a:lnTo>
                    <a:pt x="808" y="1228"/>
                  </a:lnTo>
                  <a:lnTo>
                    <a:pt x="808" y="1228"/>
                  </a:lnTo>
                  <a:lnTo>
                    <a:pt x="808" y="1226"/>
                  </a:lnTo>
                  <a:lnTo>
                    <a:pt x="808" y="1224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0"/>
                  </a:lnTo>
                  <a:lnTo>
                    <a:pt x="804" y="1219"/>
                  </a:lnTo>
                  <a:lnTo>
                    <a:pt x="804" y="1219"/>
                  </a:lnTo>
                  <a:lnTo>
                    <a:pt x="804" y="1217"/>
                  </a:lnTo>
                  <a:lnTo>
                    <a:pt x="804" y="1217"/>
                  </a:lnTo>
                  <a:lnTo>
                    <a:pt x="804" y="1215"/>
                  </a:lnTo>
                  <a:lnTo>
                    <a:pt x="804" y="1213"/>
                  </a:lnTo>
                  <a:lnTo>
                    <a:pt x="806" y="1213"/>
                  </a:lnTo>
                  <a:lnTo>
                    <a:pt x="806" y="1211"/>
                  </a:lnTo>
                  <a:lnTo>
                    <a:pt x="806" y="1209"/>
                  </a:lnTo>
                  <a:lnTo>
                    <a:pt x="806" y="1208"/>
                  </a:lnTo>
                  <a:lnTo>
                    <a:pt x="806" y="1204"/>
                  </a:lnTo>
                  <a:lnTo>
                    <a:pt x="806" y="1204"/>
                  </a:lnTo>
                  <a:lnTo>
                    <a:pt x="808" y="1204"/>
                  </a:lnTo>
                  <a:lnTo>
                    <a:pt x="809" y="1202"/>
                  </a:lnTo>
                  <a:lnTo>
                    <a:pt x="813" y="1204"/>
                  </a:lnTo>
                  <a:lnTo>
                    <a:pt x="813" y="1204"/>
                  </a:lnTo>
                  <a:lnTo>
                    <a:pt x="815" y="1202"/>
                  </a:lnTo>
                  <a:lnTo>
                    <a:pt x="815" y="1202"/>
                  </a:lnTo>
                  <a:lnTo>
                    <a:pt x="817" y="1200"/>
                  </a:lnTo>
                  <a:lnTo>
                    <a:pt x="817" y="1199"/>
                  </a:lnTo>
                  <a:lnTo>
                    <a:pt x="819" y="1197"/>
                  </a:lnTo>
                  <a:lnTo>
                    <a:pt x="819" y="1195"/>
                  </a:lnTo>
                  <a:lnTo>
                    <a:pt x="820" y="1193"/>
                  </a:lnTo>
                  <a:lnTo>
                    <a:pt x="820" y="1193"/>
                  </a:lnTo>
                  <a:lnTo>
                    <a:pt x="822" y="1191"/>
                  </a:lnTo>
                  <a:lnTo>
                    <a:pt x="824" y="1189"/>
                  </a:lnTo>
                  <a:lnTo>
                    <a:pt x="826" y="1188"/>
                  </a:lnTo>
                  <a:lnTo>
                    <a:pt x="826" y="1188"/>
                  </a:lnTo>
                  <a:lnTo>
                    <a:pt x="828" y="1186"/>
                  </a:lnTo>
                  <a:lnTo>
                    <a:pt x="826" y="1184"/>
                  </a:lnTo>
                  <a:lnTo>
                    <a:pt x="828" y="1184"/>
                  </a:lnTo>
                  <a:lnTo>
                    <a:pt x="828" y="1182"/>
                  </a:lnTo>
                  <a:lnTo>
                    <a:pt x="828" y="1180"/>
                  </a:lnTo>
                  <a:lnTo>
                    <a:pt x="828" y="1180"/>
                  </a:lnTo>
                  <a:lnTo>
                    <a:pt x="828" y="1177"/>
                  </a:lnTo>
                  <a:lnTo>
                    <a:pt x="830" y="1175"/>
                  </a:lnTo>
                  <a:lnTo>
                    <a:pt x="828" y="1173"/>
                  </a:lnTo>
                  <a:lnTo>
                    <a:pt x="830" y="1171"/>
                  </a:lnTo>
                  <a:lnTo>
                    <a:pt x="830" y="1171"/>
                  </a:lnTo>
                  <a:lnTo>
                    <a:pt x="830" y="1169"/>
                  </a:lnTo>
                  <a:lnTo>
                    <a:pt x="831" y="1171"/>
                  </a:lnTo>
                  <a:lnTo>
                    <a:pt x="831" y="1169"/>
                  </a:lnTo>
                  <a:lnTo>
                    <a:pt x="833" y="1169"/>
                  </a:lnTo>
                  <a:lnTo>
                    <a:pt x="833" y="1167"/>
                  </a:lnTo>
                  <a:lnTo>
                    <a:pt x="831" y="1166"/>
                  </a:lnTo>
                  <a:lnTo>
                    <a:pt x="831" y="1166"/>
                  </a:lnTo>
                  <a:lnTo>
                    <a:pt x="831" y="1162"/>
                  </a:lnTo>
                  <a:lnTo>
                    <a:pt x="833" y="1160"/>
                  </a:lnTo>
                  <a:lnTo>
                    <a:pt x="833" y="1160"/>
                  </a:lnTo>
                  <a:lnTo>
                    <a:pt x="833" y="1156"/>
                  </a:lnTo>
                  <a:lnTo>
                    <a:pt x="831" y="1155"/>
                  </a:lnTo>
                  <a:lnTo>
                    <a:pt x="833" y="1153"/>
                  </a:lnTo>
                  <a:lnTo>
                    <a:pt x="831" y="1149"/>
                  </a:lnTo>
                  <a:lnTo>
                    <a:pt x="833" y="1147"/>
                  </a:lnTo>
                  <a:lnTo>
                    <a:pt x="835" y="1147"/>
                  </a:lnTo>
                  <a:lnTo>
                    <a:pt x="835" y="1147"/>
                  </a:lnTo>
                  <a:lnTo>
                    <a:pt x="835" y="1146"/>
                  </a:lnTo>
                  <a:lnTo>
                    <a:pt x="833" y="1146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5" y="1144"/>
                  </a:lnTo>
                  <a:lnTo>
                    <a:pt x="835" y="1144"/>
                  </a:lnTo>
                  <a:lnTo>
                    <a:pt x="835" y="1142"/>
                  </a:lnTo>
                  <a:lnTo>
                    <a:pt x="835" y="1140"/>
                  </a:lnTo>
                  <a:lnTo>
                    <a:pt x="833" y="1140"/>
                  </a:lnTo>
                  <a:lnTo>
                    <a:pt x="833" y="1138"/>
                  </a:lnTo>
                  <a:lnTo>
                    <a:pt x="839" y="1133"/>
                  </a:lnTo>
                  <a:lnTo>
                    <a:pt x="842" y="1131"/>
                  </a:lnTo>
                  <a:lnTo>
                    <a:pt x="842" y="1131"/>
                  </a:lnTo>
                  <a:lnTo>
                    <a:pt x="844" y="1131"/>
                  </a:lnTo>
                  <a:lnTo>
                    <a:pt x="844" y="1127"/>
                  </a:lnTo>
                  <a:lnTo>
                    <a:pt x="846" y="1124"/>
                  </a:lnTo>
                  <a:lnTo>
                    <a:pt x="846" y="1122"/>
                  </a:lnTo>
                  <a:lnTo>
                    <a:pt x="846" y="1122"/>
                  </a:lnTo>
                  <a:lnTo>
                    <a:pt x="850" y="1120"/>
                  </a:lnTo>
                  <a:lnTo>
                    <a:pt x="851" y="1118"/>
                  </a:lnTo>
                  <a:lnTo>
                    <a:pt x="853" y="1118"/>
                  </a:lnTo>
                  <a:lnTo>
                    <a:pt x="857" y="1116"/>
                  </a:lnTo>
                  <a:lnTo>
                    <a:pt x="859" y="1114"/>
                  </a:lnTo>
                  <a:lnTo>
                    <a:pt x="861" y="1113"/>
                  </a:lnTo>
                  <a:lnTo>
                    <a:pt x="862" y="1113"/>
                  </a:lnTo>
                  <a:lnTo>
                    <a:pt x="864" y="1113"/>
                  </a:lnTo>
                  <a:lnTo>
                    <a:pt x="866" y="1111"/>
                  </a:lnTo>
                  <a:lnTo>
                    <a:pt x="866" y="1111"/>
                  </a:lnTo>
                  <a:lnTo>
                    <a:pt x="868" y="1111"/>
                  </a:lnTo>
                  <a:lnTo>
                    <a:pt x="868" y="1109"/>
                  </a:lnTo>
                  <a:lnTo>
                    <a:pt x="870" y="1109"/>
                  </a:lnTo>
                  <a:lnTo>
                    <a:pt x="870" y="1107"/>
                  </a:lnTo>
                  <a:lnTo>
                    <a:pt x="873" y="1105"/>
                  </a:lnTo>
                  <a:lnTo>
                    <a:pt x="873" y="1103"/>
                  </a:lnTo>
                  <a:lnTo>
                    <a:pt x="873" y="1103"/>
                  </a:lnTo>
                  <a:lnTo>
                    <a:pt x="875" y="1103"/>
                  </a:lnTo>
                  <a:lnTo>
                    <a:pt x="879" y="1102"/>
                  </a:lnTo>
                  <a:lnTo>
                    <a:pt x="877" y="1100"/>
                  </a:lnTo>
                  <a:lnTo>
                    <a:pt x="877" y="1098"/>
                  </a:lnTo>
                  <a:lnTo>
                    <a:pt x="877" y="1096"/>
                  </a:lnTo>
                  <a:lnTo>
                    <a:pt x="875" y="1096"/>
                  </a:lnTo>
                  <a:lnTo>
                    <a:pt x="875" y="1094"/>
                  </a:lnTo>
                  <a:lnTo>
                    <a:pt x="875" y="1094"/>
                  </a:lnTo>
                  <a:lnTo>
                    <a:pt x="875" y="1093"/>
                  </a:lnTo>
                  <a:lnTo>
                    <a:pt x="873" y="1093"/>
                  </a:lnTo>
                  <a:lnTo>
                    <a:pt x="873" y="1093"/>
                  </a:lnTo>
                  <a:lnTo>
                    <a:pt x="873" y="1091"/>
                  </a:lnTo>
                  <a:lnTo>
                    <a:pt x="872" y="1091"/>
                  </a:lnTo>
                  <a:lnTo>
                    <a:pt x="870" y="1089"/>
                  </a:lnTo>
                  <a:lnTo>
                    <a:pt x="868" y="1087"/>
                  </a:lnTo>
                  <a:lnTo>
                    <a:pt x="868" y="1087"/>
                  </a:lnTo>
                  <a:lnTo>
                    <a:pt x="868" y="1085"/>
                  </a:lnTo>
                  <a:lnTo>
                    <a:pt x="866" y="1083"/>
                  </a:lnTo>
                  <a:lnTo>
                    <a:pt x="862" y="1083"/>
                  </a:lnTo>
                  <a:lnTo>
                    <a:pt x="862" y="1080"/>
                  </a:lnTo>
                  <a:lnTo>
                    <a:pt x="861" y="1080"/>
                  </a:lnTo>
                  <a:lnTo>
                    <a:pt x="859" y="1078"/>
                  </a:lnTo>
                  <a:lnTo>
                    <a:pt x="859" y="1078"/>
                  </a:lnTo>
                  <a:lnTo>
                    <a:pt x="855" y="1076"/>
                  </a:lnTo>
                  <a:lnTo>
                    <a:pt x="855" y="1076"/>
                  </a:lnTo>
                  <a:lnTo>
                    <a:pt x="855" y="1074"/>
                  </a:lnTo>
                  <a:lnTo>
                    <a:pt x="855" y="1069"/>
                  </a:lnTo>
                  <a:lnTo>
                    <a:pt x="855" y="1067"/>
                  </a:lnTo>
                  <a:lnTo>
                    <a:pt x="855" y="1065"/>
                  </a:lnTo>
                  <a:lnTo>
                    <a:pt x="853" y="1063"/>
                  </a:lnTo>
                  <a:lnTo>
                    <a:pt x="851" y="1060"/>
                  </a:lnTo>
                  <a:lnTo>
                    <a:pt x="851" y="1060"/>
                  </a:lnTo>
                  <a:lnTo>
                    <a:pt x="851" y="1058"/>
                  </a:lnTo>
                  <a:lnTo>
                    <a:pt x="851" y="1056"/>
                  </a:lnTo>
                  <a:lnTo>
                    <a:pt x="851" y="1056"/>
                  </a:lnTo>
                  <a:lnTo>
                    <a:pt x="851" y="1054"/>
                  </a:lnTo>
                  <a:lnTo>
                    <a:pt x="851" y="1054"/>
                  </a:lnTo>
                  <a:lnTo>
                    <a:pt x="851" y="1052"/>
                  </a:lnTo>
                  <a:lnTo>
                    <a:pt x="850" y="1050"/>
                  </a:lnTo>
                  <a:lnTo>
                    <a:pt x="850" y="1047"/>
                  </a:lnTo>
                  <a:lnTo>
                    <a:pt x="848" y="1045"/>
                  </a:lnTo>
                  <a:lnTo>
                    <a:pt x="848" y="1043"/>
                  </a:lnTo>
                  <a:lnTo>
                    <a:pt x="848" y="1041"/>
                  </a:lnTo>
                  <a:lnTo>
                    <a:pt x="846" y="1040"/>
                  </a:lnTo>
                  <a:lnTo>
                    <a:pt x="844" y="1040"/>
                  </a:lnTo>
                  <a:lnTo>
                    <a:pt x="842" y="1038"/>
                  </a:lnTo>
                  <a:lnTo>
                    <a:pt x="841" y="1036"/>
                  </a:lnTo>
                  <a:lnTo>
                    <a:pt x="841" y="1036"/>
                  </a:lnTo>
                  <a:lnTo>
                    <a:pt x="839" y="1032"/>
                  </a:lnTo>
                  <a:lnTo>
                    <a:pt x="841" y="1030"/>
                  </a:lnTo>
                  <a:lnTo>
                    <a:pt x="839" y="1029"/>
                  </a:lnTo>
                  <a:lnTo>
                    <a:pt x="839" y="1027"/>
                  </a:lnTo>
                  <a:lnTo>
                    <a:pt x="837" y="1025"/>
                  </a:lnTo>
                  <a:lnTo>
                    <a:pt x="837" y="1023"/>
                  </a:lnTo>
                  <a:lnTo>
                    <a:pt x="835" y="1021"/>
                  </a:lnTo>
                  <a:lnTo>
                    <a:pt x="835" y="1018"/>
                  </a:lnTo>
                  <a:lnTo>
                    <a:pt x="835" y="1018"/>
                  </a:lnTo>
                  <a:lnTo>
                    <a:pt x="837" y="1014"/>
                  </a:lnTo>
                  <a:lnTo>
                    <a:pt x="837" y="1012"/>
                  </a:lnTo>
                  <a:lnTo>
                    <a:pt x="835" y="1012"/>
                  </a:lnTo>
                  <a:lnTo>
                    <a:pt x="837" y="1008"/>
                  </a:lnTo>
                  <a:lnTo>
                    <a:pt x="837" y="1008"/>
                  </a:lnTo>
                  <a:lnTo>
                    <a:pt x="837" y="1007"/>
                  </a:lnTo>
                  <a:lnTo>
                    <a:pt x="837" y="1007"/>
                  </a:lnTo>
                  <a:lnTo>
                    <a:pt x="819" y="983"/>
                  </a:lnTo>
                  <a:lnTo>
                    <a:pt x="808" y="970"/>
                  </a:lnTo>
                  <a:lnTo>
                    <a:pt x="788" y="946"/>
                  </a:lnTo>
                  <a:lnTo>
                    <a:pt x="775" y="930"/>
                  </a:lnTo>
                  <a:lnTo>
                    <a:pt x="764" y="917"/>
                  </a:lnTo>
                  <a:lnTo>
                    <a:pt x="747" y="897"/>
                  </a:lnTo>
                  <a:lnTo>
                    <a:pt x="736" y="882"/>
                  </a:lnTo>
                  <a:lnTo>
                    <a:pt x="727" y="871"/>
                  </a:lnTo>
                  <a:lnTo>
                    <a:pt x="724" y="868"/>
                  </a:lnTo>
                  <a:lnTo>
                    <a:pt x="694" y="831"/>
                  </a:lnTo>
                  <a:lnTo>
                    <a:pt x="634" y="760"/>
                  </a:lnTo>
                  <a:lnTo>
                    <a:pt x="614" y="733"/>
                  </a:lnTo>
                  <a:lnTo>
                    <a:pt x="592" y="707"/>
                  </a:lnTo>
                  <a:lnTo>
                    <a:pt x="587" y="700"/>
                  </a:lnTo>
                  <a:lnTo>
                    <a:pt x="557" y="663"/>
                  </a:lnTo>
                  <a:lnTo>
                    <a:pt x="555" y="663"/>
                  </a:lnTo>
                  <a:lnTo>
                    <a:pt x="552" y="656"/>
                  </a:lnTo>
                  <a:lnTo>
                    <a:pt x="508" y="601"/>
                  </a:lnTo>
                  <a:lnTo>
                    <a:pt x="493" y="583"/>
                  </a:lnTo>
                  <a:lnTo>
                    <a:pt x="488" y="575"/>
                  </a:lnTo>
                  <a:lnTo>
                    <a:pt x="468" y="552"/>
                  </a:lnTo>
                  <a:lnTo>
                    <a:pt x="457" y="537"/>
                  </a:lnTo>
                  <a:lnTo>
                    <a:pt x="448" y="526"/>
                  </a:lnTo>
                  <a:lnTo>
                    <a:pt x="433" y="510"/>
                  </a:lnTo>
                  <a:lnTo>
                    <a:pt x="420" y="493"/>
                  </a:lnTo>
                  <a:lnTo>
                    <a:pt x="413" y="484"/>
                  </a:lnTo>
                  <a:lnTo>
                    <a:pt x="387" y="451"/>
                  </a:lnTo>
                  <a:lnTo>
                    <a:pt x="378" y="440"/>
                  </a:lnTo>
                  <a:lnTo>
                    <a:pt x="380" y="433"/>
                  </a:lnTo>
                  <a:lnTo>
                    <a:pt x="380" y="427"/>
                  </a:lnTo>
                  <a:lnTo>
                    <a:pt x="382" y="420"/>
                  </a:lnTo>
                  <a:lnTo>
                    <a:pt x="382" y="418"/>
                  </a:lnTo>
                  <a:lnTo>
                    <a:pt x="384" y="402"/>
                  </a:lnTo>
                  <a:lnTo>
                    <a:pt x="387" y="385"/>
                  </a:lnTo>
                  <a:lnTo>
                    <a:pt x="391" y="363"/>
                  </a:lnTo>
                  <a:lnTo>
                    <a:pt x="393" y="351"/>
                  </a:lnTo>
                  <a:lnTo>
                    <a:pt x="406" y="270"/>
                  </a:lnTo>
                  <a:lnTo>
                    <a:pt x="422" y="171"/>
                  </a:lnTo>
                  <a:lnTo>
                    <a:pt x="429" y="120"/>
                  </a:lnTo>
                  <a:lnTo>
                    <a:pt x="433" y="102"/>
                  </a:lnTo>
                  <a:lnTo>
                    <a:pt x="439" y="71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3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5" y="16"/>
                  </a:lnTo>
                  <a:lnTo>
                    <a:pt x="55" y="18"/>
                  </a:lnTo>
                  <a:lnTo>
                    <a:pt x="55" y="18"/>
                  </a:lnTo>
                  <a:lnTo>
                    <a:pt x="53" y="20"/>
                  </a:lnTo>
                  <a:lnTo>
                    <a:pt x="53" y="20"/>
                  </a:lnTo>
                  <a:lnTo>
                    <a:pt x="53" y="22"/>
                  </a:lnTo>
                  <a:lnTo>
                    <a:pt x="53" y="22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1" y="25"/>
                  </a:lnTo>
                  <a:lnTo>
                    <a:pt x="51" y="25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3" y="31"/>
                  </a:lnTo>
                  <a:lnTo>
                    <a:pt x="53" y="31"/>
                  </a:lnTo>
                  <a:lnTo>
                    <a:pt x="53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7" y="33"/>
                  </a:lnTo>
                  <a:lnTo>
                    <a:pt x="57" y="34"/>
                  </a:lnTo>
                  <a:lnTo>
                    <a:pt x="57" y="34"/>
                  </a:lnTo>
                  <a:lnTo>
                    <a:pt x="57" y="36"/>
                  </a:lnTo>
                  <a:lnTo>
                    <a:pt x="57" y="36"/>
                  </a:lnTo>
                  <a:lnTo>
                    <a:pt x="57" y="3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7" y="42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9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60" y="58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58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7" y="62"/>
                  </a:lnTo>
                  <a:lnTo>
                    <a:pt x="59" y="62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6"/>
                  </a:lnTo>
                  <a:lnTo>
                    <a:pt x="59" y="66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71"/>
                  </a:lnTo>
                  <a:lnTo>
                    <a:pt x="57" y="73"/>
                  </a:lnTo>
                  <a:lnTo>
                    <a:pt x="57" y="76"/>
                  </a:lnTo>
                  <a:lnTo>
                    <a:pt x="57" y="78"/>
                  </a:lnTo>
                  <a:lnTo>
                    <a:pt x="55" y="80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3" y="84"/>
                  </a:lnTo>
                  <a:lnTo>
                    <a:pt x="53" y="86"/>
                  </a:lnTo>
                  <a:lnTo>
                    <a:pt x="53" y="86"/>
                  </a:lnTo>
                  <a:lnTo>
                    <a:pt x="53" y="87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91"/>
                  </a:lnTo>
                  <a:lnTo>
                    <a:pt x="51" y="91"/>
                  </a:lnTo>
                  <a:lnTo>
                    <a:pt x="49" y="93"/>
                  </a:lnTo>
                  <a:lnTo>
                    <a:pt x="49" y="93"/>
                  </a:lnTo>
                  <a:lnTo>
                    <a:pt x="49" y="95"/>
                  </a:lnTo>
                  <a:lnTo>
                    <a:pt x="49" y="95"/>
                  </a:lnTo>
                  <a:lnTo>
                    <a:pt x="49" y="97"/>
                  </a:lnTo>
                  <a:lnTo>
                    <a:pt x="48" y="97"/>
                  </a:lnTo>
                  <a:lnTo>
                    <a:pt x="48" y="98"/>
                  </a:lnTo>
                  <a:lnTo>
                    <a:pt x="48" y="100"/>
                  </a:lnTo>
                  <a:lnTo>
                    <a:pt x="46" y="100"/>
                  </a:lnTo>
                  <a:lnTo>
                    <a:pt x="46" y="102"/>
                  </a:lnTo>
                  <a:lnTo>
                    <a:pt x="44" y="104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42" y="108"/>
                  </a:lnTo>
                  <a:lnTo>
                    <a:pt x="42" y="108"/>
                  </a:lnTo>
                  <a:lnTo>
                    <a:pt x="42" y="109"/>
                  </a:lnTo>
                  <a:lnTo>
                    <a:pt x="40" y="109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3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0" y="115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2" y="117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20"/>
                  </a:lnTo>
                  <a:lnTo>
                    <a:pt x="42" y="120"/>
                  </a:lnTo>
                  <a:lnTo>
                    <a:pt x="42" y="122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40" y="131"/>
                  </a:lnTo>
                  <a:lnTo>
                    <a:pt x="38" y="131"/>
                  </a:lnTo>
                  <a:lnTo>
                    <a:pt x="38" y="131"/>
                  </a:lnTo>
                  <a:lnTo>
                    <a:pt x="38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7" y="137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33" y="140"/>
                  </a:lnTo>
                  <a:lnTo>
                    <a:pt x="33" y="142"/>
                  </a:lnTo>
                  <a:lnTo>
                    <a:pt x="33" y="142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8"/>
                  </a:lnTo>
                  <a:lnTo>
                    <a:pt x="27" y="148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6" y="151"/>
                  </a:lnTo>
                  <a:lnTo>
                    <a:pt x="26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35" y="144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7" y="140"/>
                  </a:lnTo>
                  <a:lnTo>
                    <a:pt x="37" y="140"/>
                  </a:lnTo>
                  <a:lnTo>
                    <a:pt x="37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4"/>
                  </a:lnTo>
                  <a:lnTo>
                    <a:pt x="40" y="146"/>
                  </a:lnTo>
                  <a:lnTo>
                    <a:pt x="38" y="146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5" y="148"/>
                  </a:lnTo>
                  <a:lnTo>
                    <a:pt x="35" y="148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1"/>
                  </a:lnTo>
                  <a:lnTo>
                    <a:pt x="29" y="151"/>
                  </a:lnTo>
                  <a:lnTo>
                    <a:pt x="27" y="151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6" y="153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4" y="155"/>
                  </a:lnTo>
                  <a:lnTo>
                    <a:pt x="24" y="155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5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16" y="162"/>
                  </a:lnTo>
                  <a:lnTo>
                    <a:pt x="16" y="162"/>
                  </a:lnTo>
                  <a:lnTo>
                    <a:pt x="15" y="164"/>
                  </a:lnTo>
                  <a:lnTo>
                    <a:pt x="15" y="164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6" y="164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1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7" y="175"/>
                  </a:lnTo>
                  <a:lnTo>
                    <a:pt x="7" y="177"/>
                  </a:lnTo>
                  <a:lnTo>
                    <a:pt x="6" y="177"/>
                  </a:lnTo>
                  <a:lnTo>
                    <a:pt x="6" y="179"/>
                  </a:lnTo>
                  <a:lnTo>
                    <a:pt x="6" y="181"/>
                  </a:lnTo>
                  <a:lnTo>
                    <a:pt x="4" y="181"/>
                  </a:lnTo>
                  <a:lnTo>
                    <a:pt x="4" y="181"/>
                  </a:lnTo>
                  <a:lnTo>
                    <a:pt x="4" y="182"/>
                  </a:lnTo>
                  <a:lnTo>
                    <a:pt x="4" y="182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90"/>
                  </a:lnTo>
                  <a:lnTo>
                    <a:pt x="2" y="190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4" y="193"/>
                  </a:lnTo>
                  <a:lnTo>
                    <a:pt x="4" y="193"/>
                  </a:lnTo>
                  <a:lnTo>
                    <a:pt x="4" y="195"/>
                  </a:lnTo>
                  <a:lnTo>
                    <a:pt x="4" y="195"/>
                  </a:lnTo>
                  <a:lnTo>
                    <a:pt x="4" y="197"/>
                  </a:lnTo>
                  <a:lnTo>
                    <a:pt x="4" y="197"/>
                  </a:lnTo>
                  <a:lnTo>
                    <a:pt x="4" y="199"/>
                  </a:lnTo>
                  <a:lnTo>
                    <a:pt x="4" y="199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3"/>
                  </a:lnTo>
                  <a:lnTo>
                    <a:pt x="4" y="203"/>
                  </a:lnTo>
                  <a:lnTo>
                    <a:pt x="4" y="204"/>
                  </a:lnTo>
                  <a:lnTo>
                    <a:pt x="4" y="204"/>
                  </a:lnTo>
                  <a:lnTo>
                    <a:pt x="4" y="206"/>
                  </a:lnTo>
                  <a:lnTo>
                    <a:pt x="2" y="206"/>
                  </a:lnTo>
                  <a:lnTo>
                    <a:pt x="2" y="206"/>
                  </a:lnTo>
                  <a:lnTo>
                    <a:pt x="2" y="208"/>
                  </a:lnTo>
                  <a:lnTo>
                    <a:pt x="2" y="208"/>
                  </a:lnTo>
                  <a:lnTo>
                    <a:pt x="2" y="210"/>
                  </a:lnTo>
                  <a:lnTo>
                    <a:pt x="0" y="210"/>
                  </a:lnTo>
                  <a:lnTo>
                    <a:pt x="0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9"/>
                  </a:lnTo>
                  <a:lnTo>
                    <a:pt x="6" y="219"/>
                  </a:lnTo>
                  <a:lnTo>
                    <a:pt x="7" y="219"/>
                  </a:lnTo>
                  <a:lnTo>
                    <a:pt x="7" y="219"/>
                  </a:lnTo>
                  <a:lnTo>
                    <a:pt x="7" y="221"/>
                  </a:lnTo>
                  <a:lnTo>
                    <a:pt x="7" y="221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3" y="226"/>
                  </a:lnTo>
                  <a:lnTo>
                    <a:pt x="15" y="228"/>
                  </a:lnTo>
                  <a:lnTo>
                    <a:pt x="15" y="228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34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5"/>
                  </a:lnTo>
                  <a:lnTo>
                    <a:pt x="22" y="235"/>
                  </a:lnTo>
                  <a:lnTo>
                    <a:pt x="22" y="237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3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6" y="246"/>
                  </a:lnTo>
                  <a:lnTo>
                    <a:pt x="26" y="248"/>
                  </a:lnTo>
                  <a:lnTo>
                    <a:pt x="26" y="248"/>
                  </a:lnTo>
                  <a:lnTo>
                    <a:pt x="26" y="250"/>
                  </a:lnTo>
                  <a:lnTo>
                    <a:pt x="26" y="250"/>
                  </a:lnTo>
                  <a:lnTo>
                    <a:pt x="27" y="252"/>
                  </a:lnTo>
                  <a:lnTo>
                    <a:pt x="29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29" y="257"/>
                  </a:lnTo>
                  <a:lnTo>
                    <a:pt x="29" y="257"/>
                  </a:lnTo>
                  <a:lnTo>
                    <a:pt x="29" y="259"/>
                  </a:lnTo>
                  <a:lnTo>
                    <a:pt x="31" y="259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3" y="263"/>
                  </a:lnTo>
                  <a:lnTo>
                    <a:pt x="33" y="263"/>
                  </a:lnTo>
                  <a:lnTo>
                    <a:pt x="33" y="265"/>
                  </a:lnTo>
                  <a:lnTo>
                    <a:pt x="33" y="265"/>
                  </a:lnTo>
                  <a:lnTo>
                    <a:pt x="33" y="267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5" y="268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4"/>
                  </a:lnTo>
                  <a:lnTo>
                    <a:pt x="37" y="274"/>
                  </a:lnTo>
                  <a:lnTo>
                    <a:pt x="38" y="276"/>
                  </a:lnTo>
                  <a:lnTo>
                    <a:pt x="37" y="277"/>
                  </a:lnTo>
                  <a:lnTo>
                    <a:pt x="37" y="279"/>
                  </a:lnTo>
                  <a:lnTo>
                    <a:pt x="37" y="279"/>
                  </a:lnTo>
                  <a:lnTo>
                    <a:pt x="37" y="281"/>
                  </a:lnTo>
                  <a:lnTo>
                    <a:pt x="37" y="283"/>
                  </a:lnTo>
                  <a:lnTo>
                    <a:pt x="37" y="283"/>
                  </a:lnTo>
                  <a:lnTo>
                    <a:pt x="37" y="285"/>
                  </a:lnTo>
                  <a:lnTo>
                    <a:pt x="37" y="285"/>
                  </a:lnTo>
                  <a:lnTo>
                    <a:pt x="37" y="287"/>
                  </a:lnTo>
                  <a:lnTo>
                    <a:pt x="37" y="287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90"/>
                  </a:lnTo>
                  <a:lnTo>
                    <a:pt x="38" y="290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4"/>
                  </a:lnTo>
                  <a:lnTo>
                    <a:pt x="38" y="296"/>
                  </a:lnTo>
                  <a:lnTo>
                    <a:pt x="38" y="296"/>
                  </a:lnTo>
                  <a:lnTo>
                    <a:pt x="38" y="298"/>
                  </a:lnTo>
                  <a:lnTo>
                    <a:pt x="38" y="299"/>
                  </a:lnTo>
                  <a:lnTo>
                    <a:pt x="38" y="299"/>
                  </a:lnTo>
                  <a:lnTo>
                    <a:pt x="38" y="301"/>
                  </a:lnTo>
                  <a:lnTo>
                    <a:pt x="38" y="301"/>
                  </a:lnTo>
                  <a:lnTo>
                    <a:pt x="37" y="303"/>
                  </a:lnTo>
                  <a:lnTo>
                    <a:pt x="37" y="303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38" y="309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2"/>
                  </a:lnTo>
                  <a:lnTo>
                    <a:pt x="37" y="312"/>
                  </a:lnTo>
                  <a:lnTo>
                    <a:pt x="35" y="312"/>
                  </a:lnTo>
                  <a:lnTo>
                    <a:pt x="35" y="314"/>
                  </a:lnTo>
                  <a:lnTo>
                    <a:pt x="35" y="316"/>
                  </a:lnTo>
                  <a:lnTo>
                    <a:pt x="33" y="316"/>
                  </a:lnTo>
                  <a:lnTo>
                    <a:pt x="33" y="316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5"/>
                  </a:lnTo>
                  <a:lnTo>
                    <a:pt x="31" y="325"/>
                  </a:lnTo>
                  <a:lnTo>
                    <a:pt x="29" y="325"/>
                  </a:lnTo>
                  <a:lnTo>
                    <a:pt x="29" y="327"/>
                  </a:lnTo>
                  <a:lnTo>
                    <a:pt x="29" y="327"/>
                  </a:lnTo>
                  <a:lnTo>
                    <a:pt x="29" y="329"/>
                  </a:lnTo>
                  <a:lnTo>
                    <a:pt x="29" y="329"/>
                  </a:lnTo>
                  <a:lnTo>
                    <a:pt x="27" y="329"/>
                  </a:lnTo>
                  <a:lnTo>
                    <a:pt x="27" y="330"/>
                  </a:lnTo>
                  <a:lnTo>
                    <a:pt x="27" y="330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6"/>
                  </a:lnTo>
                  <a:lnTo>
                    <a:pt x="27" y="336"/>
                  </a:lnTo>
                  <a:lnTo>
                    <a:pt x="29" y="336"/>
                  </a:lnTo>
                  <a:lnTo>
                    <a:pt x="29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40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3"/>
                  </a:lnTo>
                  <a:lnTo>
                    <a:pt x="29" y="343"/>
                  </a:lnTo>
                  <a:lnTo>
                    <a:pt x="29" y="343"/>
                  </a:lnTo>
                  <a:lnTo>
                    <a:pt x="29" y="345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4"/>
                  </a:lnTo>
                  <a:lnTo>
                    <a:pt x="29" y="354"/>
                  </a:lnTo>
                  <a:lnTo>
                    <a:pt x="29" y="356"/>
                  </a:lnTo>
                  <a:lnTo>
                    <a:pt x="31" y="356"/>
                  </a:lnTo>
                  <a:lnTo>
                    <a:pt x="31" y="356"/>
                  </a:lnTo>
                  <a:lnTo>
                    <a:pt x="31" y="358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2"/>
                  </a:lnTo>
                  <a:lnTo>
                    <a:pt x="31" y="362"/>
                  </a:lnTo>
                  <a:lnTo>
                    <a:pt x="33" y="362"/>
                  </a:lnTo>
                  <a:lnTo>
                    <a:pt x="31" y="363"/>
                  </a:lnTo>
                  <a:lnTo>
                    <a:pt x="31" y="365"/>
                  </a:lnTo>
                  <a:lnTo>
                    <a:pt x="31" y="367"/>
                  </a:lnTo>
                  <a:lnTo>
                    <a:pt x="31" y="369"/>
                  </a:lnTo>
                  <a:lnTo>
                    <a:pt x="31" y="371"/>
                  </a:lnTo>
                  <a:lnTo>
                    <a:pt x="31" y="371"/>
                  </a:lnTo>
                  <a:lnTo>
                    <a:pt x="33" y="373"/>
                  </a:lnTo>
                  <a:lnTo>
                    <a:pt x="31" y="374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29" y="378"/>
                  </a:lnTo>
                  <a:lnTo>
                    <a:pt x="29" y="378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91"/>
                  </a:lnTo>
                  <a:lnTo>
                    <a:pt x="29" y="391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4"/>
                  </a:lnTo>
                  <a:lnTo>
                    <a:pt x="31" y="396"/>
                  </a:lnTo>
                  <a:lnTo>
                    <a:pt x="31" y="396"/>
                  </a:lnTo>
                  <a:lnTo>
                    <a:pt x="31" y="398"/>
                  </a:lnTo>
                  <a:lnTo>
                    <a:pt x="31" y="398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2"/>
                  </a:lnTo>
                  <a:lnTo>
                    <a:pt x="35" y="402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8" y="407"/>
                  </a:lnTo>
                  <a:lnTo>
                    <a:pt x="38" y="407"/>
                  </a:lnTo>
                  <a:lnTo>
                    <a:pt x="38" y="409"/>
                  </a:lnTo>
                  <a:lnTo>
                    <a:pt x="40" y="409"/>
                  </a:lnTo>
                  <a:lnTo>
                    <a:pt x="40" y="411"/>
                  </a:lnTo>
                  <a:lnTo>
                    <a:pt x="40" y="411"/>
                  </a:lnTo>
                  <a:lnTo>
                    <a:pt x="40" y="413"/>
                  </a:lnTo>
                  <a:lnTo>
                    <a:pt x="40" y="413"/>
                  </a:lnTo>
                  <a:lnTo>
                    <a:pt x="42" y="413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4" y="415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6" y="418"/>
                  </a:lnTo>
                  <a:lnTo>
                    <a:pt x="46" y="420"/>
                  </a:lnTo>
                  <a:lnTo>
                    <a:pt x="48" y="420"/>
                  </a:lnTo>
                  <a:lnTo>
                    <a:pt x="48" y="420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6"/>
                  </a:lnTo>
                  <a:lnTo>
                    <a:pt x="49" y="427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5"/>
                  </a:lnTo>
                  <a:lnTo>
                    <a:pt x="53" y="435"/>
                  </a:lnTo>
                  <a:lnTo>
                    <a:pt x="53" y="435"/>
                  </a:lnTo>
                  <a:lnTo>
                    <a:pt x="53" y="436"/>
                  </a:lnTo>
                  <a:lnTo>
                    <a:pt x="53" y="436"/>
                  </a:lnTo>
                  <a:lnTo>
                    <a:pt x="53" y="438"/>
                  </a:lnTo>
                  <a:lnTo>
                    <a:pt x="53" y="438"/>
                  </a:lnTo>
                  <a:lnTo>
                    <a:pt x="55" y="438"/>
                  </a:lnTo>
                  <a:lnTo>
                    <a:pt x="55" y="440"/>
                  </a:lnTo>
                  <a:lnTo>
                    <a:pt x="55" y="440"/>
                  </a:lnTo>
                  <a:lnTo>
                    <a:pt x="57" y="440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9" y="444"/>
                  </a:lnTo>
                  <a:lnTo>
                    <a:pt x="59" y="444"/>
                  </a:lnTo>
                  <a:lnTo>
                    <a:pt x="59" y="446"/>
                  </a:lnTo>
                  <a:lnTo>
                    <a:pt x="60" y="446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2" y="447"/>
                  </a:lnTo>
                  <a:lnTo>
                    <a:pt x="62" y="447"/>
                  </a:lnTo>
                  <a:lnTo>
                    <a:pt x="62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6" y="451"/>
                  </a:lnTo>
                  <a:lnTo>
                    <a:pt x="66" y="451"/>
                  </a:lnTo>
                  <a:lnTo>
                    <a:pt x="66" y="453"/>
                  </a:lnTo>
                  <a:lnTo>
                    <a:pt x="68" y="453"/>
                  </a:lnTo>
                  <a:lnTo>
                    <a:pt x="68" y="455"/>
                  </a:lnTo>
                  <a:lnTo>
                    <a:pt x="69" y="455"/>
                  </a:lnTo>
                  <a:lnTo>
                    <a:pt x="69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69" y="457"/>
                  </a:lnTo>
                  <a:lnTo>
                    <a:pt x="69" y="457"/>
                  </a:lnTo>
                  <a:lnTo>
                    <a:pt x="69" y="458"/>
                  </a:lnTo>
                  <a:lnTo>
                    <a:pt x="71" y="458"/>
                  </a:lnTo>
                  <a:lnTo>
                    <a:pt x="71" y="458"/>
                  </a:lnTo>
                  <a:lnTo>
                    <a:pt x="71" y="460"/>
                  </a:lnTo>
                  <a:lnTo>
                    <a:pt x="71" y="460"/>
                  </a:lnTo>
                  <a:lnTo>
                    <a:pt x="71" y="462"/>
                  </a:lnTo>
                  <a:lnTo>
                    <a:pt x="71" y="464"/>
                  </a:lnTo>
                  <a:lnTo>
                    <a:pt x="73" y="466"/>
                  </a:lnTo>
                  <a:lnTo>
                    <a:pt x="73" y="468"/>
                  </a:lnTo>
                  <a:lnTo>
                    <a:pt x="73" y="468"/>
                  </a:lnTo>
                  <a:lnTo>
                    <a:pt x="73" y="469"/>
                  </a:lnTo>
                  <a:lnTo>
                    <a:pt x="73" y="469"/>
                  </a:lnTo>
                  <a:lnTo>
                    <a:pt x="73" y="471"/>
                  </a:lnTo>
                  <a:lnTo>
                    <a:pt x="73" y="471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5"/>
                  </a:lnTo>
                  <a:lnTo>
                    <a:pt x="73" y="477"/>
                  </a:lnTo>
                  <a:lnTo>
                    <a:pt x="75" y="477"/>
                  </a:lnTo>
                  <a:lnTo>
                    <a:pt x="75" y="477"/>
                  </a:lnTo>
                  <a:lnTo>
                    <a:pt x="75" y="475"/>
                  </a:lnTo>
                  <a:lnTo>
                    <a:pt x="73" y="475"/>
                  </a:lnTo>
                  <a:lnTo>
                    <a:pt x="75" y="475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7" y="475"/>
                  </a:lnTo>
                  <a:lnTo>
                    <a:pt x="77" y="475"/>
                  </a:lnTo>
                  <a:lnTo>
                    <a:pt x="77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8"/>
                  </a:lnTo>
                  <a:lnTo>
                    <a:pt x="79" y="478"/>
                  </a:lnTo>
                  <a:lnTo>
                    <a:pt x="79" y="480"/>
                  </a:lnTo>
                  <a:lnTo>
                    <a:pt x="80" y="480"/>
                  </a:lnTo>
                  <a:lnTo>
                    <a:pt x="80" y="480"/>
                  </a:lnTo>
                  <a:lnTo>
                    <a:pt x="80" y="482"/>
                  </a:lnTo>
                  <a:lnTo>
                    <a:pt x="80" y="484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4" y="488"/>
                  </a:lnTo>
                  <a:lnTo>
                    <a:pt x="84" y="488"/>
                  </a:lnTo>
                  <a:lnTo>
                    <a:pt x="84" y="489"/>
                  </a:lnTo>
                  <a:lnTo>
                    <a:pt x="84" y="489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3"/>
                  </a:lnTo>
                  <a:lnTo>
                    <a:pt x="86" y="493"/>
                  </a:lnTo>
                  <a:lnTo>
                    <a:pt x="86" y="495"/>
                  </a:lnTo>
                  <a:lnTo>
                    <a:pt x="86" y="495"/>
                  </a:lnTo>
                  <a:lnTo>
                    <a:pt x="86" y="497"/>
                  </a:lnTo>
                  <a:lnTo>
                    <a:pt x="86" y="499"/>
                  </a:lnTo>
                  <a:lnTo>
                    <a:pt x="88" y="499"/>
                  </a:lnTo>
                  <a:lnTo>
                    <a:pt x="88" y="499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2"/>
                  </a:lnTo>
                  <a:lnTo>
                    <a:pt x="88" y="502"/>
                  </a:lnTo>
                  <a:lnTo>
                    <a:pt x="90" y="502"/>
                  </a:lnTo>
                  <a:lnTo>
                    <a:pt x="90" y="502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1" y="506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0" y="508"/>
                  </a:lnTo>
                  <a:lnTo>
                    <a:pt x="90" y="508"/>
                  </a:lnTo>
                  <a:lnTo>
                    <a:pt x="90" y="506"/>
                  </a:lnTo>
                  <a:lnTo>
                    <a:pt x="88" y="504"/>
                  </a:lnTo>
                  <a:lnTo>
                    <a:pt x="88" y="504"/>
                  </a:lnTo>
                  <a:lnTo>
                    <a:pt x="88" y="502"/>
                  </a:lnTo>
                  <a:lnTo>
                    <a:pt x="86" y="500"/>
                  </a:lnTo>
                  <a:lnTo>
                    <a:pt x="86" y="500"/>
                  </a:lnTo>
                  <a:lnTo>
                    <a:pt x="86" y="499"/>
                  </a:lnTo>
                  <a:lnTo>
                    <a:pt x="86" y="499"/>
                  </a:lnTo>
                  <a:lnTo>
                    <a:pt x="84" y="497"/>
                  </a:lnTo>
                  <a:lnTo>
                    <a:pt x="84" y="497"/>
                  </a:lnTo>
                  <a:lnTo>
                    <a:pt x="84" y="495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0" y="488"/>
                  </a:lnTo>
                  <a:lnTo>
                    <a:pt x="80" y="488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79" y="484"/>
                  </a:lnTo>
                  <a:lnTo>
                    <a:pt x="79" y="486"/>
                  </a:lnTo>
                  <a:lnTo>
                    <a:pt x="79" y="486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80" y="489"/>
                  </a:lnTo>
                  <a:lnTo>
                    <a:pt x="80" y="489"/>
                  </a:lnTo>
                  <a:lnTo>
                    <a:pt x="80" y="491"/>
                  </a:lnTo>
                  <a:lnTo>
                    <a:pt x="80" y="493"/>
                  </a:lnTo>
                  <a:lnTo>
                    <a:pt x="80" y="493"/>
                  </a:lnTo>
                  <a:lnTo>
                    <a:pt x="80" y="495"/>
                  </a:lnTo>
                  <a:lnTo>
                    <a:pt x="80" y="497"/>
                  </a:lnTo>
                  <a:lnTo>
                    <a:pt x="80" y="497"/>
                  </a:lnTo>
                  <a:lnTo>
                    <a:pt x="79" y="497"/>
                  </a:lnTo>
                  <a:lnTo>
                    <a:pt x="79" y="499"/>
                  </a:lnTo>
                  <a:lnTo>
                    <a:pt x="79" y="500"/>
                  </a:lnTo>
                  <a:lnTo>
                    <a:pt x="77" y="502"/>
                  </a:lnTo>
                  <a:lnTo>
                    <a:pt x="77" y="504"/>
                  </a:lnTo>
                  <a:lnTo>
                    <a:pt x="77" y="506"/>
                  </a:lnTo>
                  <a:lnTo>
                    <a:pt x="75" y="506"/>
                  </a:lnTo>
                  <a:lnTo>
                    <a:pt x="75" y="508"/>
                  </a:lnTo>
                  <a:lnTo>
                    <a:pt x="75" y="508"/>
                  </a:lnTo>
                  <a:lnTo>
                    <a:pt x="73" y="510"/>
                  </a:lnTo>
                  <a:lnTo>
                    <a:pt x="73" y="511"/>
                  </a:lnTo>
                  <a:lnTo>
                    <a:pt x="71" y="513"/>
                  </a:lnTo>
                  <a:lnTo>
                    <a:pt x="69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3" y="515"/>
                  </a:lnTo>
                  <a:lnTo>
                    <a:pt x="73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3"/>
                  </a:lnTo>
                  <a:lnTo>
                    <a:pt x="75" y="513"/>
                  </a:lnTo>
                  <a:lnTo>
                    <a:pt x="75" y="511"/>
                  </a:lnTo>
                  <a:lnTo>
                    <a:pt x="77" y="511"/>
                  </a:lnTo>
                  <a:lnTo>
                    <a:pt x="77" y="511"/>
                  </a:lnTo>
                  <a:lnTo>
                    <a:pt x="79" y="510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0"/>
                  </a:lnTo>
                  <a:lnTo>
                    <a:pt x="79" y="510"/>
                  </a:lnTo>
                  <a:lnTo>
                    <a:pt x="77" y="510"/>
                  </a:lnTo>
                  <a:lnTo>
                    <a:pt x="77" y="508"/>
                  </a:lnTo>
                  <a:lnTo>
                    <a:pt x="77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6"/>
                  </a:lnTo>
                  <a:lnTo>
                    <a:pt x="82" y="506"/>
                  </a:lnTo>
                  <a:lnTo>
                    <a:pt x="82" y="506"/>
                  </a:lnTo>
                  <a:lnTo>
                    <a:pt x="82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10"/>
                  </a:lnTo>
                  <a:lnTo>
                    <a:pt x="80" y="510"/>
                  </a:lnTo>
                  <a:lnTo>
                    <a:pt x="80" y="511"/>
                  </a:lnTo>
                  <a:lnTo>
                    <a:pt x="82" y="511"/>
                  </a:lnTo>
                  <a:lnTo>
                    <a:pt x="80" y="511"/>
                  </a:lnTo>
                  <a:lnTo>
                    <a:pt x="80" y="511"/>
                  </a:lnTo>
                  <a:lnTo>
                    <a:pt x="80" y="513"/>
                  </a:lnTo>
                  <a:lnTo>
                    <a:pt x="80" y="511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6" y="513"/>
                  </a:lnTo>
                  <a:lnTo>
                    <a:pt x="86" y="515"/>
                  </a:lnTo>
                  <a:lnTo>
                    <a:pt x="86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90" y="517"/>
                  </a:lnTo>
                  <a:lnTo>
                    <a:pt x="90" y="517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1" y="519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2"/>
                  </a:lnTo>
                  <a:lnTo>
                    <a:pt x="91" y="522"/>
                  </a:lnTo>
                  <a:lnTo>
                    <a:pt x="91" y="524"/>
                  </a:lnTo>
                  <a:lnTo>
                    <a:pt x="91" y="524"/>
                  </a:lnTo>
                  <a:lnTo>
                    <a:pt x="93" y="524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7" y="528"/>
                  </a:lnTo>
                  <a:lnTo>
                    <a:pt x="97" y="530"/>
                  </a:lnTo>
                  <a:lnTo>
                    <a:pt x="97" y="530"/>
                  </a:lnTo>
                  <a:lnTo>
                    <a:pt x="97" y="531"/>
                  </a:lnTo>
                  <a:lnTo>
                    <a:pt x="97" y="531"/>
                  </a:lnTo>
                  <a:lnTo>
                    <a:pt x="99" y="531"/>
                  </a:lnTo>
                  <a:lnTo>
                    <a:pt x="99" y="533"/>
                  </a:lnTo>
                  <a:lnTo>
                    <a:pt x="99" y="531"/>
                  </a:lnTo>
                  <a:lnTo>
                    <a:pt x="99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0"/>
                  </a:lnTo>
                  <a:lnTo>
                    <a:pt x="101" y="530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5"/>
                  </a:lnTo>
                  <a:lnTo>
                    <a:pt x="104" y="535"/>
                  </a:lnTo>
                  <a:lnTo>
                    <a:pt x="106" y="535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8" y="537"/>
                  </a:lnTo>
                  <a:lnTo>
                    <a:pt x="108" y="537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10" y="539"/>
                  </a:lnTo>
                  <a:lnTo>
                    <a:pt x="110" y="539"/>
                  </a:lnTo>
                  <a:lnTo>
                    <a:pt x="110" y="541"/>
                  </a:lnTo>
                  <a:lnTo>
                    <a:pt x="111" y="541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7" y="546"/>
                  </a:lnTo>
                  <a:lnTo>
                    <a:pt x="117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1"/>
                  </a:lnTo>
                  <a:lnTo>
                    <a:pt x="119" y="541"/>
                  </a:lnTo>
                  <a:lnTo>
                    <a:pt x="119" y="539"/>
                  </a:lnTo>
                  <a:lnTo>
                    <a:pt x="117" y="539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9"/>
                  </a:lnTo>
                  <a:lnTo>
                    <a:pt x="121" y="539"/>
                  </a:lnTo>
                  <a:lnTo>
                    <a:pt x="121" y="541"/>
                  </a:lnTo>
                  <a:lnTo>
                    <a:pt x="121" y="541"/>
                  </a:lnTo>
                  <a:lnTo>
                    <a:pt x="122" y="541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7"/>
                  </a:lnTo>
                  <a:lnTo>
                    <a:pt x="122" y="537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3"/>
                  </a:lnTo>
                  <a:lnTo>
                    <a:pt x="119" y="533"/>
                  </a:lnTo>
                  <a:lnTo>
                    <a:pt x="119" y="533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0"/>
                  </a:lnTo>
                  <a:lnTo>
                    <a:pt x="119" y="531"/>
                  </a:lnTo>
                  <a:lnTo>
                    <a:pt x="121" y="531"/>
                  </a:lnTo>
                  <a:lnTo>
                    <a:pt x="121" y="531"/>
                  </a:lnTo>
                  <a:lnTo>
                    <a:pt x="121" y="530"/>
                  </a:lnTo>
                  <a:lnTo>
                    <a:pt x="121" y="530"/>
                  </a:lnTo>
                  <a:lnTo>
                    <a:pt x="119" y="530"/>
                  </a:lnTo>
                  <a:lnTo>
                    <a:pt x="119" y="528"/>
                  </a:lnTo>
                  <a:lnTo>
                    <a:pt x="119" y="528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4"/>
                  </a:lnTo>
                  <a:lnTo>
                    <a:pt x="122" y="522"/>
                  </a:lnTo>
                  <a:lnTo>
                    <a:pt x="122" y="522"/>
                  </a:lnTo>
                  <a:lnTo>
                    <a:pt x="121" y="522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19"/>
                  </a:lnTo>
                  <a:lnTo>
                    <a:pt x="121" y="519"/>
                  </a:lnTo>
                  <a:lnTo>
                    <a:pt x="122" y="517"/>
                  </a:lnTo>
                  <a:lnTo>
                    <a:pt x="122" y="515"/>
                  </a:lnTo>
                  <a:lnTo>
                    <a:pt x="122" y="513"/>
                  </a:lnTo>
                  <a:lnTo>
                    <a:pt x="124" y="513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0"/>
                  </a:lnTo>
                  <a:lnTo>
                    <a:pt x="121" y="510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6"/>
                  </a:lnTo>
                  <a:lnTo>
                    <a:pt x="121" y="504"/>
                  </a:lnTo>
                  <a:lnTo>
                    <a:pt x="119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6"/>
                  </a:lnTo>
                  <a:lnTo>
                    <a:pt x="122" y="506"/>
                  </a:lnTo>
                  <a:lnTo>
                    <a:pt x="122" y="506"/>
                  </a:lnTo>
                  <a:lnTo>
                    <a:pt x="122" y="508"/>
                  </a:lnTo>
                  <a:lnTo>
                    <a:pt x="122" y="508"/>
                  </a:lnTo>
                  <a:lnTo>
                    <a:pt x="122" y="510"/>
                  </a:lnTo>
                  <a:lnTo>
                    <a:pt x="122" y="510"/>
                  </a:lnTo>
                  <a:lnTo>
                    <a:pt x="124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30" y="510"/>
                  </a:lnTo>
                  <a:lnTo>
                    <a:pt x="130" y="510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6"/>
                  </a:lnTo>
                  <a:lnTo>
                    <a:pt x="132" y="506"/>
                  </a:lnTo>
                  <a:lnTo>
                    <a:pt x="132" y="504"/>
                  </a:lnTo>
                  <a:lnTo>
                    <a:pt x="132" y="504"/>
                  </a:lnTo>
                  <a:lnTo>
                    <a:pt x="133" y="504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7" y="508"/>
                  </a:lnTo>
                  <a:lnTo>
                    <a:pt x="137" y="510"/>
                  </a:lnTo>
                  <a:lnTo>
                    <a:pt x="137" y="510"/>
                  </a:lnTo>
                  <a:lnTo>
                    <a:pt x="139" y="510"/>
                  </a:lnTo>
                  <a:lnTo>
                    <a:pt x="139" y="511"/>
                  </a:lnTo>
                  <a:lnTo>
                    <a:pt x="141" y="511"/>
                  </a:lnTo>
                  <a:lnTo>
                    <a:pt x="141" y="513"/>
                  </a:lnTo>
                  <a:lnTo>
                    <a:pt x="141" y="513"/>
                  </a:lnTo>
                  <a:lnTo>
                    <a:pt x="143" y="513"/>
                  </a:lnTo>
                  <a:lnTo>
                    <a:pt x="143" y="515"/>
                  </a:lnTo>
                  <a:lnTo>
                    <a:pt x="144" y="517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4" y="517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3"/>
                  </a:lnTo>
                  <a:lnTo>
                    <a:pt x="143" y="513"/>
                  </a:lnTo>
                  <a:lnTo>
                    <a:pt x="143" y="513"/>
                  </a:lnTo>
                  <a:lnTo>
                    <a:pt x="143" y="511"/>
                  </a:lnTo>
                  <a:lnTo>
                    <a:pt x="143" y="511"/>
                  </a:lnTo>
                  <a:lnTo>
                    <a:pt x="144" y="511"/>
                  </a:lnTo>
                  <a:lnTo>
                    <a:pt x="144" y="510"/>
                  </a:lnTo>
                  <a:lnTo>
                    <a:pt x="144" y="510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3" y="506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1" y="504"/>
                  </a:lnTo>
                  <a:lnTo>
                    <a:pt x="141" y="504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3" y="500"/>
                  </a:lnTo>
                  <a:lnTo>
                    <a:pt x="141" y="500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4" y="504"/>
                  </a:lnTo>
                  <a:lnTo>
                    <a:pt x="144" y="504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6" y="508"/>
                  </a:lnTo>
                  <a:lnTo>
                    <a:pt x="146" y="510"/>
                  </a:lnTo>
                  <a:lnTo>
                    <a:pt x="146" y="510"/>
                  </a:lnTo>
                  <a:lnTo>
                    <a:pt x="144" y="511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9"/>
                  </a:lnTo>
                  <a:lnTo>
                    <a:pt x="146" y="519"/>
                  </a:lnTo>
                  <a:lnTo>
                    <a:pt x="148" y="519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2" y="521"/>
                  </a:lnTo>
                  <a:lnTo>
                    <a:pt x="152" y="522"/>
                  </a:lnTo>
                  <a:lnTo>
                    <a:pt x="152" y="521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4"/>
                  </a:lnTo>
                  <a:lnTo>
                    <a:pt x="154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7" y="524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9" y="521"/>
                  </a:lnTo>
                  <a:lnTo>
                    <a:pt x="159" y="521"/>
                  </a:lnTo>
                  <a:lnTo>
                    <a:pt x="161" y="521"/>
                  </a:lnTo>
                  <a:lnTo>
                    <a:pt x="161" y="521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7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6" y="515"/>
                  </a:lnTo>
                  <a:lnTo>
                    <a:pt x="166" y="513"/>
                  </a:lnTo>
                  <a:lnTo>
                    <a:pt x="166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70" y="513"/>
                  </a:lnTo>
                  <a:lnTo>
                    <a:pt x="170" y="515"/>
                  </a:lnTo>
                  <a:lnTo>
                    <a:pt x="170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9"/>
                  </a:lnTo>
                  <a:lnTo>
                    <a:pt x="172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68" y="519"/>
                  </a:lnTo>
                  <a:lnTo>
                    <a:pt x="168" y="521"/>
                  </a:lnTo>
                  <a:lnTo>
                    <a:pt x="168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4" y="522"/>
                  </a:lnTo>
                  <a:lnTo>
                    <a:pt x="174" y="522"/>
                  </a:lnTo>
                  <a:lnTo>
                    <a:pt x="175" y="522"/>
                  </a:lnTo>
                  <a:lnTo>
                    <a:pt x="175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5" y="524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7" y="526"/>
                  </a:lnTo>
                  <a:lnTo>
                    <a:pt x="177" y="526"/>
                  </a:lnTo>
                  <a:lnTo>
                    <a:pt x="179" y="528"/>
                  </a:lnTo>
                  <a:lnTo>
                    <a:pt x="179" y="526"/>
                  </a:lnTo>
                  <a:lnTo>
                    <a:pt x="179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3" y="524"/>
                  </a:lnTo>
                  <a:lnTo>
                    <a:pt x="183" y="524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6" y="526"/>
                  </a:lnTo>
                  <a:lnTo>
                    <a:pt x="186" y="526"/>
                  </a:lnTo>
                  <a:lnTo>
                    <a:pt x="188" y="528"/>
                  </a:lnTo>
                  <a:lnTo>
                    <a:pt x="188" y="528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2" y="526"/>
                  </a:lnTo>
                  <a:lnTo>
                    <a:pt x="192" y="526"/>
                  </a:lnTo>
                  <a:lnTo>
                    <a:pt x="194" y="526"/>
                  </a:lnTo>
                  <a:lnTo>
                    <a:pt x="194" y="524"/>
                  </a:lnTo>
                  <a:lnTo>
                    <a:pt x="196" y="524"/>
                  </a:lnTo>
                  <a:lnTo>
                    <a:pt x="196" y="524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9" y="521"/>
                  </a:lnTo>
                  <a:lnTo>
                    <a:pt x="199" y="521"/>
                  </a:lnTo>
                  <a:lnTo>
                    <a:pt x="201" y="521"/>
                  </a:lnTo>
                  <a:lnTo>
                    <a:pt x="201" y="519"/>
                  </a:lnTo>
                  <a:lnTo>
                    <a:pt x="201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9"/>
                  </a:lnTo>
                  <a:lnTo>
                    <a:pt x="201" y="519"/>
                  </a:lnTo>
                  <a:lnTo>
                    <a:pt x="201" y="521"/>
                  </a:lnTo>
                  <a:lnTo>
                    <a:pt x="201" y="521"/>
                  </a:lnTo>
                  <a:lnTo>
                    <a:pt x="201" y="522"/>
                  </a:lnTo>
                  <a:lnTo>
                    <a:pt x="199" y="522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6" y="528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4" y="526"/>
                  </a:lnTo>
                  <a:lnTo>
                    <a:pt x="194" y="526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88" y="528"/>
                  </a:lnTo>
                  <a:lnTo>
                    <a:pt x="188" y="530"/>
                  </a:lnTo>
                  <a:lnTo>
                    <a:pt x="190" y="530"/>
                  </a:lnTo>
                  <a:lnTo>
                    <a:pt x="190" y="530"/>
                  </a:lnTo>
                  <a:lnTo>
                    <a:pt x="190" y="531"/>
                  </a:lnTo>
                  <a:lnTo>
                    <a:pt x="192" y="531"/>
                  </a:lnTo>
                  <a:lnTo>
                    <a:pt x="192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6" y="531"/>
                  </a:lnTo>
                  <a:lnTo>
                    <a:pt x="196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9" y="531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28"/>
                  </a:lnTo>
                  <a:lnTo>
                    <a:pt x="199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4" y="522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2" y="526"/>
                  </a:lnTo>
                  <a:lnTo>
                    <a:pt x="212" y="526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4" y="530"/>
                  </a:lnTo>
                  <a:lnTo>
                    <a:pt x="216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3"/>
                  </a:lnTo>
                  <a:lnTo>
                    <a:pt x="214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7" y="533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7"/>
                  </a:lnTo>
                  <a:lnTo>
                    <a:pt x="219" y="537"/>
                  </a:lnTo>
                  <a:lnTo>
                    <a:pt x="219" y="537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2" y="535"/>
                  </a:lnTo>
                  <a:lnTo>
                    <a:pt x="212" y="533"/>
                  </a:lnTo>
                  <a:lnTo>
                    <a:pt x="212" y="533"/>
                  </a:lnTo>
                  <a:lnTo>
                    <a:pt x="212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08" y="531"/>
                  </a:lnTo>
                  <a:lnTo>
                    <a:pt x="208" y="531"/>
                  </a:lnTo>
                  <a:lnTo>
                    <a:pt x="210" y="530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08" y="528"/>
                  </a:lnTo>
                  <a:lnTo>
                    <a:pt x="207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30"/>
                  </a:lnTo>
                  <a:lnTo>
                    <a:pt x="201" y="530"/>
                  </a:lnTo>
                  <a:lnTo>
                    <a:pt x="201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5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7" y="533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7"/>
                  </a:lnTo>
                  <a:lnTo>
                    <a:pt x="197" y="535"/>
                  </a:lnTo>
                  <a:lnTo>
                    <a:pt x="196" y="535"/>
                  </a:lnTo>
                  <a:lnTo>
                    <a:pt x="194" y="535"/>
                  </a:lnTo>
                  <a:lnTo>
                    <a:pt x="194" y="535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0" y="533"/>
                  </a:lnTo>
                  <a:lnTo>
                    <a:pt x="190" y="533"/>
                  </a:lnTo>
                  <a:lnTo>
                    <a:pt x="188" y="533"/>
                  </a:lnTo>
                  <a:lnTo>
                    <a:pt x="188" y="533"/>
                  </a:lnTo>
                  <a:lnTo>
                    <a:pt x="186" y="533"/>
                  </a:lnTo>
                  <a:lnTo>
                    <a:pt x="185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1" y="530"/>
                  </a:lnTo>
                  <a:lnTo>
                    <a:pt x="179" y="530"/>
                  </a:lnTo>
                  <a:lnTo>
                    <a:pt x="179" y="530"/>
                  </a:lnTo>
                  <a:lnTo>
                    <a:pt x="179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5" y="528"/>
                  </a:lnTo>
                  <a:lnTo>
                    <a:pt x="175" y="528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2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68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4" y="524"/>
                  </a:lnTo>
                  <a:lnTo>
                    <a:pt x="163" y="524"/>
                  </a:lnTo>
                  <a:lnTo>
                    <a:pt x="161" y="524"/>
                  </a:lnTo>
                  <a:lnTo>
                    <a:pt x="159" y="524"/>
                  </a:lnTo>
                  <a:lnTo>
                    <a:pt x="159" y="524"/>
                  </a:lnTo>
                  <a:lnTo>
                    <a:pt x="157" y="526"/>
                  </a:lnTo>
                  <a:lnTo>
                    <a:pt x="157" y="526"/>
                  </a:lnTo>
                  <a:lnTo>
                    <a:pt x="155" y="526"/>
                  </a:lnTo>
                  <a:lnTo>
                    <a:pt x="154" y="526"/>
                  </a:lnTo>
                  <a:lnTo>
                    <a:pt x="154" y="526"/>
                  </a:lnTo>
                  <a:lnTo>
                    <a:pt x="152" y="526"/>
                  </a:lnTo>
                  <a:lnTo>
                    <a:pt x="152" y="524"/>
                  </a:lnTo>
                  <a:lnTo>
                    <a:pt x="152" y="524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50" y="522"/>
                  </a:lnTo>
                  <a:lnTo>
                    <a:pt x="150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6" y="521"/>
                  </a:lnTo>
                  <a:lnTo>
                    <a:pt x="146" y="521"/>
                  </a:lnTo>
                  <a:lnTo>
                    <a:pt x="144" y="521"/>
                  </a:lnTo>
                  <a:lnTo>
                    <a:pt x="144" y="521"/>
                  </a:lnTo>
                  <a:lnTo>
                    <a:pt x="143" y="521"/>
                  </a:lnTo>
                  <a:lnTo>
                    <a:pt x="143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7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2" y="526"/>
                  </a:lnTo>
                  <a:lnTo>
                    <a:pt x="132" y="528"/>
                  </a:lnTo>
                  <a:lnTo>
                    <a:pt x="132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30"/>
                  </a:lnTo>
                  <a:lnTo>
                    <a:pt x="130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3" y="542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6"/>
                  </a:lnTo>
                  <a:lnTo>
                    <a:pt x="135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2" y="548"/>
                  </a:lnTo>
                  <a:lnTo>
                    <a:pt x="132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2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5" y="555"/>
                  </a:lnTo>
                  <a:lnTo>
                    <a:pt x="135" y="557"/>
                  </a:lnTo>
                  <a:lnTo>
                    <a:pt x="137" y="557"/>
                  </a:lnTo>
                  <a:lnTo>
                    <a:pt x="137" y="557"/>
                  </a:lnTo>
                  <a:lnTo>
                    <a:pt x="139" y="557"/>
                  </a:lnTo>
                  <a:lnTo>
                    <a:pt x="139" y="557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3" y="559"/>
                  </a:lnTo>
                  <a:lnTo>
                    <a:pt x="143" y="559"/>
                  </a:lnTo>
                  <a:lnTo>
                    <a:pt x="143" y="561"/>
                  </a:lnTo>
                  <a:lnTo>
                    <a:pt x="143" y="561"/>
                  </a:lnTo>
                  <a:lnTo>
                    <a:pt x="141" y="561"/>
                  </a:lnTo>
                  <a:lnTo>
                    <a:pt x="141" y="561"/>
                  </a:lnTo>
                  <a:lnTo>
                    <a:pt x="141" y="559"/>
                  </a:lnTo>
                  <a:lnTo>
                    <a:pt x="139" y="559"/>
                  </a:lnTo>
                  <a:lnTo>
                    <a:pt x="139" y="561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7" y="559"/>
                  </a:lnTo>
                  <a:lnTo>
                    <a:pt x="137" y="559"/>
                  </a:lnTo>
                  <a:lnTo>
                    <a:pt x="137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6"/>
                  </a:lnTo>
                  <a:lnTo>
                    <a:pt x="143" y="566"/>
                  </a:lnTo>
                  <a:lnTo>
                    <a:pt x="143" y="568"/>
                  </a:lnTo>
                  <a:lnTo>
                    <a:pt x="144" y="568"/>
                  </a:lnTo>
                  <a:lnTo>
                    <a:pt x="144" y="568"/>
                  </a:lnTo>
                  <a:lnTo>
                    <a:pt x="144" y="570"/>
                  </a:lnTo>
                  <a:lnTo>
                    <a:pt x="144" y="570"/>
                  </a:lnTo>
                  <a:lnTo>
                    <a:pt x="144" y="572"/>
                  </a:lnTo>
                  <a:lnTo>
                    <a:pt x="144" y="572"/>
                  </a:lnTo>
                  <a:lnTo>
                    <a:pt x="144" y="574"/>
                  </a:lnTo>
                  <a:lnTo>
                    <a:pt x="144" y="574"/>
                  </a:lnTo>
                  <a:lnTo>
                    <a:pt x="144" y="575"/>
                  </a:lnTo>
                  <a:lnTo>
                    <a:pt x="144" y="577"/>
                  </a:lnTo>
                  <a:lnTo>
                    <a:pt x="144" y="577"/>
                  </a:lnTo>
                  <a:lnTo>
                    <a:pt x="144" y="579"/>
                  </a:lnTo>
                  <a:lnTo>
                    <a:pt x="144" y="579"/>
                  </a:lnTo>
                  <a:lnTo>
                    <a:pt x="144" y="581"/>
                  </a:lnTo>
                  <a:lnTo>
                    <a:pt x="144" y="581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6" y="584"/>
                  </a:lnTo>
                  <a:lnTo>
                    <a:pt x="146" y="586"/>
                  </a:lnTo>
                  <a:lnTo>
                    <a:pt x="146" y="588"/>
                  </a:lnTo>
                  <a:lnTo>
                    <a:pt x="146" y="588"/>
                  </a:lnTo>
                  <a:lnTo>
                    <a:pt x="146" y="592"/>
                  </a:lnTo>
                  <a:lnTo>
                    <a:pt x="146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50" y="592"/>
                  </a:lnTo>
                  <a:lnTo>
                    <a:pt x="150" y="592"/>
                  </a:lnTo>
                  <a:lnTo>
                    <a:pt x="150" y="594"/>
                  </a:lnTo>
                  <a:lnTo>
                    <a:pt x="150" y="594"/>
                  </a:lnTo>
                  <a:lnTo>
                    <a:pt x="152" y="594"/>
                  </a:lnTo>
                  <a:lnTo>
                    <a:pt x="152" y="594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2" y="597"/>
                  </a:lnTo>
                  <a:lnTo>
                    <a:pt x="152" y="597"/>
                  </a:lnTo>
                  <a:lnTo>
                    <a:pt x="154" y="597"/>
                  </a:lnTo>
                  <a:lnTo>
                    <a:pt x="154" y="597"/>
                  </a:lnTo>
                  <a:lnTo>
                    <a:pt x="155" y="597"/>
                  </a:lnTo>
                  <a:lnTo>
                    <a:pt x="155" y="597"/>
                  </a:lnTo>
                  <a:lnTo>
                    <a:pt x="157" y="597"/>
                  </a:lnTo>
                  <a:lnTo>
                    <a:pt x="157" y="597"/>
                  </a:lnTo>
                  <a:lnTo>
                    <a:pt x="157" y="599"/>
                  </a:lnTo>
                  <a:lnTo>
                    <a:pt x="157" y="599"/>
                  </a:lnTo>
                  <a:lnTo>
                    <a:pt x="155" y="599"/>
                  </a:lnTo>
                  <a:lnTo>
                    <a:pt x="155" y="599"/>
                  </a:lnTo>
                  <a:lnTo>
                    <a:pt x="154" y="597"/>
                  </a:lnTo>
                  <a:lnTo>
                    <a:pt x="152" y="597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0" y="599"/>
                  </a:lnTo>
                  <a:lnTo>
                    <a:pt x="150" y="599"/>
                  </a:lnTo>
                  <a:lnTo>
                    <a:pt x="148" y="599"/>
                  </a:lnTo>
                  <a:lnTo>
                    <a:pt x="148" y="599"/>
                  </a:lnTo>
                  <a:lnTo>
                    <a:pt x="148" y="597"/>
                  </a:lnTo>
                  <a:lnTo>
                    <a:pt x="148" y="599"/>
                  </a:lnTo>
                  <a:lnTo>
                    <a:pt x="146" y="599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4"/>
                  </a:lnTo>
                  <a:lnTo>
                    <a:pt x="144" y="592"/>
                  </a:lnTo>
                  <a:lnTo>
                    <a:pt x="144" y="592"/>
                  </a:lnTo>
                  <a:lnTo>
                    <a:pt x="144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1" y="590"/>
                  </a:lnTo>
                  <a:lnTo>
                    <a:pt x="141" y="592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39" y="590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6"/>
                  </a:lnTo>
                  <a:lnTo>
                    <a:pt x="137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7" y="586"/>
                  </a:lnTo>
                  <a:lnTo>
                    <a:pt x="137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2" y="579"/>
                  </a:lnTo>
                  <a:lnTo>
                    <a:pt x="132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28" y="579"/>
                  </a:lnTo>
                  <a:lnTo>
                    <a:pt x="128" y="579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6" y="577"/>
                  </a:lnTo>
                  <a:lnTo>
                    <a:pt x="126" y="575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4"/>
                  </a:lnTo>
                  <a:lnTo>
                    <a:pt x="122" y="574"/>
                  </a:lnTo>
                  <a:lnTo>
                    <a:pt x="124" y="574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4" y="568"/>
                  </a:lnTo>
                  <a:lnTo>
                    <a:pt x="124" y="568"/>
                  </a:lnTo>
                  <a:lnTo>
                    <a:pt x="124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4" y="566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3"/>
                  </a:lnTo>
                  <a:lnTo>
                    <a:pt x="124" y="563"/>
                  </a:lnTo>
                  <a:lnTo>
                    <a:pt x="124" y="561"/>
                  </a:lnTo>
                  <a:lnTo>
                    <a:pt x="124" y="561"/>
                  </a:lnTo>
                  <a:lnTo>
                    <a:pt x="124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61"/>
                  </a:lnTo>
                  <a:lnTo>
                    <a:pt x="126" y="561"/>
                  </a:lnTo>
                  <a:lnTo>
                    <a:pt x="128" y="559"/>
                  </a:lnTo>
                  <a:lnTo>
                    <a:pt x="128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5"/>
                  </a:lnTo>
                  <a:lnTo>
                    <a:pt x="126" y="553"/>
                  </a:lnTo>
                  <a:lnTo>
                    <a:pt x="126" y="552"/>
                  </a:lnTo>
                  <a:lnTo>
                    <a:pt x="126" y="550"/>
                  </a:lnTo>
                  <a:lnTo>
                    <a:pt x="126" y="550"/>
                  </a:lnTo>
                  <a:lnTo>
                    <a:pt x="124" y="548"/>
                  </a:lnTo>
                  <a:lnTo>
                    <a:pt x="124" y="548"/>
                  </a:lnTo>
                  <a:lnTo>
                    <a:pt x="122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50"/>
                  </a:lnTo>
                  <a:lnTo>
                    <a:pt x="117" y="550"/>
                  </a:lnTo>
                  <a:lnTo>
                    <a:pt x="115" y="550"/>
                  </a:lnTo>
                  <a:lnTo>
                    <a:pt x="115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2"/>
                  </a:lnTo>
                  <a:lnTo>
                    <a:pt x="113" y="553"/>
                  </a:lnTo>
                  <a:lnTo>
                    <a:pt x="111" y="555"/>
                  </a:lnTo>
                  <a:lnTo>
                    <a:pt x="111" y="559"/>
                  </a:lnTo>
                  <a:lnTo>
                    <a:pt x="111" y="561"/>
                  </a:lnTo>
                  <a:lnTo>
                    <a:pt x="111" y="563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08" y="572"/>
                  </a:lnTo>
                  <a:lnTo>
                    <a:pt x="108" y="574"/>
                  </a:lnTo>
                  <a:lnTo>
                    <a:pt x="108" y="574"/>
                  </a:lnTo>
                  <a:lnTo>
                    <a:pt x="108" y="575"/>
                  </a:lnTo>
                  <a:lnTo>
                    <a:pt x="108" y="575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81"/>
                  </a:lnTo>
                  <a:lnTo>
                    <a:pt x="108" y="583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10" y="584"/>
                  </a:lnTo>
                  <a:lnTo>
                    <a:pt x="111" y="584"/>
                  </a:lnTo>
                  <a:lnTo>
                    <a:pt x="111" y="586"/>
                  </a:lnTo>
                  <a:lnTo>
                    <a:pt x="111" y="586"/>
                  </a:lnTo>
                  <a:lnTo>
                    <a:pt x="111" y="588"/>
                  </a:lnTo>
                  <a:lnTo>
                    <a:pt x="113" y="588"/>
                  </a:lnTo>
                  <a:lnTo>
                    <a:pt x="113" y="588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2"/>
                  </a:lnTo>
                  <a:lnTo>
                    <a:pt x="113" y="592"/>
                  </a:lnTo>
                  <a:lnTo>
                    <a:pt x="113" y="594"/>
                  </a:lnTo>
                  <a:lnTo>
                    <a:pt x="113" y="595"/>
                  </a:lnTo>
                  <a:lnTo>
                    <a:pt x="113" y="595"/>
                  </a:lnTo>
                  <a:lnTo>
                    <a:pt x="113" y="597"/>
                  </a:lnTo>
                  <a:lnTo>
                    <a:pt x="113" y="597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601"/>
                  </a:lnTo>
                  <a:lnTo>
                    <a:pt x="113" y="601"/>
                  </a:lnTo>
                  <a:lnTo>
                    <a:pt x="113" y="603"/>
                  </a:lnTo>
                  <a:lnTo>
                    <a:pt x="113" y="603"/>
                  </a:lnTo>
                  <a:lnTo>
                    <a:pt x="113" y="605"/>
                  </a:lnTo>
                  <a:lnTo>
                    <a:pt x="115" y="605"/>
                  </a:lnTo>
                  <a:lnTo>
                    <a:pt x="115" y="605"/>
                  </a:lnTo>
                  <a:lnTo>
                    <a:pt x="115" y="606"/>
                  </a:lnTo>
                  <a:lnTo>
                    <a:pt x="115" y="606"/>
                  </a:lnTo>
                  <a:lnTo>
                    <a:pt x="113" y="608"/>
                  </a:lnTo>
                  <a:lnTo>
                    <a:pt x="113" y="608"/>
                  </a:lnTo>
                  <a:lnTo>
                    <a:pt x="113" y="610"/>
                  </a:lnTo>
                  <a:lnTo>
                    <a:pt x="113" y="610"/>
                  </a:lnTo>
                  <a:lnTo>
                    <a:pt x="111" y="612"/>
                  </a:lnTo>
                  <a:lnTo>
                    <a:pt x="111" y="614"/>
                  </a:lnTo>
                  <a:lnTo>
                    <a:pt x="111" y="614"/>
                  </a:lnTo>
                  <a:lnTo>
                    <a:pt x="111" y="616"/>
                  </a:lnTo>
                  <a:lnTo>
                    <a:pt x="110" y="616"/>
                  </a:lnTo>
                  <a:lnTo>
                    <a:pt x="110" y="617"/>
                  </a:lnTo>
                  <a:lnTo>
                    <a:pt x="110" y="617"/>
                  </a:lnTo>
                  <a:lnTo>
                    <a:pt x="110" y="619"/>
                  </a:lnTo>
                  <a:lnTo>
                    <a:pt x="110" y="619"/>
                  </a:lnTo>
                  <a:lnTo>
                    <a:pt x="110" y="621"/>
                  </a:lnTo>
                  <a:lnTo>
                    <a:pt x="110" y="621"/>
                  </a:lnTo>
                  <a:lnTo>
                    <a:pt x="110" y="623"/>
                  </a:lnTo>
                  <a:lnTo>
                    <a:pt x="110" y="623"/>
                  </a:lnTo>
                  <a:lnTo>
                    <a:pt x="110" y="625"/>
                  </a:lnTo>
                  <a:lnTo>
                    <a:pt x="111" y="625"/>
                  </a:lnTo>
                  <a:lnTo>
                    <a:pt x="111" y="625"/>
                  </a:lnTo>
                  <a:lnTo>
                    <a:pt x="113" y="627"/>
                  </a:lnTo>
                  <a:lnTo>
                    <a:pt x="113" y="628"/>
                  </a:lnTo>
                  <a:lnTo>
                    <a:pt x="115" y="628"/>
                  </a:lnTo>
                  <a:lnTo>
                    <a:pt x="115" y="628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2"/>
                  </a:lnTo>
                  <a:lnTo>
                    <a:pt x="115" y="632"/>
                  </a:lnTo>
                  <a:lnTo>
                    <a:pt x="117" y="632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6"/>
                  </a:lnTo>
                  <a:lnTo>
                    <a:pt x="117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9"/>
                  </a:lnTo>
                  <a:lnTo>
                    <a:pt x="122" y="639"/>
                  </a:lnTo>
                  <a:lnTo>
                    <a:pt x="122" y="641"/>
                  </a:lnTo>
                  <a:lnTo>
                    <a:pt x="122" y="643"/>
                  </a:lnTo>
                  <a:lnTo>
                    <a:pt x="122" y="643"/>
                  </a:lnTo>
                  <a:lnTo>
                    <a:pt x="122" y="645"/>
                  </a:lnTo>
                  <a:lnTo>
                    <a:pt x="124" y="645"/>
                  </a:lnTo>
                  <a:lnTo>
                    <a:pt x="124" y="647"/>
                  </a:lnTo>
                  <a:lnTo>
                    <a:pt x="124" y="647"/>
                  </a:lnTo>
                  <a:lnTo>
                    <a:pt x="126" y="648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8" y="652"/>
                  </a:lnTo>
                  <a:lnTo>
                    <a:pt x="128" y="652"/>
                  </a:lnTo>
                  <a:lnTo>
                    <a:pt x="130" y="654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5" y="658"/>
                  </a:lnTo>
                  <a:lnTo>
                    <a:pt x="135" y="659"/>
                  </a:lnTo>
                  <a:lnTo>
                    <a:pt x="135" y="659"/>
                  </a:lnTo>
                  <a:lnTo>
                    <a:pt x="137" y="659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9" y="661"/>
                  </a:lnTo>
                  <a:lnTo>
                    <a:pt x="139" y="661"/>
                  </a:lnTo>
                  <a:lnTo>
                    <a:pt x="141" y="661"/>
                  </a:lnTo>
                  <a:lnTo>
                    <a:pt x="141" y="661"/>
                  </a:lnTo>
                  <a:lnTo>
                    <a:pt x="143" y="661"/>
                  </a:lnTo>
                  <a:lnTo>
                    <a:pt x="143" y="661"/>
                  </a:lnTo>
                  <a:lnTo>
                    <a:pt x="143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50" y="661"/>
                  </a:lnTo>
                  <a:lnTo>
                    <a:pt x="150" y="661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4" y="659"/>
                  </a:lnTo>
                  <a:lnTo>
                    <a:pt x="154" y="661"/>
                  </a:lnTo>
                  <a:lnTo>
                    <a:pt x="154" y="661"/>
                  </a:lnTo>
                  <a:lnTo>
                    <a:pt x="155" y="661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5"/>
                  </a:lnTo>
                  <a:lnTo>
                    <a:pt x="157" y="665"/>
                  </a:lnTo>
                  <a:lnTo>
                    <a:pt x="157" y="667"/>
                  </a:lnTo>
                  <a:lnTo>
                    <a:pt x="157" y="667"/>
                  </a:lnTo>
                  <a:lnTo>
                    <a:pt x="157" y="669"/>
                  </a:lnTo>
                  <a:lnTo>
                    <a:pt x="159" y="669"/>
                  </a:lnTo>
                  <a:lnTo>
                    <a:pt x="159" y="669"/>
                  </a:lnTo>
                  <a:lnTo>
                    <a:pt x="159" y="670"/>
                  </a:lnTo>
                  <a:lnTo>
                    <a:pt x="159" y="672"/>
                  </a:lnTo>
                  <a:lnTo>
                    <a:pt x="159" y="672"/>
                  </a:lnTo>
                  <a:lnTo>
                    <a:pt x="161" y="674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8"/>
                  </a:lnTo>
                  <a:lnTo>
                    <a:pt x="161" y="678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4" y="681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3"/>
                  </a:lnTo>
                  <a:lnTo>
                    <a:pt x="161" y="683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7"/>
                  </a:lnTo>
                  <a:lnTo>
                    <a:pt x="161" y="687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4"/>
                  </a:lnTo>
                  <a:lnTo>
                    <a:pt x="163" y="694"/>
                  </a:lnTo>
                  <a:lnTo>
                    <a:pt x="161" y="694"/>
                  </a:lnTo>
                  <a:lnTo>
                    <a:pt x="161" y="694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59" y="692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4"/>
                  </a:lnTo>
                  <a:lnTo>
                    <a:pt x="157" y="694"/>
                  </a:lnTo>
                  <a:lnTo>
                    <a:pt x="157" y="696"/>
                  </a:lnTo>
                  <a:lnTo>
                    <a:pt x="157" y="696"/>
                  </a:lnTo>
                  <a:lnTo>
                    <a:pt x="157" y="698"/>
                  </a:lnTo>
                  <a:lnTo>
                    <a:pt x="157" y="698"/>
                  </a:lnTo>
                  <a:lnTo>
                    <a:pt x="155" y="700"/>
                  </a:lnTo>
                  <a:lnTo>
                    <a:pt x="155" y="700"/>
                  </a:lnTo>
                  <a:lnTo>
                    <a:pt x="155" y="701"/>
                  </a:lnTo>
                  <a:lnTo>
                    <a:pt x="155" y="701"/>
                  </a:lnTo>
                  <a:lnTo>
                    <a:pt x="154" y="701"/>
                  </a:lnTo>
                  <a:lnTo>
                    <a:pt x="154" y="703"/>
                  </a:lnTo>
                  <a:lnTo>
                    <a:pt x="154" y="703"/>
                  </a:lnTo>
                  <a:lnTo>
                    <a:pt x="152" y="703"/>
                  </a:lnTo>
                  <a:lnTo>
                    <a:pt x="150" y="705"/>
                  </a:lnTo>
                  <a:lnTo>
                    <a:pt x="150" y="707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3"/>
                  </a:lnTo>
                  <a:lnTo>
                    <a:pt x="148" y="703"/>
                  </a:lnTo>
                  <a:lnTo>
                    <a:pt x="146" y="703"/>
                  </a:lnTo>
                  <a:lnTo>
                    <a:pt x="146" y="703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7"/>
                  </a:lnTo>
                  <a:lnTo>
                    <a:pt x="139" y="707"/>
                  </a:lnTo>
                  <a:lnTo>
                    <a:pt x="139" y="707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41" y="709"/>
                  </a:lnTo>
                  <a:lnTo>
                    <a:pt x="141" y="709"/>
                  </a:lnTo>
                  <a:lnTo>
                    <a:pt x="141" y="711"/>
                  </a:lnTo>
                  <a:lnTo>
                    <a:pt x="141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2"/>
                  </a:lnTo>
                  <a:lnTo>
                    <a:pt x="143" y="712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39" y="716"/>
                  </a:lnTo>
                  <a:lnTo>
                    <a:pt x="141" y="716"/>
                  </a:lnTo>
                  <a:lnTo>
                    <a:pt x="141" y="716"/>
                  </a:lnTo>
                  <a:lnTo>
                    <a:pt x="141" y="718"/>
                  </a:lnTo>
                  <a:lnTo>
                    <a:pt x="141" y="718"/>
                  </a:lnTo>
                  <a:lnTo>
                    <a:pt x="141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9"/>
                  </a:lnTo>
                  <a:lnTo>
                    <a:pt x="141" y="729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3"/>
                  </a:lnTo>
                  <a:lnTo>
                    <a:pt x="141" y="733"/>
                  </a:lnTo>
                  <a:lnTo>
                    <a:pt x="141" y="734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40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3"/>
                  </a:lnTo>
                  <a:lnTo>
                    <a:pt x="141" y="743"/>
                  </a:lnTo>
                  <a:lnTo>
                    <a:pt x="143" y="743"/>
                  </a:lnTo>
                  <a:lnTo>
                    <a:pt x="143" y="743"/>
                  </a:lnTo>
                  <a:lnTo>
                    <a:pt x="143" y="745"/>
                  </a:lnTo>
                  <a:lnTo>
                    <a:pt x="143" y="745"/>
                  </a:lnTo>
                  <a:lnTo>
                    <a:pt x="144" y="745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9"/>
                  </a:lnTo>
                  <a:lnTo>
                    <a:pt x="144" y="749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6" y="751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8" y="753"/>
                  </a:lnTo>
                  <a:lnTo>
                    <a:pt x="148" y="753"/>
                  </a:lnTo>
                  <a:lnTo>
                    <a:pt x="148" y="754"/>
                  </a:lnTo>
                  <a:lnTo>
                    <a:pt x="150" y="754"/>
                  </a:lnTo>
                  <a:lnTo>
                    <a:pt x="150" y="754"/>
                  </a:lnTo>
                  <a:lnTo>
                    <a:pt x="152" y="756"/>
                  </a:lnTo>
                  <a:lnTo>
                    <a:pt x="152" y="756"/>
                  </a:lnTo>
                  <a:lnTo>
                    <a:pt x="152" y="758"/>
                  </a:lnTo>
                  <a:lnTo>
                    <a:pt x="154" y="758"/>
                  </a:lnTo>
                  <a:lnTo>
                    <a:pt x="154" y="758"/>
                  </a:lnTo>
                  <a:lnTo>
                    <a:pt x="155" y="760"/>
                  </a:lnTo>
                  <a:lnTo>
                    <a:pt x="155" y="762"/>
                  </a:lnTo>
                  <a:lnTo>
                    <a:pt x="157" y="762"/>
                  </a:lnTo>
                  <a:lnTo>
                    <a:pt x="157" y="764"/>
                  </a:lnTo>
                  <a:lnTo>
                    <a:pt x="159" y="765"/>
                  </a:lnTo>
                  <a:lnTo>
                    <a:pt x="159" y="767"/>
                  </a:lnTo>
                  <a:lnTo>
                    <a:pt x="161" y="769"/>
                  </a:lnTo>
                  <a:lnTo>
                    <a:pt x="161" y="771"/>
                  </a:lnTo>
                  <a:lnTo>
                    <a:pt x="161" y="771"/>
                  </a:lnTo>
                  <a:lnTo>
                    <a:pt x="163" y="773"/>
                  </a:lnTo>
                  <a:lnTo>
                    <a:pt x="163" y="773"/>
                  </a:lnTo>
                  <a:lnTo>
                    <a:pt x="163" y="775"/>
                  </a:lnTo>
                  <a:lnTo>
                    <a:pt x="163" y="775"/>
                  </a:lnTo>
                  <a:lnTo>
                    <a:pt x="163" y="776"/>
                  </a:lnTo>
                  <a:lnTo>
                    <a:pt x="163" y="778"/>
                  </a:lnTo>
                  <a:lnTo>
                    <a:pt x="164" y="778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4"/>
                  </a:lnTo>
                  <a:lnTo>
                    <a:pt x="164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8" y="784"/>
                  </a:lnTo>
                  <a:lnTo>
                    <a:pt x="168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2" y="787"/>
                  </a:lnTo>
                  <a:lnTo>
                    <a:pt x="172" y="787"/>
                  </a:lnTo>
                  <a:lnTo>
                    <a:pt x="172" y="789"/>
                  </a:lnTo>
                  <a:lnTo>
                    <a:pt x="172" y="789"/>
                  </a:lnTo>
                  <a:lnTo>
                    <a:pt x="174" y="793"/>
                  </a:lnTo>
                  <a:lnTo>
                    <a:pt x="174" y="793"/>
                  </a:lnTo>
                  <a:lnTo>
                    <a:pt x="174" y="795"/>
                  </a:lnTo>
                  <a:lnTo>
                    <a:pt x="174" y="795"/>
                  </a:lnTo>
                  <a:lnTo>
                    <a:pt x="174" y="796"/>
                  </a:lnTo>
                  <a:lnTo>
                    <a:pt x="174" y="796"/>
                  </a:lnTo>
                  <a:lnTo>
                    <a:pt x="174" y="798"/>
                  </a:lnTo>
                  <a:lnTo>
                    <a:pt x="174" y="798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2"/>
                  </a:lnTo>
                  <a:lnTo>
                    <a:pt x="174" y="802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5" y="804"/>
                  </a:lnTo>
                  <a:lnTo>
                    <a:pt x="175" y="806"/>
                  </a:lnTo>
                  <a:lnTo>
                    <a:pt x="175" y="806"/>
                  </a:lnTo>
                  <a:lnTo>
                    <a:pt x="177" y="806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9" y="809"/>
                  </a:lnTo>
                  <a:lnTo>
                    <a:pt x="179" y="809"/>
                  </a:lnTo>
                  <a:lnTo>
                    <a:pt x="179" y="811"/>
                  </a:lnTo>
                  <a:lnTo>
                    <a:pt x="181" y="813"/>
                  </a:lnTo>
                  <a:lnTo>
                    <a:pt x="183" y="815"/>
                  </a:lnTo>
                  <a:lnTo>
                    <a:pt x="183" y="817"/>
                  </a:lnTo>
                  <a:lnTo>
                    <a:pt x="183" y="818"/>
                  </a:lnTo>
                  <a:lnTo>
                    <a:pt x="185" y="818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3" y="822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3" y="824"/>
                  </a:lnTo>
                  <a:lnTo>
                    <a:pt x="183" y="826"/>
                  </a:lnTo>
                  <a:lnTo>
                    <a:pt x="185" y="826"/>
                  </a:lnTo>
                  <a:lnTo>
                    <a:pt x="185" y="826"/>
                  </a:lnTo>
                  <a:lnTo>
                    <a:pt x="183" y="826"/>
                  </a:lnTo>
                  <a:lnTo>
                    <a:pt x="185" y="828"/>
                  </a:lnTo>
                  <a:lnTo>
                    <a:pt x="185" y="828"/>
                  </a:lnTo>
                  <a:lnTo>
                    <a:pt x="185" y="829"/>
                  </a:lnTo>
                  <a:lnTo>
                    <a:pt x="185" y="829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2" y="837"/>
                  </a:lnTo>
                  <a:lnTo>
                    <a:pt x="194" y="837"/>
                  </a:lnTo>
                  <a:lnTo>
                    <a:pt x="194" y="837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6" y="839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9"/>
                  </a:lnTo>
                  <a:lnTo>
                    <a:pt x="197" y="839"/>
                  </a:lnTo>
                  <a:lnTo>
                    <a:pt x="199" y="840"/>
                  </a:lnTo>
                  <a:lnTo>
                    <a:pt x="199" y="842"/>
                  </a:lnTo>
                  <a:lnTo>
                    <a:pt x="199" y="844"/>
                  </a:lnTo>
                  <a:lnTo>
                    <a:pt x="201" y="846"/>
                  </a:lnTo>
                  <a:lnTo>
                    <a:pt x="201" y="848"/>
                  </a:lnTo>
                  <a:lnTo>
                    <a:pt x="201" y="848"/>
                  </a:lnTo>
                  <a:lnTo>
                    <a:pt x="201" y="849"/>
                  </a:lnTo>
                  <a:lnTo>
                    <a:pt x="201" y="849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3"/>
                  </a:lnTo>
                  <a:lnTo>
                    <a:pt x="203" y="853"/>
                  </a:lnTo>
                  <a:lnTo>
                    <a:pt x="205" y="855"/>
                  </a:lnTo>
                  <a:lnTo>
                    <a:pt x="205" y="857"/>
                  </a:lnTo>
                  <a:lnTo>
                    <a:pt x="205" y="857"/>
                  </a:lnTo>
                  <a:lnTo>
                    <a:pt x="205" y="859"/>
                  </a:lnTo>
                  <a:lnTo>
                    <a:pt x="207" y="859"/>
                  </a:lnTo>
                  <a:lnTo>
                    <a:pt x="207" y="859"/>
                  </a:lnTo>
                  <a:lnTo>
                    <a:pt x="207" y="860"/>
                  </a:lnTo>
                  <a:lnTo>
                    <a:pt x="207" y="860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10" y="862"/>
                  </a:lnTo>
                  <a:lnTo>
                    <a:pt x="210" y="862"/>
                  </a:lnTo>
                  <a:lnTo>
                    <a:pt x="210" y="864"/>
                  </a:lnTo>
                  <a:lnTo>
                    <a:pt x="212" y="864"/>
                  </a:lnTo>
                  <a:lnTo>
                    <a:pt x="212" y="864"/>
                  </a:lnTo>
                  <a:lnTo>
                    <a:pt x="214" y="864"/>
                  </a:lnTo>
                  <a:lnTo>
                    <a:pt x="214" y="866"/>
                  </a:lnTo>
                  <a:lnTo>
                    <a:pt x="214" y="866"/>
                  </a:lnTo>
                  <a:lnTo>
                    <a:pt x="216" y="866"/>
                  </a:lnTo>
                  <a:lnTo>
                    <a:pt x="216" y="866"/>
                  </a:lnTo>
                  <a:lnTo>
                    <a:pt x="217" y="866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70"/>
                  </a:lnTo>
                  <a:lnTo>
                    <a:pt x="219" y="870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3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2"/>
                  </a:lnTo>
                  <a:lnTo>
                    <a:pt x="223" y="881"/>
                  </a:lnTo>
                  <a:lnTo>
                    <a:pt x="221" y="881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3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19" y="882"/>
                  </a:lnTo>
                  <a:lnTo>
                    <a:pt x="221" y="881"/>
                  </a:lnTo>
                  <a:lnTo>
                    <a:pt x="221" y="881"/>
                  </a:lnTo>
                  <a:lnTo>
                    <a:pt x="221" y="879"/>
                  </a:lnTo>
                  <a:lnTo>
                    <a:pt x="221" y="879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19" y="881"/>
                  </a:lnTo>
                  <a:lnTo>
                    <a:pt x="219" y="882"/>
                  </a:lnTo>
                  <a:lnTo>
                    <a:pt x="219" y="884"/>
                  </a:lnTo>
                  <a:lnTo>
                    <a:pt x="217" y="886"/>
                  </a:lnTo>
                  <a:lnTo>
                    <a:pt x="216" y="888"/>
                  </a:lnTo>
                  <a:lnTo>
                    <a:pt x="216" y="890"/>
                  </a:lnTo>
                  <a:lnTo>
                    <a:pt x="216" y="890"/>
                  </a:lnTo>
                  <a:lnTo>
                    <a:pt x="216" y="891"/>
                  </a:lnTo>
                  <a:lnTo>
                    <a:pt x="216" y="891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7" y="893"/>
                  </a:lnTo>
                  <a:lnTo>
                    <a:pt x="216" y="895"/>
                  </a:lnTo>
                  <a:lnTo>
                    <a:pt x="216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9" y="899"/>
                  </a:lnTo>
                  <a:lnTo>
                    <a:pt x="219" y="899"/>
                  </a:lnTo>
                  <a:lnTo>
                    <a:pt x="221" y="899"/>
                  </a:lnTo>
                  <a:lnTo>
                    <a:pt x="221" y="901"/>
                  </a:lnTo>
                  <a:lnTo>
                    <a:pt x="223" y="901"/>
                  </a:lnTo>
                  <a:lnTo>
                    <a:pt x="225" y="901"/>
                  </a:lnTo>
                  <a:lnTo>
                    <a:pt x="225" y="902"/>
                  </a:lnTo>
                  <a:lnTo>
                    <a:pt x="225" y="902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30" y="902"/>
                  </a:lnTo>
                  <a:lnTo>
                    <a:pt x="232" y="902"/>
                  </a:lnTo>
                  <a:lnTo>
                    <a:pt x="232" y="904"/>
                  </a:lnTo>
                  <a:lnTo>
                    <a:pt x="232" y="904"/>
                  </a:lnTo>
                  <a:lnTo>
                    <a:pt x="234" y="904"/>
                  </a:lnTo>
                  <a:lnTo>
                    <a:pt x="234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8" y="908"/>
                  </a:lnTo>
                  <a:lnTo>
                    <a:pt x="238" y="910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3"/>
                  </a:lnTo>
                  <a:lnTo>
                    <a:pt x="238" y="913"/>
                  </a:lnTo>
                  <a:lnTo>
                    <a:pt x="239" y="915"/>
                  </a:lnTo>
                  <a:lnTo>
                    <a:pt x="238" y="915"/>
                  </a:lnTo>
                  <a:lnTo>
                    <a:pt x="238" y="917"/>
                  </a:lnTo>
                  <a:lnTo>
                    <a:pt x="238" y="919"/>
                  </a:lnTo>
                  <a:lnTo>
                    <a:pt x="238" y="921"/>
                  </a:lnTo>
                  <a:lnTo>
                    <a:pt x="236" y="923"/>
                  </a:lnTo>
                  <a:lnTo>
                    <a:pt x="236" y="924"/>
                  </a:lnTo>
                  <a:lnTo>
                    <a:pt x="236" y="924"/>
                  </a:lnTo>
                  <a:lnTo>
                    <a:pt x="234" y="926"/>
                  </a:lnTo>
                  <a:lnTo>
                    <a:pt x="234" y="928"/>
                  </a:lnTo>
                  <a:lnTo>
                    <a:pt x="232" y="928"/>
                  </a:lnTo>
                  <a:lnTo>
                    <a:pt x="232" y="930"/>
                  </a:lnTo>
                  <a:lnTo>
                    <a:pt x="232" y="930"/>
                  </a:lnTo>
                  <a:lnTo>
                    <a:pt x="232" y="932"/>
                  </a:lnTo>
                  <a:lnTo>
                    <a:pt x="232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5"/>
                  </a:lnTo>
                  <a:lnTo>
                    <a:pt x="230" y="935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2" y="937"/>
                  </a:lnTo>
                  <a:lnTo>
                    <a:pt x="232" y="939"/>
                  </a:lnTo>
                  <a:lnTo>
                    <a:pt x="232" y="939"/>
                  </a:lnTo>
                  <a:lnTo>
                    <a:pt x="234" y="941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4"/>
                  </a:lnTo>
                  <a:lnTo>
                    <a:pt x="234" y="946"/>
                  </a:lnTo>
                  <a:lnTo>
                    <a:pt x="232" y="948"/>
                  </a:lnTo>
                  <a:lnTo>
                    <a:pt x="232" y="950"/>
                  </a:lnTo>
                  <a:lnTo>
                    <a:pt x="232" y="952"/>
                  </a:lnTo>
                  <a:lnTo>
                    <a:pt x="232" y="952"/>
                  </a:lnTo>
                  <a:lnTo>
                    <a:pt x="230" y="954"/>
                  </a:lnTo>
                  <a:lnTo>
                    <a:pt x="230" y="954"/>
                  </a:lnTo>
                  <a:lnTo>
                    <a:pt x="230" y="955"/>
                  </a:lnTo>
                  <a:lnTo>
                    <a:pt x="230" y="955"/>
                  </a:lnTo>
                  <a:lnTo>
                    <a:pt x="230" y="957"/>
                  </a:lnTo>
                  <a:lnTo>
                    <a:pt x="230" y="957"/>
                  </a:lnTo>
                  <a:lnTo>
                    <a:pt x="230" y="959"/>
                  </a:lnTo>
                  <a:lnTo>
                    <a:pt x="232" y="959"/>
                  </a:lnTo>
                  <a:lnTo>
                    <a:pt x="232" y="959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0" y="963"/>
                  </a:lnTo>
                  <a:lnTo>
                    <a:pt x="230" y="965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8"/>
                  </a:lnTo>
                  <a:lnTo>
                    <a:pt x="230" y="968"/>
                  </a:lnTo>
                  <a:lnTo>
                    <a:pt x="228" y="968"/>
                  </a:lnTo>
                  <a:lnTo>
                    <a:pt x="228" y="970"/>
                  </a:lnTo>
                  <a:lnTo>
                    <a:pt x="228" y="970"/>
                  </a:lnTo>
                  <a:lnTo>
                    <a:pt x="227" y="972"/>
                  </a:lnTo>
                  <a:lnTo>
                    <a:pt x="227" y="972"/>
                  </a:lnTo>
                  <a:lnTo>
                    <a:pt x="227" y="974"/>
                  </a:lnTo>
                  <a:lnTo>
                    <a:pt x="225" y="976"/>
                  </a:lnTo>
                  <a:lnTo>
                    <a:pt x="225" y="976"/>
                  </a:lnTo>
                  <a:lnTo>
                    <a:pt x="225" y="977"/>
                  </a:lnTo>
                  <a:lnTo>
                    <a:pt x="225" y="977"/>
                  </a:lnTo>
                  <a:lnTo>
                    <a:pt x="227" y="979"/>
                  </a:lnTo>
                  <a:lnTo>
                    <a:pt x="227" y="979"/>
                  </a:lnTo>
                  <a:lnTo>
                    <a:pt x="227" y="981"/>
                  </a:lnTo>
                  <a:lnTo>
                    <a:pt x="227" y="981"/>
                  </a:lnTo>
                  <a:lnTo>
                    <a:pt x="228" y="981"/>
                  </a:lnTo>
                  <a:lnTo>
                    <a:pt x="230" y="981"/>
                  </a:lnTo>
                  <a:lnTo>
                    <a:pt x="230" y="981"/>
                  </a:lnTo>
                  <a:lnTo>
                    <a:pt x="232" y="981"/>
                  </a:lnTo>
                  <a:lnTo>
                    <a:pt x="232" y="983"/>
                  </a:lnTo>
                  <a:lnTo>
                    <a:pt x="234" y="983"/>
                  </a:lnTo>
                  <a:lnTo>
                    <a:pt x="236" y="985"/>
                  </a:lnTo>
                  <a:lnTo>
                    <a:pt x="238" y="987"/>
                  </a:lnTo>
                  <a:lnTo>
                    <a:pt x="238" y="987"/>
                  </a:lnTo>
                  <a:lnTo>
                    <a:pt x="238" y="988"/>
                  </a:lnTo>
                  <a:lnTo>
                    <a:pt x="238" y="990"/>
                  </a:lnTo>
                  <a:lnTo>
                    <a:pt x="238" y="990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41" y="996"/>
                  </a:lnTo>
                  <a:lnTo>
                    <a:pt x="239" y="996"/>
                  </a:lnTo>
                  <a:lnTo>
                    <a:pt x="241" y="996"/>
                  </a:lnTo>
                  <a:lnTo>
                    <a:pt x="241" y="996"/>
                  </a:lnTo>
                  <a:lnTo>
                    <a:pt x="241" y="997"/>
                  </a:lnTo>
                  <a:lnTo>
                    <a:pt x="241" y="997"/>
                  </a:lnTo>
                  <a:lnTo>
                    <a:pt x="241" y="996"/>
                  </a:lnTo>
                  <a:lnTo>
                    <a:pt x="243" y="996"/>
                  </a:lnTo>
                  <a:lnTo>
                    <a:pt x="243" y="996"/>
                  </a:lnTo>
                  <a:lnTo>
                    <a:pt x="245" y="996"/>
                  </a:lnTo>
                  <a:lnTo>
                    <a:pt x="245" y="996"/>
                  </a:lnTo>
                  <a:lnTo>
                    <a:pt x="247" y="996"/>
                  </a:lnTo>
                  <a:lnTo>
                    <a:pt x="249" y="996"/>
                  </a:lnTo>
                  <a:lnTo>
                    <a:pt x="250" y="997"/>
                  </a:lnTo>
                  <a:lnTo>
                    <a:pt x="252" y="997"/>
                  </a:lnTo>
                  <a:lnTo>
                    <a:pt x="254" y="997"/>
                  </a:lnTo>
                  <a:lnTo>
                    <a:pt x="254" y="997"/>
                  </a:lnTo>
                  <a:lnTo>
                    <a:pt x="256" y="997"/>
                  </a:lnTo>
                  <a:lnTo>
                    <a:pt x="256" y="997"/>
                  </a:lnTo>
                  <a:lnTo>
                    <a:pt x="258" y="997"/>
                  </a:lnTo>
                  <a:lnTo>
                    <a:pt x="259" y="997"/>
                  </a:lnTo>
                  <a:lnTo>
                    <a:pt x="261" y="997"/>
                  </a:lnTo>
                  <a:lnTo>
                    <a:pt x="261" y="997"/>
                  </a:lnTo>
                  <a:lnTo>
                    <a:pt x="263" y="997"/>
                  </a:lnTo>
                  <a:lnTo>
                    <a:pt x="265" y="997"/>
                  </a:lnTo>
                  <a:lnTo>
                    <a:pt x="267" y="997"/>
                  </a:lnTo>
                  <a:lnTo>
                    <a:pt x="267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70" y="997"/>
                  </a:lnTo>
                  <a:lnTo>
                    <a:pt x="270" y="997"/>
                  </a:lnTo>
                  <a:lnTo>
                    <a:pt x="270" y="999"/>
                  </a:lnTo>
                  <a:lnTo>
                    <a:pt x="272" y="999"/>
                  </a:lnTo>
                  <a:lnTo>
                    <a:pt x="272" y="999"/>
                  </a:lnTo>
                  <a:lnTo>
                    <a:pt x="274" y="999"/>
                  </a:lnTo>
                  <a:lnTo>
                    <a:pt x="274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8" y="999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1" y="1001"/>
                  </a:lnTo>
                  <a:lnTo>
                    <a:pt x="281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5" y="1001"/>
                  </a:lnTo>
                  <a:lnTo>
                    <a:pt x="287" y="1001"/>
                  </a:lnTo>
                  <a:lnTo>
                    <a:pt x="287" y="1003"/>
                  </a:lnTo>
                  <a:lnTo>
                    <a:pt x="287" y="1003"/>
                  </a:lnTo>
                  <a:lnTo>
                    <a:pt x="289" y="1003"/>
                  </a:lnTo>
                  <a:lnTo>
                    <a:pt x="289" y="1005"/>
                  </a:lnTo>
                  <a:lnTo>
                    <a:pt x="289" y="1005"/>
                  </a:lnTo>
                  <a:lnTo>
                    <a:pt x="291" y="1005"/>
                  </a:lnTo>
                  <a:lnTo>
                    <a:pt x="291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4" y="1007"/>
                  </a:lnTo>
                  <a:lnTo>
                    <a:pt x="294" y="1007"/>
                  </a:lnTo>
                  <a:lnTo>
                    <a:pt x="296" y="1007"/>
                  </a:lnTo>
                  <a:lnTo>
                    <a:pt x="296" y="1008"/>
                  </a:lnTo>
                  <a:lnTo>
                    <a:pt x="298" y="1008"/>
                  </a:lnTo>
                  <a:lnTo>
                    <a:pt x="298" y="1008"/>
                  </a:lnTo>
                  <a:lnTo>
                    <a:pt x="298" y="1010"/>
                  </a:lnTo>
                  <a:lnTo>
                    <a:pt x="298" y="1010"/>
                  </a:lnTo>
                  <a:lnTo>
                    <a:pt x="300" y="1010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3" y="1012"/>
                  </a:lnTo>
                  <a:lnTo>
                    <a:pt x="303" y="1010"/>
                  </a:lnTo>
                  <a:lnTo>
                    <a:pt x="305" y="1010"/>
                  </a:lnTo>
                  <a:lnTo>
                    <a:pt x="307" y="1010"/>
                  </a:lnTo>
                  <a:lnTo>
                    <a:pt x="309" y="1012"/>
                  </a:lnTo>
                  <a:lnTo>
                    <a:pt x="311" y="1012"/>
                  </a:lnTo>
                  <a:lnTo>
                    <a:pt x="312" y="1014"/>
                  </a:lnTo>
                  <a:lnTo>
                    <a:pt x="314" y="1014"/>
                  </a:lnTo>
                  <a:lnTo>
                    <a:pt x="314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20" y="1014"/>
                  </a:lnTo>
                  <a:lnTo>
                    <a:pt x="320" y="1014"/>
                  </a:lnTo>
                  <a:lnTo>
                    <a:pt x="322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5" y="1014"/>
                  </a:lnTo>
                  <a:lnTo>
                    <a:pt x="325" y="1014"/>
                  </a:lnTo>
                  <a:lnTo>
                    <a:pt x="327" y="1014"/>
                  </a:lnTo>
                  <a:lnTo>
                    <a:pt x="327" y="1016"/>
                  </a:lnTo>
                  <a:lnTo>
                    <a:pt x="329" y="1016"/>
                  </a:lnTo>
                  <a:lnTo>
                    <a:pt x="331" y="1016"/>
                  </a:lnTo>
                  <a:lnTo>
                    <a:pt x="331" y="1016"/>
                  </a:lnTo>
                  <a:lnTo>
                    <a:pt x="333" y="1016"/>
                  </a:lnTo>
                  <a:lnTo>
                    <a:pt x="333" y="1018"/>
                  </a:lnTo>
                  <a:lnTo>
                    <a:pt x="333" y="1018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6" y="1019"/>
                  </a:lnTo>
                  <a:lnTo>
                    <a:pt x="336" y="1021"/>
                  </a:lnTo>
                  <a:lnTo>
                    <a:pt x="336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40" y="1021"/>
                  </a:lnTo>
                  <a:lnTo>
                    <a:pt x="340" y="1023"/>
                  </a:lnTo>
                  <a:lnTo>
                    <a:pt x="340" y="1023"/>
                  </a:lnTo>
                  <a:lnTo>
                    <a:pt x="342" y="1023"/>
                  </a:lnTo>
                  <a:lnTo>
                    <a:pt x="342" y="1025"/>
                  </a:lnTo>
                  <a:lnTo>
                    <a:pt x="344" y="1027"/>
                  </a:lnTo>
                  <a:lnTo>
                    <a:pt x="344" y="1027"/>
                  </a:lnTo>
                  <a:lnTo>
                    <a:pt x="345" y="1027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30"/>
                  </a:lnTo>
                  <a:lnTo>
                    <a:pt x="347" y="1030"/>
                  </a:lnTo>
                  <a:lnTo>
                    <a:pt x="347" y="1030"/>
                  </a:lnTo>
                  <a:lnTo>
                    <a:pt x="349" y="1030"/>
                  </a:lnTo>
                  <a:lnTo>
                    <a:pt x="349" y="1030"/>
                  </a:lnTo>
                  <a:lnTo>
                    <a:pt x="351" y="1032"/>
                  </a:lnTo>
                  <a:lnTo>
                    <a:pt x="351" y="1034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5" y="1036"/>
                  </a:lnTo>
                  <a:lnTo>
                    <a:pt x="355" y="1036"/>
                  </a:lnTo>
                  <a:lnTo>
                    <a:pt x="356" y="1036"/>
                  </a:lnTo>
                  <a:lnTo>
                    <a:pt x="356" y="1036"/>
                  </a:lnTo>
                  <a:lnTo>
                    <a:pt x="356" y="1038"/>
                  </a:lnTo>
                  <a:lnTo>
                    <a:pt x="356" y="1038"/>
                  </a:lnTo>
                  <a:lnTo>
                    <a:pt x="358" y="1038"/>
                  </a:lnTo>
                  <a:lnTo>
                    <a:pt x="356" y="1040"/>
                  </a:lnTo>
                  <a:lnTo>
                    <a:pt x="356" y="1040"/>
                  </a:lnTo>
                  <a:lnTo>
                    <a:pt x="356" y="1041"/>
                  </a:lnTo>
                  <a:lnTo>
                    <a:pt x="356" y="1041"/>
                  </a:lnTo>
                  <a:lnTo>
                    <a:pt x="358" y="1041"/>
                  </a:lnTo>
                  <a:lnTo>
                    <a:pt x="358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2" y="1043"/>
                  </a:lnTo>
                  <a:lnTo>
                    <a:pt x="362" y="1043"/>
                  </a:lnTo>
                  <a:lnTo>
                    <a:pt x="362" y="1041"/>
                  </a:lnTo>
                  <a:lnTo>
                    <a:pt x="364" y="1041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2" y="1043"/>
                  </a:lnTo>
                  <a:lnTo>
                    <a:pt x="360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5"/>
                  </a:lnTo>
                  <a:lnTo>
                    <a:pt x="358" y="1047"/>
                  </a:lnTo>
                  <a:lnTo>
                    <a:pt x="358" y="1049"/>
                  </a:lnTo>
                  <a:lnTo>
                    <a:pt x="358" y="1050"/>
                  </a:lnTo>
                  <a:lnTo>
                    <a:pt x="358" y="1050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4"/>
                  </a:lnTo>
                  <a:lnTo>
                    <a:pt x="360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2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6"/>
                  </a:lnTo>
                  <a:lnTo>
                    <a:pt x="364" y="1056"/>
                  </a:lnTo>
                  <a:lnTo>
                    <a:pt x="364" y="1056"/>
                  </a:lnTo>
                  <a:lnTo>
                    <a:pt x="365" y="1058"/>
                  </a:lnTo>
                  <a:lnTo>
                    <a:pt x="365" y="1060"/>
                  </a:lnTo>
                  <a:lnTo>
                    <a:pt x="367" y="1060"/>
                  </a:lnTo>
                  <a:lnTo>
                    <a:pt x="367" y="1060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69" y="1061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58"/>
                  </a:lnTo>
                  <a:lnTo>
                    <a:pt x="369" y="1058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3" y="1060"/>
                  </a:lnTo>
                  <a:lnTo>
                    <a:pt x="373" y="1060"/>
                  </a:lnTo>
                  <a:lnTo>
                    <a:pt x="373" y="1061"/>
                  </a:lnTo>
                  <a:lnTo>
                    <a:pt x="373" y="1061"/>
                  </a:lnTo>
                  <a:lnTo>
                    <a:pt x="375" y="1063"/>
                  </a:lnTo>
                  <a:lnTo>
                    <a:pt x="376" y="1065"/>
                  </a:lnTo>
                  <a:lnTo>
                    <a:pt x="376" y="1065"/>
                  </a:lnTo>
                  <a:lnTo>
                    <a:pt x="378" y="1065"/>
                  </a:lnTo>
                  <a:lnTo>
                    <a:pt x="378" y="1065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2" y="1069"/>
                  </a:lnTo>
                  <a:lnTo>
                    <a:pt x="382" y="1069"/>
                  </a:lnTo>
                  <a:lnTo>
                    <a:pt x="384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7" y="1071"/>
                  </a:lnTo>
                  <a:lnTo>
                    <a:pt x="387" y="1071"/>
                  </a:lnTo>
                  <a:lnTo>
                    <a:pt x="389" y="1072"/>
                  </a:lnTo>
                  <a:lnTo>
                    <a:pt x="389" y="1072"/>
                  </a:lnTo>
                  <a:lnTo>
                    <a:pt x="391" y="1072"/>
                  </a:lnTo>
                  <a:lnTo>
                    <a:pt x="393" y="1072"/>
                  </a:lnTo>
                  <a:lnTo>
                    <a:pt x="393" y="1072"/>
                  </a:lnTo>
                  <a:lnTo>
                    <a:pt x="395" y="1074"/>
                  </a:lnTo>
                  <a:lnTo>
                    <a:pt x="395" y="1074"/>
                  </a:lnTo>
                  <a:lnTo>
                    <a:pt x="397" y="1074"/>
                  </a:lnTo>
                  <a:lnTo>
                    <a:pt x="398" y="1076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400" y="1078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2" y="1076"/>
                  </a:lnTo>
                  <a:lnTo>
                    <a:pt x="404" y="1076"/>
                  </a:lnTo>
                  <a:lnTo>
                    <a:pt x="404" y="1076"/>
                  </a:lnTo>
                  <a:lnTo>
                    <a:pt x="406" y="1076"/>
                  </a:lnTo>
                  <a:lnTo>
                    <a:pt x="407" y="1076"/>
                  </a:lnTo>
                  <a:lnTo>
                    <a:pt x="407" y="1076"/>
                  </a:lnTo>
                  <a:lnTo>
                    <a:pt x="409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5" y="1076"/>
                  </a:lnTo>
                  <a:lnTo>
                    <a:pt x="417" y="1076"/>
                  </a:lnTo>
                  <a:lnTo>
                    <a:pt x="418" y="1076"/>
                  </a:lnTo>
                  <a:lnTo>
                    <a:pt x="420" y="1076"/>
                  </a:lnTo>
                  <a:lnTo>
                    <a:pt x="420" y="1076"/>
                  </a:lnTo>
                  <a:lnTo>
                    <a:pt x="422" y="1076"/>
                  </a:lnTo>
                  <a:lnTo>
                    <a:pt x="424" y="1076"/>
                  </a:lnTo>
                  <a:lnTo>
                    <a:pt x="424" y="1076"/>
                  </a:lnTo>
                  <a:lnTo>
                    <a:pt x="426" y="1078"/>
                  </a:lnTo>
                  <a:lnTo>
                    <a:pt x="426" y="1076"/>
                  </a:lnTo>
                  <a:lnTo>
                    <a:pt x="426" y="1078"/>
                  </a:lnTo>
                  <a:lnTo>
                    <a:pt x="428" y="1078"/>
                  </a:lnTo>
                  <a:lnTo>
                    <a:pt x="428" y="1080"/>
                  </a:lnTo>
                  <a:lnTo>
                    <a:pt x="429" y="1080"/>
                  </a:lnTo>
                  <a:lnTo>
                    <a:pt x="429" y="1080"/>
                  </a:lnTo>
                  <a:lnTo>
                    <a:pt x="431" y="1082"/>
                  </a:lnTo>
                  <a:lnTo>
                    <a:pt x="431" y="1083"/>
                  </a:lnTo>
                  <a:lnTo>
                    <a:pt x="431" y="1083"/>
                  </a:lnTo>
                  <a:lnTo>
                    <a:pt x="433" y="1085"/>
                  </a:lnTo>
                  <a:lnTo>
                    <a:pt x="433" y="1087"/>
                  </a:lnTo>
                  <a:lnTo>
                    <a:pt x="435" y="1089"/>
                  </a:lnTo>
                  <a:lnTo>
                    <a:pt x="435" y="1093"/>
                  </a:lnTo>
                  <a:lnTo>
                    <a:pt x="437" y="1094"/>
                  </a:lnTo>
                  <a:lnTo>
                    <a:pt x="437" y="1098"/>
                  </a:lnTo>
                  <a:lnTo>
                    <a:pt x="437" y="1102"/>
                  </a:lnTo>
                  <a:lnTo>
                    <a:pt x="439" y="1103"/>
                  </a:lnTo>
                  <a:lnTo>
                    <a:pt x="439" y="1105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9"/>
                  </a:lnTo>
                  <a:lnTo>
                    <a:pt x="437" y="1109"/>
                  </a:lnTo>
                  <a:lnTo>
                    <a:pt x="437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11"/>
                  </a:lnTo>
                  <a:lnTo>
                    <a:pt x="433" y="1111"/>
                  </a:lnTo>
                  <a:lnTo>
                    <a:pt x="433" y="1111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5" y="1114"/>
                  </a:lnTo>
                  <a:lnTo>
                    <a:pt x="435" y="1114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8"/>
                  </a:lnTo>
                  <a:lnTo>
                    <a:pt x="439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20"/>
                  </a:lnTo>
                  <a:lnTo>
                    <a:pt x="440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4" y="1120"/>
                  </a:lnTo>
                  <a:lnTo>
                    <a:pt x="444" y="1120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18"/>
                  </a:lnTo>
                  <a:lnTo>
                    <a:pt x="448" y="1118"/>
                  </a:lnTo>
                  <a:lnTo>
                    <a:pt x="450" y="1116"/>
                  </a:lnTo>
                  <a:lnTo>
                    <a:pt x="450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4"/>
                  </a:lnTo>
                  <a:lnTo>
                    <a:pt x="450" y="1114"/>
                  </a:lnTo>
                  <a:lnTo>
                    <a:pt x="450" y="1114"/>
                  </a:lnTo>
                  <a:lnTo>
                    <a:pt x="450" y="1116"/>
                  </a:lnTo>
                  <a:lnTo>
                    <a:pt x="450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3" y="1114"/>
                  </a:lnTo>
                  <a:lnTo>
                    <a:pt x="453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8"/>
                  </a:lnTo>
                  <a:lnTo>
                    <a:pt x="455" y="1118"/>
                  </a:lnTo>
                  <a:lnTo>
                    <a:pt x="457" y="1118"/>
                  </a:lnTo>
                  <a:lnTo>
                    <a:pt x="457" y="1118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60" y="1116"/>
                  </a:lnTo>
                  <a:lnTo>
                    <a:pt x="460" y="1116"/>
                  </a:lnTo>
                  <a:lnTo>
                    <a:pt x="460" y="1118"/>
                  </a:lnTo>
                  <a:lnTo>
                    <a:pt x="460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4" y="1120"/>
                  </a:lnTo>
                  <a:lnTo>
                    <a:pt x="464" y="1120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6"/>
                  </a:lnTo>
                  <a:lnTo>
                    <a:pt x="464" y="1116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6" y="1118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8" y="1120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4"/>
                  </a:lnTo>
                  <a:lnTo>
                    <a:pt x="470" y="1124"/>
                  </a:lnTo>
                  <a:lnTo>
                    <a:pt x="470" y="1125"/>
                  </a:lnTo>
                  <a:lnTo>
                    <a:pt x="471" y="1125"/>
                  </a:lnTo>
                  <a:lnTo>
                    <a:pt x="471" y="1127"/>
                  </a:lnTo>
                  <a:lnTo>
                    <a:pt x="471" y="1129"/>
                  </a:lnTo>
                  <a:lnTo>
                    <a:pt x="473" y="1131"/>
                  </a:lnTo>
                  <a:lnTo>
                    <a:pt x="473" y="1131"/>
                  </a:lnTo>
                  <a:lnTo>
                    <a:pt x="475" y="1131"/>
                  </a:lnTo>
                  <a:lnTo>
                    <a:pt x="475" y="1133"/>
                  </a:lnTo>
                  <a:lnTo>
                    <a:pt x="475" y="1135"/>
                  </a:lnTo>
                  <a:lnTo>
                    <a:pt x="477" y="1135"/>
                  </a:lnTo>
                  <a:lnTo>
                    <a:pt x="477" y="1136"/>
                  </a:lnTo>
                  <a:lnTo>
                    <a:pt x="479" y="1136"/>
                  </a:lnTo>
                  <a:lnTo>
                    <a:pt x="479" y="1136"/>
                  </a:lnTo>
                  <a:lnTo>
                    <a:pt x="479" y="1138"/>
                  </a:lnTo>
                  <a:lnTo>
                    <a:pt x="481" y="1138"/>
                  </a:lnTo>
                  <a:lnTo>
                    <a:pt x="481" y="1140"/>
                  </a:lnTo>
                  <a:lnTo>
                    <a:pt x="481" y="1140"/>
                  </a:lnTo>
                  <a:lnTo>
                    <a:pt x="482" y="1140"/>
                  </a:lnTo>
                  <a:lnTo>
                    <a:pt x="484" y="1142"/>
                  </a:lnTo>
                  <a:lnTo>
                    <a:pt x="484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4" y="1140"/>
                  </a:lnTo>
                  <a:lnTo>
                    <a:pt x="482" y="1140"/>
                  </a:lnTo>
                  <a:lnTo>
                    <a:pt x="482" y="1138"/>
                  </a:lnTo>
                  <a:lnTo>
                    <a:pt x="481" y="1138"/>
                  </a:lnTo>
                  <a:lnTo>
                    <a:pt x="482" y="1138"/>
                  </a:lnTo>
                  <a:lnTo>
                    <a:pt x="482" y="1138"/>
                  </a:lnTo>
                  <a:lnTo>
                    <a:pt x="484" y="1138"/>
                  </a:lnTo>
                  <a:lnTo>
                    <a:pt x="484" y="1138"/>
                  </a:lnTo>
                  <a:lnTo>
                    <a:pt x="486" y="1138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8" y="1135"/>
                  </a:lnTo>
                  <a:lnTo>
                    <a:pt x="488" y="1135"/>
                  </a:lnTo>
                  <a:lnTo>
                    <a:pt x="488" y="1136"/>
                  </a:lnTo>
                  <a:lnTo>
                    <a:pt x="488" y="1136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40"/>
                  </a:lnTo>
                  <a:lnTo>
                    <a:pt x="486" y="1140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8" y="1144"/>
                  </a:lnTo>
                  <a:lnTo>
                    <a:pt x="490" y="1146"/>
                  </a:lnTo>
                  <a:lnTo>
                    <a:pt x="490" y="1146"/>
                  </a:lnTo>
                  <a:lnTo>
                    <a:pt x="492" y="1147"/>
                  </a:lnTo>
                  <a:lnTo>
                    <a:pt x="492" y="1147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51"/>
                  </a:lnTo>
                  <a:lnTo>
                    <a:pt x="495" y="1151"/>
                  </a:lnTo>
                  <a:lnTo>
                    <a:pt x="495" y="1151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9" y="1155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501" y="1158"/>
                  </a:lnTo>
                  <a:lnTo>
                    <a:pt x="501" y="1158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4" y="1162"/>
                  </a:lnTo>
                  <a:lnTo>
                    <a:pt x="504" y="1162"/>
                  </a:lnTo>
                  <a:lnTo>
                    <a:pt x="506" y="1162"/>
                  </a:lnTo>
                  <a:lnTo>
                    <a:pt x="506" y="1164"/>
                  </a:lnTo>
                  <a:lnTo>
                    <a:pt x="508" y="1164"/>
                  </a:lnTo>
                  <a:lnTo>
                    <a:pt x="508" y="1166"/>
                  </a:lnTo>
                  <a:lnTo>
                    <a:pt x="510" y="1166"/>
                  </a:lnTo>
                  <a:lnTo>
                    <a:pt x="510" y="1167"/>
                  </a:lnTo>
                  <a:lnTo>
                    <a:pt x="510" y="1167"/>
                  </a:lnTo>
                  <a:lnTo>
                    <a:pt x="512" y="1169"/>
                  </a:lnTo>
                  <a:lnTo>
                    <a:pt x="512" y="1169"/>
                  </a:lnTo>
                  <a:lnTo>
                    <a:pt x="512" y="1171"/>
                  </a:lnTo>
                  <a:lnTo>
                    <a:pt x="512" y="1171"/>
                  </a:lnTo>
                  <a:lnTo>
                    <a:pt x="513" y="1171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5" y="1173"/>
                  </a:lnTo>
                  <a:lnTo>
                    <a:pt x="515" y="1175"/>
                  </a:lnTo>
                  <a:lnTo>
                    <a:pt x="517" y="1175"/>
                  </a:lnTo>
                  <a:lnTo>
                    <a:pt x="517" y="1177"/>
                  </a:lnTo>
                  <a:lnTo>
                    <a:pt x="519" y="1178"/>
                  </a:lnTo>
                  <a:lnTo>
                    <a:pt x="521" y="1180"/>
                  </a:lnTo>
                  <a:lnTo>
                    <a:pt x="523" y="1184"/>
                  </a:lnTo>
                  <a:lnTo>
                    <a:pt x="524" y="1188"/>
                  </a:lnTo>
                  <a:lnTo>
                    <a:pt x="526" y="1191"/>
                  </a:lnTo>
                  <a:lnTo>
                    <a:pt x="526" y="1191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5"/>
                  </a:lnTo>
                  <a:lnTo>
                    <a:pt x="528" y="1195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30" y="1199"/>
                  </a:lnTo>
                  <a:lnTo>
                    <a:pt x="532" y="1200"/>
                  </a:lnTo>
                  <a:lnTo>
                    <a:pt x="532" y="1202"/>
                  </a:lnTo>
                  <a:lnTo>
                    <a:pt x="534" y="1206"/>
                  </a:lnTo>
                  <a:lnTo>
                    <a:pt x="534" y="1208"/>
                  </a:lnTo>
                  <a:lnTo>
                    <a:pt x="534" y="1209"/>
                  </a:lnTo>
                  <a:lnTo>
                    <a:pt x="535" y="1211"/>
                  </a:lnTo>
                  <a:lnTo>
                    <a:pt x="535" y="1213"/>
                  </a:lnTo>
                  <a:lnTo>
                    <a:pt x="535" y="1213"/>
                  </a:lnTo>
                  <a:lnTo>
                    <a:pt x="535" y="1215"/>
                  </a:lnTo>
                  <a:lnTo>
                    <a:pt x="535" y="1217"/>
                  </a:lnTo>
                  <a:lnTo>
                    <a:pt x="537" y="1219"/>
                  </a:lnTo>
                  <a:lnTo>
                    <a:pt x="537" y="1219"/>
                  </a:lnTo>
                  <a:lnTo>
                    <a:pt x="537" y="1220"/>
                  </a:lnTo>
                  <a:lnTo>
                    <a:pt x="537" y="1220"/>
                  </a:lnTo>
                  <a:lnTo>
                    <a:pt x="537" y="1222"/>
                  </a:lnTo>
                  <a:lnTo>
                    <a:pt x="537" y="1222"/>
                  </a:lnTo>
                  <a:lnTo>
                    <a:pt x="537" y="1224"/>
                  </a:lnTo>
                  <a:lnTo>
                    <a:pt x="537" y="1226"/>
                  </a:lnTo>
                  <a:lnTo>
                    <a:pt x="537" y="1230"/>
                  </a:lnTo>
                  <a:lnTo>
                    <a:pt x="537" y="1231"/>
                  </a:lnTo>
                  <a:lnTo>
                    <a:pt x="537" y="1233"/>
                  </a:lnTo>
                  <a:lnTo>
                    <a:pt x="537" y="1237"/>
                  </a:lnTo>
                  <a:lnTo>
                    <a:pt x="537" y="1237"/>
                  </a:lnTo>
                  <a:lnTo>
                    <a:pt x="537" y="1241"/>
                  </a:lnTo>
                  <a:lnTo>
                    <a:pt x="537" y="1241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5" y="1241"/>
                  </a:lnTo>
                  <a:lnTo>
                    <a:pt x="535" y="1241"/>
                  </a:lnTo>
                  <a:lnTo>
                    <a:pt x="534" y="1242"/>
                  </a:lnTo>
                  <a:lnTo>
                    <a:pt x="534" y="1242"/>
                  </a:lnTo>
                  <a:lnTo>
                    <a:pt x="534" y="1244"/>
                  </a:lnTo>
                  <a:lnTo>
                    <a:pt x="535" y="1244"/>
                  </a:lnTo>
                  <a:lnTo>
                    <a:pt x="535" y="1246"/>
                  </a:lnTo>
                  <a:lnTo>
                    <a:pt x="535" y="1248"/>
                  </a:lnTo>
                  <a:lnTo>
                    <a:pt x="535" y="1248"/>
                  </a:lnTo>
                  <a:lnTo>
                    <a:pt x="535" y="1250"/>
                  </a:lnTo>
                  <a:lnTo>
                    <a:pt x="535" y="1251"/>
                  </a:lnTo>
                  <a:lnTo>
                    <a:pt x="537" y="1251"/>
                  </a:lnTo>
                  <a:lnTo>
                    <a:pt x="537" y="1253"/>
                  </a:lnTo>
                  <a:lnTo>
                    <a:pt x="537" y="1251"/>
                  </a:lnTo>
                  <a:lnTo>
                    <a:pt x="537" y="1251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9" y="1251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5" y="1255"/>
                  </a:lnTo>
                  <a:lnTo>
                    <a:pt x="535" y="1257"/>
                  </a:lnTo>
                  <a:lnTo>
                    <a:pt x="535" y="1259"/>
                  </a:lnTo>
                  <a:lnTo>
                    <a:pt x="535" y="1261"/>
                  </a:lnTo>
                  <a:lnTo>
                    <a:pt x="535" y="1262"/>
                  </a:lnTo>
                  <a:lnTo>
                    <a:pt x="535" y="1264"/>
                  </a:lnTo>
                  <a:lnTo>
                    <a:pt x="535" y="1264"/>
                  </a:lnTo>
                  <a:lnTo>
                    <a:pt x="537" y="1264"/>
                  </a:lnTo>
                  <a:lnTo>
                    <a:pt x="537" y="1264"/>
                  </a:lnTo>
                  <a:lnTo>
                    <a:pt x="537" y="1262"/>
                  </a:lnTo>
                  <a:lnTo>
                    <a:pt x="537" y="1261"/>
                  </a:lnTo>
                  <a:lnTo>
                    <a:pt x="537" y="1259"/>
                  </a:lnTo>
                  <a:lnTo>
                    <a:pt x="539" y="1259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3" y="1257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61"/>
                  </a:lnTo>
                  <a:lnTo>
                    <a:pt x="545" y="1262"/>
                  </a:lnTo>
                  <a:lnTo>
                    <a:pt x="546" y="1262"/>
                  </a:lnTo>
                  <a:lnTo>
                    <a:pt x="548" y="1264"/>
                  </a:lnTo>
                  <a:lnTo>
                    <a:pt x="548" y="1264"/>
                  </a:lnTo>
                  <a:lnTo>
                    <a:pt x="548" y="1266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2"/>
                  </a:lnTo>
                  <a:lnTo>
                    <a:pt x="550" y="1272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3"/>
                  </a:lnTo>
                  <a:lnTo>
                    <a:pt x="546" y="1272"/>
                  </a:lnTo>
                  <a:lnTo>
                    <a:pt x="548" y="1272"/>
                  </a:lnTo>
                  <a:lnTo>
                    <a:pt x="548" y="1272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6" y="1270"/>
                  </a:lnTo>
                  <a:lnTo>
                    <a:pt x="546" y="1268"/>
                  </a:lnTo>
                  <a:lnTo>
                    <a:pt x="546" y="1266"/>
                  </a:lnTo>
                  <a:lnTo>
                    <a:pt x="545" y="1264"/>
                  </a:lnTo>
                  <a:lnTo>
                    <a:pt x="545" y="1262"/>
                  </a:lnTo>
                  <a:lnTo>
                    <a:pt x="543" y="1262"/>
                  </a:lnTo>
                  <a:lnTo>
                    <a:pt x="543" y="1261"/>
                  </a:lnTo>
                  <a:lnTo>
                    <a:pt x="543" y="1261"/>
                  </a:lnTo>
                  <a:lnTo>
                    <a:pt x="541" y="1259"/>
                  </a:lnTo>
                  <a:lnTo>
                    <a:pt x="539" y="1259"/>
                  </a:lnTo>
                  <a:lnTo>
                    <a:pt x="539" y="1261"/>
                  </a:lnTo>
                  <a:lnTo>
                    <a:pt x="537" y="1261"/>
                  </a:lnTo>
                  <a:lnTo>
                    <a:pt x="537" y="1261"/>
                  </a:lnTo>
                  <a:lnTo>
                    <a:pt x="537" y="1262"/>
                  </a:lnTo>
                  <a:lnTo>
                    <a:pt x="537" y="1262"/>
                  </a:lnTo>
                  <a:lnTo>
                    <a:pt x="539" y="1262"/>
                  </a:lnTo>
                  <a:lnTo>
                    <a:pt x="539" y="1262"/>
                  </a:lnTo>
                  <a:lnTo>
                    <a:pt x="541" y="1262"/>
                  </a:lnTo>
                  <a:lnTo>
                    <a:pt x="541" y="1262"/>
                  </a:lnTo>
                  <a:lnTo>
                    <a:pt x="541" y="1264"/>
                  </a:lnTo>
                  <a:lnTo>
                    <a:pt x="543" y="1266"/>
                  </a:lnTo>
                  <a:lnTo>
                    <a:pt x="543" y="1268"/>
                  </a:lnTo>
                  <a:lnTo>
                    <a:pt x="545" y="1270"/>
                  </a:lnTo>
                  <a:lnTo>
                    <a:pt x="545" y="1272"/>
                  </a:lnTo>
                  <a:lnTo>
                    <a:pt x="546" y="1273"/>
                  </a:lnTo>
                  <a:lnTo>
                    <a:pt x="546" y="1273"/>
                  </a:lnTo>
                  <a:lnTo>
                    <a:pt x="546" y="1277"/>
                  </a:lnTo>
                  <a:lnTo>
                    <a:pt x="545" y="1277"/>
                  </a:lnTo>
                  <a:lnTo>
                    <a:pt x="545" y="1279"/>
                  </a:lnTo>
                  <a:lnTo>
                    <a:pt x="545" y="1279"/>
                  </a:lnTo>
                  <a:lnTo>
                    <a:pt x="545" y="1281"/>
                  </a:lnTo>
                  <a:lnTo>
                    <a:pt x="546" y="1281"/>
                  </a:lnTo>
                  <a:lnTo>
                    <a:pt x="546" y="1283"/>
                  </a:lnTo>
                  <a:lnTo>
                    <a:pt x="546" y="1283"/>
                  </a:lnTo>
                  <a:lnTo>
                    <a:pt x="557" y="1283"/>
                  </a:lnTo>
                  <a:lnTo>
                    <a:pt x="652" y="1286"/>
                  </a:lnTo>
                  <a:lnTo>
                    <a:pt x="725" y="1288"/>
                  </a:lnTo>
                  <a:lnTo>
                    <a:pt x="797" y="1290"/>
                  </a:lnTo>
                  <a:lnTo>
                    <a:pt x="797" y="128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8"/>
            <p:cNvSpPr>
              <a:spLocks/>
            </p:cNvSpPr>
            <p:nvPr userDrawn="1"/>
          </p:nvSpPr>
          <p:spPr bwMode="auto">
            <a:xfrm>
              <a:off x="7567613" y="1614488"/>
              <a:ext cx="14288" cy="22225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9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6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14">
                  <a:moveTo>
                    <a:pt x="7" y="0"/>
                  </a:move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6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9"/>
            <p:cNvSpPr>
              <a:spLocks/>
            </p:cNvSpPr>
            <p:nvPr userDrawn="1"/>
          </p:nvSpPr>
          <p:spPr bwMode="auto">
            <a:xfrm>
              <a:off x="7559675" y="1636713"/>
              <a:ext cx="14288" cy="20638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3" y="8"/>
                </a:cxn>
                <a:cxn ang="0">
                  <a:pos x="1" y="10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</a:cxnLst>
              <a:rect l="0" t="0" r="r" b="b"/>
              <a:pathLst>
                <a:path w="9" h="13">
                  <a:moveTo>
                    <a:pt x="9" y="2"/>
                  </a:moveTo>
                  <a:lnTo>
                    <a:pt x="9" y="2"/>
                  </a:lnTo>
                  <a:lnTo>
                    <a:pt x="7" y="4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0"/>
            <p:cNvSpPr>
              <a:spLocks/>
            </p:cNvSpPr>
            <p:nvPr userDrawn="1"/>
          </p:nvSpPr>
          <p:spPr bwMode="auto">
            <a:xfrm>
              <a:off x="7543800" y="1660525"/>
              <a:ext cx="12700" cy="20638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8" y="0"/>
                </a:cxn>
                <a:cxn ang="0">
                  <a:pos x="8" y="2"/>
                </a:cxn>
                <a:cxn ang="0">
                  <a:pos x="6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</a:cxnLst>
              <a:rect l="0" t="0" r="r" b="b"/>
              <a:pathLst>
                <a:path w="8" h="13">
                  <a:moveTo>
                    <a:pt x="2" y="2"/>
                  </a:move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1"/>
            <p:cNvSpPr>
              <a:spLocks/>
            </p:cNvSpPr>
            <p:nvPr userDrawn="1"/>
          </p:nvSpPr>
          <p:spPr bwMode="auto">
            <a:xfrm>
              <a:off x="7539038" y="1701800"/>
              <a:ext cx="4763" cy="1905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12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2"/>
            <p:cNvSpPr>
              <a:spLocks/>
            </p:cNvSpPr>
            <p:nvPr userDrawn="1"/>
          </p:nvSpPr>
          <p:spPr bwMode="auto">
            <a:xfrm>
              <a:off x="7529513" y="1720850"/>
              <a:ext cx="9525" cy="17463"/>
            </a:xfrm>
            <a:custGeom>
              <a:avLst/>
              <a:gdLst/>
              <a:ahLst/>
              <a:cxnLst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</a:cxnLst>
              <a:rect l="0" t="0" r="r" b="b"/>
              <a:pathLst>
                <a:path w="6" h="11">
                  <a:moveTo>
                    <a:pt x="4" y="6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3"/>
            <p:cNvSpPr>
              <a:spLocks/>
            </p:cNvSpPr>
            <p:nvPr userDrawn="1"/>
          </p:nvSpPr>
          <p:spPr bwMode="auto">
            <a:xfrm>
              <a:off x="7515225" y="1738313"/>
              <a:ext cx="14288" cy="127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</a:cxnLst>
              <a:rect l="0" t="0" r="r" b="b"/>
              <a:pathLst>
                <a:path w="9" h="8"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4"/>
            <p:cNvSpPr>
              <a:spLocks/>
            </p:cNvSpPr>
            <p:nvPr userDrawn="1"/>
          </p:nvSpPr>
          <p:spPr bwMode="auto">
            <a:xfrm>
              <a:off x="7542213" y="1684338"/>
              <a:ext cx="4763" cy="174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3" h="11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5"/>
            <p:cNvSpPr>
              <a:spLocks/>
            </p:cNvSpPr>
            <p:nvPr userDrawn="1"/>
          </p:nvSpPr>
          <p:spPr bwMode="auto">
            <a:xfrm>
              <a:off x="7526338" y="17272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6"/>
            <p:cNvSpPr>
              <a:spLocks/>
            </p:cNvSpPr>
            <p:nvPr userDrawn="1"/>
          </p:nvSpPr>
          <p:spPr bwMode="auto">
            <a:xfrm>
              <a:off x="7515225" y="1941513"/>
              <a:ext cx="9525" cy="20638"/>
            </a:xfrm>
            <a:custGeom>
              <a:avLst/>
              <a:gdLst/>
              <a:ahLst/>
              <a:cxnLst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9"/>
                </a:cxn>
                <a:cxn ang="0">
                  <a:pos x="4" y="9"/>
                </a:cxn>
              </a:cxnLst>
              <a:rect l="0" t="0" r="r" b="b"/>
              <a:pathLst>
                <a:path w="6" h="13">
                  <a:moveTo>
                    <a:pt x="4" y="9"/>
                  </a:move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9"/>
                  </a:lnTo>
                  <a:lnTo>
                    <a:pt x="4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7"/>
            <p:cNvSpPr>
              <a:spLocks/>
            </p:cNvSpPr>
            <p:nvPr userDrawn="1"/>
          </p:nvSpPr>
          <p:spPr bwMode="auto">
            <a:xfrm>
              <a:off x="7581900" y="2351088"/>
              <a:ext cx="23813" cy="20638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4" y="5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</a:cxnLst>
              <a:rect l="0" t="0" r="r" b="b"/>
              <a:pathLst>
                <a:path w="15" h="13">
                  <a:moveTo>
                    <a:pt x="11" y="4"/>
                  </a:move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11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8"/>
            <p:cNvSpPr>
              <a:spLocks/>
            </p:cNvSpPr>
            <p:nvPr userDrawn="1"/>
          </p:nvSpPr>
          <p:spPr bwMode="auto">
            <a:xfrm>
              <a:off x="7350125" y="2838450"/>
              <a:ext cx="7938" cy="1428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</a:cxnLst>
              <a:rect l="0" t="0" r="r" b="b"/>
              <a:pathLst>
                <a:path w="5" h="9">
                  <a:moveTo>
                    <a:pt x="5" y="4"/>
                  </a:moveTo>
                  <a:lnTo>
                    <a:pt x="5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9"/>
            <p:cNvSpPr>
              <a:spLocks/>
            </p:cNvSpPr>
            <p:nvPr userDrawn="1"/>
          </p:nvSpPr>
          <p:spPr bwMode="auto">
            <a:xfrm>
              <a:off x="7353300" y="2806700"/>
              <a:ext cx="7938" cy="28575"/>
            </a:xfrm>
            <a:custGeom>
              <a:avLst/>
              <a:gdLst/>
              <a:ahLst/>
              <a:cxnLst>
                <a:cxn ang="0">
                  <a:pos x="3" y="13"/>
                </a:cxn>
                <a:cxn ang="0">
                  <a:pos x="3" y="16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2" y="18"/>
                </a:cxn>
                <a:cxn ang="0">
                  <a:pos x="3" y="18"/>
                </a:cxn>
                <a:cxn ang="0">
                  <a:pos x="3" y="18"/>
                </a:cxn>
                <a:cxn ang="0">
                  <a:pos x="3" y="16"/>
                </a:cxn>
                <a:cxn ang="0">
                  <a:pos x="3" y="14"/>
                </a:cxn>
                <a:cxn ang="0">
                  <a:pos x="5" y="13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3" y="14"/>
                </a:cxn>
                <a:cxn ang="0">
                  <a:pos x="3" y="13"/>
                </a:cxn>
              </a:cxnLst>
              <a:rect l="0" t="0" r="r" b="b"/>
              <a:pathLst>
                <a:path w="5" h="18">
                  <a:moveTo>
                    <a:pt x="3" y="13"/>
                  </a:moveTo>
                  <a:lnTo>
                    <a:pt x="3" y="13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3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3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0"/>
            <p:cNvSpPr>
              <a:spLocks/>
            </p:cNvSpPr>
            <p:nvPr userDrawn="1"/>
          </p:nvSpPr>
          <p:spPr bwMode="auto">
            <a:xfrm>
              <a:off x="6946900" y="3546475"/>
              <a:ext cx="14288" cy="52388"/>
            </a:xfrm>
            <a:custGeom>
              <a:avLst/>
              <a:gdLst/>
              <a:ahLst/>
              <a:cxnLst>
                <a:cxn ang="0">
                  <a:pos x="9" y="14"/>
                </a:cxn>
                <a:cxn ang="0">
                  <a:pos x="9" y="16"/>
                </a:cxn>
                <a:cxn ang="0">
                  <a:pos x="7" y="18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7"/>
                </a:cxn>
                <a:cxn ang="0">
                  <a:pos x="9" y="29"/>
                </a:cxn>
                <a:cxn ang="0">
                  <a:pos x="9" y="31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7" y="33"/>
                </a:cxn>
                <a:cxn ang="0">
                  <a:pos x="7" y="31"/>
                </a:cxn>
                <a:cxn ang="0">
                  <a:pos x="6" y="31"/>
                </a:cxn>
                <a:cxn ang="0">
                  <a:pos x="6" y="29"/>
                </a:cxn>
                <a:cxn ang="0">
                  <a:pos x="7" y="29"/>
                </a:cxn>
                <a:cxn ang="0">
                  <a:pos x="7" y="27"/>
                </a:cxn>
                <a:cxn ang="0">
                  <a:pos x="6" y="25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4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6" y="5"/>
                </a:cxn>
                <a:cxn ang="0">
                  <a:pos x="6" y="3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14"/>
                </a:cxn>
              </a:cxnLst>
              <a:rect l="0" t="0" r="r" b="b"/>
              <a:pathLst>
                <a:path w="9" h="33">
                  <a:moveTo>
                    <a:pt x="9" y="14"/>
                  </a:move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5"/>
                  </a:lnTo>
                  <a:lnTo>
                    <a:pt x="7" y="27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6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1"/>
            <p:cNvSpPr>
              <a:spLocks/>
            </p:cNvSpPr>
            <p:nvPr userDrawn="1"/>
          </p:nvSpPr>
          <p:spPr bwMode="auto">
            <a:xfrm>
              <a:off x="6961188" y="3598863"/>
              <a:ext cx="14288" cy="349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2"/>
                </a:cxn>
                <a:cxn ang="0">
                  <a:pos x="6" y="14"/>
                </a:cxn>
                <a:cxn ang="0">
                  <a:pos x="6" y="16"/>
                </a:cxn>
                <a:cxn ang="0">
                  <a:pos x="7" y="18"/>
                </a:cxn>
                <a:cxn ang="0">
                  <a:pos x="7" y="20"/>
                </a:cxn>
                <a:cxn ang="0">
                  <a:pos x="9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5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2"/>
            <p:cNvSpPr>
              <a:spLocks/>
            </p:cNvSpPr>
            <p:nvPr userDrawn="1"/>
          </p:nvSpPr>
          <p:spPr bwMode="auto">
            <a:xfrm>
              <a:off x="7185025" y="3960813"/>
              <a:ext cx="39688" cy="84138"/>
            </a:xfrm>
            <a:custGeom>
              <a:avLst/>
              <a:gdLst/>
              <a:ahLst/>
              <a:cxnLst>
                <a:cxn ang="0">
                  <a:pos x="14" y="35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4" y="37"/>
                </a:cxn>
                <a:cxn ang="0">
                  <a:pos x="16" y="42"/>
                </a:cxn>
                <a:cxn ang="0">
                  <a:pos x="22" y="49"/>
                </a:cxn>
                <a:cxn ang="0">
                  <a:pos x="24" y="51"/>
                </a:cxn>
                <a:cxn ang="0">
                  <a:pos x="25" y="53"/>
                </a:cxn>
                <a:cxn ang="0">
                  <a:pos x="25" y="53"/>
                </a:cxn>
                <a:cxn ang="0">
                  <a:pos x="24" y="51"/>
                </a:cxn>
                <a:cxn ang="0">
                  <a:pos x="20" y="48"/>
                </a:cxn>
                <a:cxn ang="0">
                  <a:pos x="16" y="44"/>
                </a:cxn>
                <a:cxn ang="0">
                  <a:pos x="14" y="40"/>
                </a:cxn>
                <a:cxn ang="0">
                  <a:pos x="13" y="37"/>
                </a:cxn>
                <a:cxn ang="0">
                  <a:pos x="11" y="35"/>
                </a:cxn>
                <a:cxn ang="0">
                  <a:pos x="9" y="33"/>
                </a:cxn>
                <a:cxn ang="0">
                  <a:pos x="9" y="31"/>
                </a:cxn>
                <a:cxn ang="0">
                  <a:pos x="7" y="29"/>
                </a:cxn>
                <a:cxn ang="0">
                  <a:pos x="5" y="26"/>
                </a:cxn>
                <a:cxn ang="0">
                  <a:pos x="4" y="22"/>
                </a:cxn>
                <a:cxn ang="0">
                  <a:pos x="4" y="20"/>
                </a:cxn>
                <a:cxn ang="0">
                  <a:pos x="4" y="18"/>
                </a:cxn>
                <a:cxn ang="0">
                  <a:pos x="4" y="17"/>
                </a:cxn>
                <a:cxn ang="0">
                  <a:pos x="2" y="18"/>
                </a:cxn>
                <a:cxn ang="0">
                  <a:pos x="2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6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7"/>
                </a:cxn>
                <a:cxn ang="0">
                  <a:pos x="11" y="24"/>
                </a:cxn>
                <a:cxn ang="0">
                  <a:pos x="13" y="29"/>
                </a:cxn>
                <a:cxn ang="0">
                  <a:pos x="14" y="33"/>
                </a:cxn>
                <a:cxn ang="0">
                  <a:pos x="14" y="37"/>
                </a:cxn>
              </a:cxnLst>
              <a:rect l="0" t="0" r="r" b="b"/>
              <a:pathLst>
                <a:path w="25" h="53">
                  <a:moveTo>
                    <a:pt x="14" y="37"/>
                  </a:move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9"/>
                  </a:lnTo>
                  <a:lnTo>
                    <a:pt x="16" y="42"/>
                  </a:lnTo>
                  <a:lnTo>
                    <a:pt x="18" y="44"/>
                  </a:lnTo>
                  <a:lnTo>
                    <a:pt x="20" y="48"/>
                  </a:lnTo>
                  <a:lnTo>
                    <a:pt x="22" y="49"/>
                  </a:lnTo>
                  <a:lnTo>
                    <a:pt x="24" y="49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5" y="51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0" y="48"/>
                  </a:lnTo>
                  <a:lnTo>
                    <a:pt x="20" y="48"/>
                  </a:lnTo>
                  <a:lnTo>
                    <a:pt x="18" y="46"/>
                  </a:lnTo>
                  <a:lnTo>
                    <a:pt x="16" y="44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3" y="39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2"/>
                  </a:lnTo>
                  <a:lnTo>
                    <a:pt x="4" y="22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2" y="17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6"/>
                  </a:lnTo>
                  <a:lnTo>
                    <a:pt x="13" y="28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3"/>
            <p:cNvSpPr>
              <a:spLocks/>
            </p:cNvSpPr>
            <p:nvPr userDrawn="1"/>
          </p:nvSpPr>
          <p:spPr bwMode="auto">
            <a:xfrm>
              <a:off x="7129463" y="3883025"/>
              <a:ext cx="136525" cy="211138"/>
            </a:xfrm>
            <a:custGeom>
              <a:avLst/>
              <a:gdLst/>
              <a:ahLst/>
              <a:cxnLst>
                <a:cxn ang="0">
                  <a:pos x="29" y="38"/>
                </a:cxn>
                <a:cxn ang="0">
                  <a:pos x="28" y="38"/>
                </a:cxn>
                <a:cxn ang="0">
                  <a:pos x="29" y="40"/>
                </a:cxn>
                <a:cxn ang="0">
                  <a:pos x="28" y="42"/>
                </a:cxn>
                <a:cxn ang="0">
                  <a:pos x="26" y="42"/>
                </a:cxn>
                <a:cxn ang="0">
                  <a:pos x="28" y="45"/>
                </a:cxn>
                <a:cxn ang="0">
                  <a:pos x="26" y="47"/>
                </a:cxn>
                <a:cxn ang="0">
                  <a:pos x="28" y="51"/>
                </a:cxn>
                <a:cxn ang="0">
                  <a:pos x="31" y="53"/>
                </a:cxn>
                <a:cxn ang="0">
                  <a:pos x="35" y="53"/>
                </a:cxn>
                <a:cxn ang="0">
                  <a:pos x="39" y="53"/>
                </a:cxn>
                <a:cxn ang="0">
                  <a:pos x="40" y="49"/>
                </a:cxn>
                <a:cxn ang="0">
                  <a:pos x="44" y="49"/>
                </a:cxn>
                <a:cxn ang="0">
                  <a:pos x="44" y="47"/>
                </a:cxn>
                <a:cxn ang="0">
                  <a:pos x="48" y="49"/>
                </a:cxn>
                <a:cxn ang="0">
                  <a:pos x="49" y="51"/>
                </a:cxn>
                <a:cxn ang="0">
                  <a:pos x="53" y="62"/>
                </a:cxn>
                <a:cxn ang="0">
                  <a:pos x="51" y="69"/>
                </a:cxn>
                <a:cxn ang="0">
                  <a:pos x="51" y="73"/>
                </a:cxn>
                <a:cxn ang="0">
                  <a:pos x="51" y="75"/>
                </a:cxn>
                <a:cxn ang="0">
                  <a:pos x="53" y="78"/>
                </a:cxn>
                <a:cxn ang="0">
                  <a:pos x="53" y="80"/>
                </a:cxn>
                <a:cxn ang="0">
                  <a:pos x="53" y="82"/>
                </a:cxn>
                <a:cxn ang="0">
                  <a:pos x="55" y="84"/>
                </a:cxn>
                <a:cxn ang="0">
                  <a:pos x="57" y="89"/>
                </a:cxn>
                <a:cxn ang="0">
                  <a:pos x="57" y="93"/>
                </a:cxn>
                <a:cxn ang="0">
                  <a:pos x="59" y="97"/>
                </a:cxn>
                <a:cxn ang="0">
                  <a:pos x="62" y="102"/>
                </a:cxn>
                <a:cxn ang="0">
                  <a:pos x="64" y="106"/>
                </a:cxn>
                <a:cxn ang="0">
                  <a:pos x="68" y="113"/>
                </a:cxn>
                <a:cxn ang="0">
                  <a:pos x="71" y="117"/>
                </a:cxn>
                <a:cxn ang="0">
                  <a:pos x="77" y="120"/>
                </a:cxn>
                <a:cxn ang="0">
                  <a:pos x="77" y="124"/>
                </a:cxn>
                <a:cxn ang="0">
                  <a:pos x="82" y="128"/>
                </a:cxn>
                <a:cxn ang="0">
                  <a:pos x="86" y="131"/>
                </a:cxn>
                <a:cxn ang="0">
                  <a:pos x="82" y="128"/>
                </a:cxn>
                <a:cxn ang="0">
                  <a:pos x="66" y="108"/>
                </a:cxn>
                <a:cxn ang="0">
                  <a:pos x="55" y="80"/>
                </a:cxn>
                <a:cxn ang="0">
                  <a:pos x="51" y="71"/>
                </a:cxn>
                <a:cxn ang="0">
                  <a:pos x="59" y="66"/>
                </a:cxn>
                <a:cxn ang="0">
                  <a:pos x="55" y="58"/>
                </a:cxn>
                <a:cxn ang="0">
                  <a:pos x="44" y="45"/>
                </a:cxn>
                <a:cxn ang="0">
                  <a:pos x="29" y="31"/>
                </a:cxn>
                <a:cxn ang="0">
                  <a:pos x="15" y="16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5"/>
                </a:cxn>
                <a:cxn ang="0">
                  <a:pos x="4" y="7"/>
                </a:cxn>
                <a:cxn ang="0">
                  <a:pos x="7" y="11"/>
                </a:cxn>
                <a:cxn ang="0">
                  <a:pos x="15" y="16"/>
                </a:cxn>
                <a:cxn ang="0">
                  <a:pos x="20" y="22"/>
                </a:cxn>
                <a:cxn ang="0">
                  <a:pos x="24" y="25"/>
                </a:cxn>
                <a:cxn ang="0">
                  <a:pos x="28" y="29"/>
                </a:cxn>
                <a:cxn ang="0">
                  <a:pos x="29" y="33"/>
                </a:cxn>
                <a:cxn ang="0">
                  <a:pos x="31" y="35"/>
                </a:cxn>
                <a:cxn ang="0">
                  <a:pos x="37" y="38"/>
                </a:cxn>
                <a:cxn ang="0">
                  <a:pos x="40" y="42"/>
                </a:cxn>
                <a:cxn ang="0">
                  <a:pos x="39" y="42"/>
                </a:cxn>
              </a:cxnLst>
              <a:rect l="0" t="0" r="r" b="b"/>
              <a:pathLst>
                <a:path w="86" h="133">
                  <a:moveTo>
                    <a:pt x="40" y="44"/>
                  </a:moveTo>
                  <a:lnTo>
                    <a:pt x="40" y="44"/>
                  </a:lnTo>
                  <a:lnTo>
                    <a:pt x="39" y="44"/>
                  </a:lnTo>
                  <a:lnTo>
                    <a:pt x="37" y="42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29" y="38"/>
                  </a:lnTo>
                  <a:lnTo>
                    <a:pt x="28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8" y="44"/>
                  </a:lnTo>
                  <a:lnTo>
                    <a:pt x="28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3"/>
                  </a:lnTo>
                  <a:lnTo>
                    <a:pt x="29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40" y="53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40" y="49"/>
                  </a:lnTo>
                  <a:lnTo>
                    <a:pt x="42" y="49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4" y="47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6" y="49"/>
                  </a:lnTo>
                  <a:lnTo>
                    <a:pt x="46" y="49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8" y="47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5"/>
                  </a:lnTo>
                  <a:lnTo>
                    <a:pt x="51" y="62"/>
                  </a:lnTo>
                  <a:lnTo>
                    <a:pt x="53" y="62"/>
                  </a:lnTo>
                  <a:lnTo>
                    <a:pt x="51" y="64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7"/>
                  </a:lnTo>
                  <a:lnTo>
                    <a:pt x="53" y="67"/>
                  </a:lnTo>
                  <a:lnTo>
                    <a:pt x="53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5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5" y="82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8"/>
                  </a:lnTo>
                  <a:lnTo>
                    <a:pt x="59" y="98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2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0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8"/>
                  </a:lnTo>
                  <a:lnTo>
                    <a:pt x="64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11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3"/>
                  </a:lnTo>
                  <a:lnTo>
                    <a:pt x="68" y="113"/>
                  </a:lnTo>
                  <a:lnTo>
                    <a:pt x="70" y="113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1" y="115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3" y="119"/>
                  </a:lnTo>
                  <a:lnTo>
                    <a:pt x="73" y="119"/>
                  </a:lnTo>
                  <a:lnTo>
                    <a:pt x="75" y="119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7" y="120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81" y="126"/>
                  </a:lnTo>
                  <a:lnTo>
                    <a:pt x="81" y="126"/>
                  </a:lnTo>
                  <a:lnTo>
                    <a:pt x="81" y="128"/>
                  </a:lnTo>
                  <a:lnTo>
                    <a:pt x="82" y="128"/>
                  </a:lnTo>
                  <a:lnTo>
                    <a:pt x="82" y="130"/>
                  </a:lnTo>
                  <a:lnTo>
                    <a:pt x="84" y="130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4" y="130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79" y="122"/>
                  </a:lnTo>
                  <a:lnTo>
                    <a:pt x="77" y="120"/>
                  </a:lnTo>
                  <a:lnTo>
                    <a:pt x="75" y="117"/>
                  </a:lnTo>
                  <a:lnTo>
                    <a:pt x="73" y="117"/>
                  </a:lnTo>
                  <a:lnTo>
                    <a:pt x="71" y="115"/>
                  </a:lnTo>
                  <a:lnTo>
                    <a:pt x="70" y="113"/>
                  </a:lnTo>
                  <a:lnTo>
                    <a:pt x="68" y="111"/>
                  </a:lnTo>
                  <a:lnTo>
                    <a:pt x="66" y="108"/>
                  </a:lnTo>
                  <a:lnTo>
                    <a:pt x="64" y="104"/>
                  </a:lnTo>
                  <a:lnTo>
                    <a:pt x="62" y="102"/>
                  </a:lnTo>
                  <a:lnTo>
                    <a:pt x="62" y="100"/>
                  </a:lnTo>
                  <a:lnTo>
                    <a:pt x="60" y="97"/>
                  </a:lnTo>
                  <a:lnTo>
                    <a:pt x="59" y="95"/>
                  </a:lnTo>
                  <a:lnTo>
                    <a:pt x="59" y="91"/>
                  </a:lnTo>
                  <a:lnTo>
                    <a:pt x="57" y="88"/>
                  </a:lnTo>
                  <a:lnTo>
                    <a:pt x="57" y="84"/>
                  </a:lnTo>
                  <a:lnTo>
                    <a:pt x="55" y="80"/>
                  </a:lnTo>
                  <a:lnTo>
                    <a:pt x="55" y="78"/>
                  </a:lnTo>
                  <a:lnTo>
                    <a:pt x="55" y="75"/>
                  </a:lnTo>
                  <a:lnTo>
                    <a:pt x="55" y="73"/>
                  </a:lnTo>
                  <a:lnTo>
                    <a:pt x="55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69"/>
                  </a:lnTo>
                  <a:lnTo>
                    <a:pt x="55" y="69"/>
                  </a:lnTo>
                  <a:lnTo>
                    <a:pt x="57" y="67"/>
                  </a:lnTo>
                  <a:lnTo>
                    <a:pt x="57" y="66"/>
                  </a:lnTo>
                  <a:lnTo>
                    <a:pt x="59" y="66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0"/>
                  </a:lnTo>
                  <a:lnTo>
                    <a:pt x="57" y="60"/>
                  </a:lnTo>
                  <a:lnTo>
                    <a:pt x="55" y="60"/>
                  </a:lnTo>
                  <a:lnTo>
                    <a:pt x="55" y="58"/>
                  </a:lnTo>
                  <a:lnTo>
                    <a:pt x="55" y="56"/>
                  </a:lnTo>
                  <a:lnTo>
                    <a:pt x="53" y="55"/>
                  </a:lnTo>
                  <a:lnTo>
                    <a:pt x="51" y="51"/>
                  </a:lnTo>
                  <a:lnTo>
                    <a:pt x="51" y="51"/>
                  </a:lnTo>
                  <a:lnTo>
                    <a:pt x="49" y="49"/>
                  </a:lnTo>
                  <a:lnTo>
                    <a:pt x="49" y="47"/>
                  </a:lnTo>
                  <a:lnTo>
                    <a:pt x="48" y="47"/>
                  </a:lnTo>
                  <a:lnTo>
                    <a:pt x="46" y="45"/>
                  </a:lnTo>
                  <a:lnTo>
                    <a:pt x="44" y="45"/>
                  </a:lnTo>
                  <a:lnTo>
                    <a:pt x="42" y="44"/>
                  </a:lnTo>
                  <a:lnTo>
                    <a:pt x="42" y="42"/>
                  </a:lnTo>
                  <a:lnTo>
                    <a:pt x="40" y="40"/>
                  </a:lnTo>
                  <a:lnTo>
                    <a:pt x="39" y="40"/>
                  </a:lnTo>
                  <a:lnTo>
                    <a:pt x="39" y="38"/>
                  </a:lnTo>
                  <a:lnTo>
                    <a:pt x="35" y="36"/>
                  </a:lnTo>
                  <a:lnTo>
                    <a:pt x="33" y="36"/>
                  </a:lnTo>
                  <a:lnTo>
                    <a:pt x="33" y="35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28" y="29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2" y="24"/>
                  </a:lnTo>
                  <a:lnTo>
                    <a:pt x="20" y="22"/>
                  </a:lnTo>
                  <a:lnTo>
                    <a:pt x="18" y="20"/>
                  </a:lnTo>
                  <a:lnTo>
                    <a:pt x="15" y="16"/>
                  </a:lnTo>
                  <a:lnTo>
                    <a:pt x="13" y="14"/>
                  </a:lnTo>
                  <a:lnTo>
                    <a:pt x="13" y="13"/>
                  </a:lnTo>
                  <a:lnTo>
                    <a:pt x="11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6" y="7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6"/>
                  </a:lnTo>
                  <a:lnTo>
                    <a:pt x="15" y="16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8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5"/>
                  </a:lnTo>
                  <a:lnTo>
                    <a:pt x="24" y="25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6" y="27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9" y="31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5" y="36"/>
                  </a:lnTo>
                  <a:lnTo>
                    <a:pt x="35" y="38"/>
                  </a:lnTo>
                  <a:lnTo>
                    <a:pt x="37" y="38"/>
                  </a:lnTo>
                  <a:lnTo>
                    <a:pt x="37" y="40"/>
                  </a:lnTo>
                  <a:lnTo>
                    <a:pt x="39" y="40"/>
                  </a:lnTo>
                  <a:lnTo>
                    <a:pt x="39" y="40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4"/>
            <p:cNvSpPr>
              <a:spLocks/>
            </p:cNvSpPr>
            <p:nvPr userDrawn="1"/>
          </p:nvSpPr>
          <p:spPr bwMode="auto">
            <a:xfrm>
              <a:off x="7385050" y="4564063"/>
              <a:ext cx="41275" cy="93663"/>
            </a:xfrm>
            <a:custGeom>
              <a:avLst/>
              <a:gdLst/>
              <a:ahLst/>
              <a:cxnLst>
                <a:cxn ang="0">
                  <a:pos x="2" y="59"/>
                </a:cxn>
                <a:cxn ang="0">
                  <a:pos x="4" y="57"/>
                </a:cxn>
                <a:cxn ang="0">
                  <a:pos x="5" y="53"/>
                </a:cxn>
                <a:cxn ang="0">
                  <a:pos x="7" y="50"/>
                </a:cxn>
                <a:cxn ang="0">
                  <a:pos x="7" y="48"/>
                </a:cxn>
                <a:cxn ang="0">
                  <a:pos x="9" y="46"/>
                </a:cxn>
                <a:cxn ang="0">
                  <a:pos x="11" y="44"/>
                </a:cxn>
                <a:cxn ang="0">
                  <a:pos x="13" y="40"/>
                </a:cxn>
                <a:cxn ang="0">
                  <a:pos x="13" y="39"/>
                </a:cxn>
                <a:cxn ang="0">
                  <a:pos x="15" y="35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16" y="35"/>
                </a:cxn>
                <a:cxn ang="0">
                  <a:pos x="18" y="31"/>
                </a:cxn>
                <a:cxn ang="0">
                  <a:pos x="20" y="28"/>
                </a:cxn>
                <a:cxn ang="0">
                  <a:pos x="20" y="26"/>
                </a:cxn>
                <a:cxn ang="0">
                  <a:pos x="18" y="26"/>
                </a:cxn>
                <a:cxn ang="0">
                  <a:pos x="20" y="22"/>
                </a:cxn>
                <a:cxn ang="0">
                  <a:pos x="20" y="19"/>
                </a:cxn>
                <a:cxn ang="0">
                  <a:pos x="22" y="15"/>
                </a:cxn>
                <a:cxn ang="0">
                  <a:pos x="24" y="8"/>
                </a:cxn>
                <a:cxn ang="0">
                  <a:pos x="26" y="4"/>
                </a:cxn>
                <a:cxn ang="0">
                  <a:pos x="26" y="2"/>
                </a:cxn>
                <a:cxn ang="0">
                  <a:pos x="24" y="2"/>
                </a:cxn>
                <a:cxn ang="0">
                  <a:pos x="24" y="4"/>
                </a:cxn>
                <a:cxn ang="0">
                  <a:pos x="22" y="6"/>
                </a:cxn>
                <a:cxn ang="0">
                  <a:pos x="20" y="9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20" y="13"/>
                </a:cxn>
                <a:cxn ang="0">
                  <a:pos x="20" y="17"/>
                </a:cxn>
                <a:cxn ang="0">
                  <a:pos x="18" y="20"/>
                </a:cxn>
                <a:cxn ang="0">
                  <a:pos x="16" y="20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6" y="26"/>
                </a:cxn>
                <a:cxn ang="0">
                  <a:pos x="15" y="28"/>
                </a:cxn>
                <a:cxn ang="0">
                  <a:pos x="13" y="29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1" y="37"/>
                </a:cxn>
                <a:cxn ang="0">
                  <a:pos x="9" y="37"/>
                </a:cxn>
                <a:cxn ang="0">
                  <a:pos x="11" y="39"/>
                </a:cxn>
                <a:cxn ang="0">
                  <a:pos x="9" y="42"/>
                </a:cxn>
                <a:cxn ang="0">
                  <a:pos x="7" y="46"/>
                </a:cxn>
                <a:cxn ang="0">
                  <a:pos x="7" y="48"/>
                </a:cxn>
                <a:cxn ang="0">
                  <a:pos x="5" y="50"/>
                </a:cxn>
                <a:cxn ang="0">
                  <a:pos x="4" y="50"/>
                </a:cxn>
                <a:cxn ang="0">
                  <a:pos x="4" y="53"/>
                </a:cxn>
                <a:cxn ang="0">
                  <a:pos x="2" y="57"/>
                </a:cxn>
                <a:cxn ang="0">
                  <a:pos x="0" y="57"/>
                </a:cxn>
              </a:cxnLst>
              <a:rect l="0" t="0" r="r" b="b"/>
              <a:pathLst>
                <a:path w="26" h="59">
                  <a:moveTo>
                    <a:pt x="0" y="57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5"/>
                  </a:lnTo>
                  <a:lnTo>
                    <a:pt x="5" y="55"/>
                  </a:lnTo>
                  <a:lnTo>
                    <a:pt x="5" y="53"/>
                  </a:lnTo>
                  <a:lnTo>
                    <a:pt x="5" y="53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3" y="37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7"/>
                  </a:lnTo>
                  <a:lnTo>
                    <a:pt x="15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8" y="31"/>
                  </a:lnTo>
                  <a:lnTo>
                    <a:pt x="18" y="31"/>
                  </a:lnTo>
                  <a:lnTo>
                    <a:pt x="18" y="29"/>
                  </a:lnTo>
                  <a:lnTo>
                    <a:pt x="18" y="29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9"/>
                  </a:lnTo>
                  <a:lnTo>
                    <a:pt x="20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6" y="11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18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1" y="33"/>
                  </a:lnTo>
                  <a:lnTo>
                    <a:pt x="11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1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5"/>
            <p:cNvSpPr>
              <a:spLocks/>
            </p:cNvSpPr>
            <p:nvPr userDrawn="1"/>
          </p:nvSpPr>
          <p:spPr bwMode="auto">
            <a:xfrm>
              <a:off x="7254875" y="4732338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1" h="13">
                  <a:moveTo>
                    <a:pt x="7" y="11"/>
                  </a:move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6"/>
            <p:cNvSpPr>
              <a:spLocks/>
            </p:cNvSpPr>
            <p:nvPr userDrawn="1"/>
          </p:nvSpPr>
          <p:spPr bwMode="auto">
            <a:xfrm>
              <a:off x="7219950" y="4746625"/>
              <a:ext cx="20638" cy="26988"/>
            </a:xfrm>
            <a:custGeom>
              <a:avLst/>
              <a:gdLst/>
              <a:ahLst/>
              <a:cxnLst>
                <a:cxn ang="0">
                  <a:pos x="3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5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7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6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6"/>
                </a:cxn>
                <a:cxn ang="0">
                  <a:pos x="13" y="8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3" y="13"/>
                </a:cxn>
                <a:cxn ang="0">
                  <a:pos x="3" y="15"/>
                </a:cxn>
                <a:cxn ang="0">
                  <a:pos x="2" y="15"/>
                </a:cxn>
                <a:cxn ang="0">
                  <a:pos x="3" y="15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9"/>
                </a:cxn>
                <a:cxn ang="0">
                  <a:pos x="3" y="11"/>
                </a:cxn>
              </a:cxnLst>
              <a:rect l="0" t="0" r="r" b="b"/>
              <a:pathLst>
                <a:path w="13" h="17">
                  <a:moveTo>
                    <a:pt x="3" y="11"/>
                  </a:move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8"/>
                  </a:lnTo>
                  <a:lnTo>
                    <a:pt x="5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07"/>
            <p:cNvSpPr>
              <a:spLocks/>
            </p:cNvSpPr>
            <p:nvPr userDrawn="1"/>
          </p:nvSpPr>
          <p:spPr bwMode="auto">
            <a:xfrm>
              <a:off x="7205663" y="4770438"/>
              <a:ext cx="11113" cy="11113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</a:cxnLst>
              <a:rect l="0" t="0" r="r" b="b"/>
              <a:pathLst>
                <a:path w="7" h="7">
                  <a:moveTo>
                    <a:pt x="7" y="2"/>
                  </a:move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08"/>
            <p:cNvSpPr>
              <a:spLocks/>
            </p:cNvSpPr>
            <p:nvPr userDrawn="1"/>
          </p:nvSpPr>
          <p:spPr bwMode="auto">
            <a:xfrm>
              <a:off x="7191375" y="4778375"/>
              <a:ext cx="14288" cy="952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6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9"/>
            <p:cNvSpPr>
              <a:spLocks/>
            </p:cNvSpPr>
            <p:nvPr userDrawn="1"/>
          </p:nvSpPr>
          <p:spPr bwMode="auto">
            <a:xfrm>
              <a:off x="7191375" y="4778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10"/>
            <p:cNvSpPr>
              <a:spLocks/>
            </p:cNvSpPr>
            <p:nvPr userDrawn="1"/>
          </p:nvSpPr>
          <p:spPr bwMode="auto">
            <a:xfrm>
              <a:off x="7346950" y="4689475"/>
              <a:ext cx="11113" cy="79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11"/>
            <p:cNvSpPr>
              <a:spLocks/>
            </p:cNvSpPr>
            <p:nvPr userDrawn="1"/>
          </p:nvSpPr>
          <p:spPr bwMode="auto">
            <a:xfrm>
              <a:off x="7321550" y="4706938"/>
              <a:ext cx="11113" cy="14288"/>
            </a:xfrm>
            <a:custGeom>
              <a:avLst/>
              <a:gdLst/>
              <a:ahLst/>
              <a:cxnLst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</a:cxnLst>
              <a:rect l="0" t="0" r="r" b="b"/>
              <a:pathLst>
                <a:path w="7" h="9">
                  <a:moveTo>
                    <a:pt x="2" y="5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12"/>
            <p:cNvSpPr>
              <a:spLocks/>
            </p:cNvSpPr>
            <p:nvPr userDrawn="1"/>
          </p:nvSpPr>
          <p:spPr bwMode="auto">
            <a:xfrm>
              <a:off x="7304088" y="4718050"/>
              <a:ext cx="14288" cy="1111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7"/>
                </a:cxn>
                <a:cxn ang="0">
                  <a:pos x="3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7">
                  <a:moveTo>
                    <a:pt x="7" y="0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3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13"/>
            <p:cNvSpPr>
              <a:spLocks/>
            </p:cNvSpPr>
            <p:nvPr userDrawn="1"/>
          </p:nvSpPr>
          <p:spPr bwMode="auto">
            <a:xfrm>
              <a:off x="7242175" y="4732338"/>
              <a:ext cx="9525" cy="9525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14"/>
            <p:cNvSpPr>
              <a:spLocks/>
            </p:cNvSpPr>
            <p:nvPr userDrawn="1"/>
          </p:nvSpPr>
          <p:spPr bwMode="auto">
            <a:xfrm>
              <a:off x="7265988" y="4735513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15"/>
            <p:cNvSpPr>
              <a:spLocks/>
            </p:cNvSpPr>
            <p:nvPr userDrawn="1"/>
          </p:nvSpPr>
          <p:spPr bwMode="auto">
            <a:xfrm>
              <a:off x="7280275" y="4738688"/>
              <a:ext cx="317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16"/>
            <p:cNvSpPr>
              <a:spLocks/>
            </p:cNvSpPr>
            <p:nvPr userDrawn="1"/>
          </p:nvSpPr>
          <p:spPr bwMode="auto">
            <a:xfrm>
              <a:off x="7251700" y="4741863"/>
              <a:ext cx="6350" cy="3175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7"/>
            <p:cNvSpPr>
              <a:spLocks/>
            </p:cNvSpPr>
            <p:nvPr userDrawn="1"/>
          </p:nvSpPr>
          <p:spPr bwMode="auto">
            <a:xfrm>
              <a:off x="7272338" y="4745038"/>
              <a:ext cx="47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18"/>
            <p:cNvSpPr>
              <a:spLocks/>
            </p:cNvSpPr>
            <p:nvPr userDrawn="1"/>
          </p:nvSpPr>
          <p:spPr bwMode="auto">
            <a:xfrm>
              <a:off x="7258050" y="4745038"/>
              <a:ext cx="1588" cy="4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1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19"/>
            <p:cNvSpPr>
              <a:spLocks/>
            </p:cNvSpPr>
            <p:nvPr userDrawn="1"/>
          </p:nvSpPr>
          <p:spPr bwMode="auto">
            <a:xfrm>
              <a:off x="7245350" y="4746625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20"/>
            <p:cNvSpPr>
              <a:spLocks/>
            </p:cNvSpPr>
            <p:nvPr userDrawn="1"/>
          </p:nvSpPr>
          <p:spPr bwMode="auto">
            <a:xfrm>
              <a:off x="7234238" y="4745038"/>
              <a:ext cx="11113" cy="7938"/>
            </a:xfrm>
            <a:custGeom>
              <a:avLst/>
              <a:gdLst/>
              <a:ahLst/>
              <a:cxnLst>
                <a:cxn ang="0">
                  <a:pos x="2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</a:cxnLst>
              <a:rect l="0" t="0" r="r" b="b"/>
              <a:pathLst>
                <a:path w="7" h="5">
                  <a:moveTo>
                    <a:pt x="2" y="1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21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22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23"/>
            <p:cNvSpPr>
              <a:spLocks/>
            </p:cNvSpPr>
            <p:nvPr userDrawn="1"/>
          </p:nvSpPr>
          <p:spPr bwMode="auto">
            <a:xfrm>
              <a:off x="7375525" y="4660900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24"/>
            <p:cNvSpPr>
              <a:spLocks/>
            </p:cNvSpPr>
            <p:nvPr userDrawn="1"/>
          </p:nvSpPr>
          <p:spPr bwMode="auto">
            <a:xfrm>
              <a:off x="7364413" y="4675188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25"/>
            <p:cNvSpPr>
              <a:spLocks/>
            </p:cNvSpPr>
            <p:nvPr userDrawn="1"/>
          </p:nvSpPr>
          <p:spPr bwMode="auto">
            <a:xfrm>
              <a:off x="6378575" y="3935413"/>
              <a:ext cx="23813" cy="1111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5" y="5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3"/>
                </a:cxn>
                <a:cxn ang="0">
                  <a:pos x="15" y="3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26"/>
            <p:cNvSpPr>
              <a:spLocks/>
            </p:cNvSpPr>
            <p:nvPr userDrawn="1"/>
          </p:nvSpPr>
          <p:spPr bwMode="auto">
            <a:xfrm>
              <a:off x="6402388" y="3905250"/>
              <a:ext cx="63500" cy="4762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8"/>
                </a:cxn>
                <a:cxn ang="0">
                  <a:pos x="1" y="28"/>
                </a:cxn>
                <a:cxn ang="0">
                  <a:pos x="1" y="28"/>
                </a:cxn>
                <a:cxn ang="0">
                  <a:pos x="3" y="30"/>
                </a:cxn>
                <a:cxn ang="0">
                  <a:pos x="5" y="30"/>
                </a:cxn>
                <a:cxn ang="0">
                  <a:pos x="5" y="30"/>
                </a:cxn>
                <a:cxn ang="0">
                  <a:pos x="7" y="30"/>
                </a:cxn>
                <a:cxn ang="0">
                  <a:pos x="10" y="28"/>
                </a:cxn>
                <a:cxn ang="0">
                  <a:pos x="14" y="26"/>
                </a:cxn>
                <a:cxn ang="0">
                  <a:pos x="16" y="24"/>
                </a:cxn>
                <a:cxn ang="0">
                  <a:pos x="18" y="22"/>
                </a:cxn>
                <a:cxn ang="0">
                  <a:pos x="20" y="21"/>
                </a:cxn>
                <a:cxn ang="0">
                  <a:pos x="23" y="19"/>
                </a:cxn>
                <a:cxn ang="0">
                  <a:pos x="25" y="15"/>
                </a:cxn>
                <a:cxn ang="0">
                  <a:pos x="29" y="13"/>
                </a:cxn>
                <a:cxn ang="0">
                  <a:pos x="31" y="11"/>
                </a:cxn>
                <a:cxn ang="0">
                  <a:pos x="32" y="10"/>
                </a:cxn>
                <a:cxn ang="0">
                  <a:pos x="34" y="8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8" y="4"/>
                </a:cxn>
                <a:cxn ang="0">
                  <a:pos x="38" y="2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38" y="2"/>
                </a:cxn>
                <a:cxn ang="0">
                  <a:pos x="36" y="4"/>
                </a:cxn>
                <a:cxn ang="0">
                  <a:pos x="36" y="6"/>
                </a:cxn>
                <a:cxn ang="0">
                  <a:pos x="34" y="6"/>
                </a:cxn>
                <a:cxn ang="0">
                  <a:pos x="32" y="8"/>
                </a:cxn>
                <a:cxn ang="0">
                  <a:pos x="31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1" y="11"/>
                </a:cxn>
                <a:cxn ang="0">
                  <a:pos x="29" y="11"/>
                </a:cxn>
                <a:cxn ang="0">
                  <a:pos x="29" y="11"/>
                </a:cxn>
                <a:cxn ang="0">
                  <a:pos x="29" y="13"/>
                </a:cxn>
                <a:cxn ang="0">
                  <a:pos x="29" y="13"/>
                </a:cxn>
                <a:cxn ang="0">
                  <a:pos x="25" y="13"/>
                </a:cxn>
                <a:cxn ang="0">
                  <a:pos x="25" y="15"/>
                </a:cxn>
                <a:cxn ang="0">
                  <a:pos x="21" y="17"/>
                </a:cxn>
                <a:cxn ang="0">
                  <a:pos x="20" y="19"/>
                </a:cxn>
                <a:cxn ang="0">
                  <a:pos x="18" y="19"/>
                </a:cxn>
                <a:cxn ang="0">
                  <a:pos x="18" y="19"/>
                </a:cxn>
                <a:cxn ang="0">
                  <a:pos x="18" y="21"/>
                </a:cxn>
                <a:cxn ang="0">
                  <a:pos x="18" y="21"/>
                </a:cxn>
                <a:cxn ang="0">
                  <a:pos x="16" y="21"/>
                </a:cxn>
                <a:cxn ang="0">
                  <a:pos x="14" y="22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7" y="28"/>
                </a:cxn>
                <a:cxn ang="0">
                  <a:pos x="5" y="28"/>
                </a:cxn>
                <a:cxn ang="0">
                  <a:pos x="1" y="26"/>
                </a:cxn>
                <a:cxn ang="0">
                  <a:pos x="0" y="26"/>
                </a:cxn>
              </a:cxnLst>
              <a:rect l="0" t="0" r="r" b="b"/>
              <a:pathLst>
                <a:path w="40" h="30">
                  <a:moveTo>
                    <a:pt x="0" y="26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7" y="30"/>
                  </a:lnTo>
                  <a:lnTo>
                    <a:pt x="7" y="28"/>
                  </a:lnTo>
                  <a:lnTo>
                    <a:pt x="10" y="28"/>
                  </a:lnTo>
                  <a:lnTo>
                    <a:pt x="12" y="26"/>
                  </a:lnTo>
                  <a:lnTo>
                    <a:pt x="14" y="26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7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31" y="11"/>
                  </a:lnTo>
                  <a:lnTo>
                    <a:pt x="32" y="11"/>
                  </a:lnTo>
                  <a:lnTo>
                    <a:pt x="32" y="10"/>
                  </a:lnTo>
                  <a:lnTo>
                    <a:pt x="34" y="10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40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4" y="8"/>
                  </a:lnTo>
                  <a:lnTo>
                    <a:pt x="32" y="8"/>
                  </a:lnTo>
                  <a:lnTo>
                    <a:pt x="31" y="8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5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6" y="22"/>
                  </a:lnTo>
                  <a:lnTo>
                    <a:pt x="14" y="22"/>
                  </a:lnTo>
                  <a:lnTo>
                    <a:pt x="14" y="2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5" y="28"/>
                  </a:lnTo>
                  <a:lnTo>
                    <a:pt x="3" y="28"/>
                  </a:lnTo>
                  <a:lnTo>
                    <a:pt x="1" y="26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27"/>
            <p:cNvSpPr>
              <a:spLocks/>
            </p:cNvSpPr>
            <p:nvPr userDrawn="1"/>
          </p:nvSpPr>
          <p:spPr bwMode="auto">
            <a:xfrm>
              <a:off x="6469063" y="3887788"/>
              <a:ext cx="14288" cy="1587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3" y="8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9" h="10">
                  <a:moveTo>
                    <a:pt x="0" y="8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1" y="10"/>
                  </a:lnTo>
                  <a:lnTo>
                    <a:pt x="1" y="8"/>
                  </a:lnTo>
                  <a:lnTo>
                    <a:pt x="3" y="8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28"/>
            <p:cNvSpPr>
              <a:spLocks/>
            </p:cNvSpPr>
            <p:nvPr userDrawn="1"/>
          </p:nvSpPr>
          <p:spPr bwMode="auto">
            <a:xfrm>
              <a:off x="5832475" y="3921125"/>
              <a:ext cx="41275" cy="1111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0" y="3"/>
                </a:cxn>
                <a:cxn ang="0">
                  <a:pos x="8" y="3"/>
                </a:cxn>
                <a:cxn ang="0">
                  <a:pos x="6" y="3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5"/>
                </a:cxn>
                <a:cxn ang="0">
                  <a:pos x="8" y="3"/>
                </a:cxn>
                <a:cxn ang="0">
                  <a:pos x="10" y="3"/>
                </a:cxn>
                <a:cxn ang="0">
                  <a:pos x="11" y="3"/>
                </a:cxn>
                <a:cxn ang="0">
                  <a:pos x="13" y="1"/>
                </a:cxn>
                <a:cxn ang="0">
                  <a:pos x="17" y="1"/>
                </a:cxn>
                <a:cxn ang="0">
                  <a:pos x="19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</a:cxnLst>
              <a:rect l="0" t="0" r="r" b="b"/>
              <a:pathLst>
                <a:path w="26" h="7">
                  <a:moveTo>
                    <a:pt x="19" y="0"/>
                  </a:moveTo>
                  <a:lnTo>
                    <a:pt x="19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10" y="3"/>
                  </a:lnTo>
                  <a:lnTo>
                    <a:pt x="8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8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3" y="3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29"/>
            <p:cNvSpPr>
              <a:spLocks/>
            </p:cNvSpPr>
            <p:nvPr userDrawn="1"/>
          </p:nvSpPr>
          <p:spPr bwMode="auto">
            <a:xfrm>
              <a:off x="5757863" y="3938588"/>
              <a:ext cx="39688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11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5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5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1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5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30"/>
            <p:cNvSpPr>
              <a:spLocks/>
            </p:cNvSpPr>
            <p:nvPr userDrawn="1"/>
          </p:nvSpPr>
          <p:spPr bwMode="auto">
            <a:xfrm>
              <a:off x="5803900" y="3938588"/>
              <a:ext cx="174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11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31"/>
            <p:cNvSpPr>
              <a:spLocks/>
            </p:cNvSpPr>
            <p:nvPr userDrawn="1"/>
          </p:nvSpPr>
          <p:spPr bwMode="auto">
            <a:xfrm>
              <a:off x="5691188" y="4195763"/>
              <a:ext cx="111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32"/>
            <p:cNvSpPr>
              <a:spLocks/>
            </p:cNvSpPr>
            <p:nvPr userDrawn="1"/>
          </p:nvSpPr>
          <p:spPr bwMode="auto">
            <a:xfrm>
              <a:off x="4425950" y="4468813"/>
              <a:ext cx="73025" cy="73025"/>
            </a:xfrm>
            <a:custGeom>
              <a:avLst/>
              <a:gdLst/>
              <a:ahLst/>
              <a:cxnLst>
                <a:cxn ang="0">
                  <a:pos x="6" y="35"/>
                </a:cxn>
                <a:cxn ang="0">
                  <a:pos x="6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4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4" y="35"/>
                </a:cxn>
                <a:cxn ang="0">
                  <a:pos x="4" y="36"/>
                </a:cxn>
                <a:cxn ang="0">
                  <a:pos x="4" y="38"/>
                </a:cxn>
                <a:cxn ang="0">
                  <a:pos x="4" y="40"/>
                </a:cxn>
                <a:cxn ang="0">
                  <a:pos x="2" y="42"/>
                </a:cxn>
                <a:cxn ang="0">
                  <a:pos x="2" y="44"/>
                </a:cxn>
                <a:cxn ang="0">
                  <a:pos x="2" y="46"/>
                </a:cxn>
                <a:cxn ang="0">
                  <a:pos x="6" y="40"/>
                </a:cxn>
                <a:cxn ang="0">
                  <a:pos x="13" y="35"/>
                </a:cxn>
                <a:cxn ang="0">
                  <a:pos x="17" y="31"/>
                </a:cxn>
                <a:cxn ang="0">
                  <a:pos x="22" y="27"/>
                </a:cxn>
                <a:cxn ang="0">
                  <a:pos x="26" y="24"/>
                </a:cxn>
                <a:cxn ang="0">
                  <a:pos x="31" y="18"/>
                </a:cxn>
                <a:cxn ang="0">
                  <a:pos x="40" y="13"/>
                </a:cxn>
                <a:cxn ang="0">
                  <a:pos x="46" y="9"/>
                </a:cxn>
                <a:cxn ang="0">
                  <a:pos x="46" y="5"/>
                </a:cxn>
                <a:cxn ang="0">
                  <a:pos x="46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42" y="5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0" y="9"/>
                </a:cxn>
                <a:cxn ang="0">
                  <a:pos x="35" y="11"/>
                </a:cxn>
                <a:cxn ang="0">
                  <a:pos x="31" y="13"/>
                </a:cxn>
                <a:cxn ang="0">
                  <a:pos x="31" y="13"/>
                </a:cxn>
                <a:cxn ang="0">
                  <a:pos x="35" y="11"/>
                </a:cxn>
                <a:cxn ang="0">
                  <a:pos x="37" y="11"/>
                </a:cxn>
                <a:cxn ang="0">
                  <a:pos x="35" y="13"/>
                </a:cxn>
                <a:cxn ang="0">
                  <a:pos x="33" y="15"/>
                </a:cxn>
                <a:cxn ang="0">
                  <a:pos x="31" y="15"/>
                </a:cxn>
                <a:cxn ang="0">
                  <a:pos x="29" y="15"/>
                </a:cxn>
                <a:cxn ang="0">
                  <a:pos x="29" y="15"/>
                </a:cxn>
                <a:cxn ang="0">
                  <a:pos x="29" y="16"/>
                </a:cxn>
                <a:cxn ang="0">
                  <a:pos x="28" y="15"/>
                </a:cxn>
                <a:cxn ang="0">
                  <a:pos x="26" y="16"/>
                </a:cxn>
                <a:cxn ang="0">
                  <a:pos x="24" y="18"/>
                </a:cxn>
                <a:cxn ang="0">
                  <a:pos x="26" y="18"/>
                </a:cxn>
                <a:cxn ang="0">
                  <a:pos x="24" y="18"/>
                </a:cxn>
                <a:cxn ang="0">
                  <a:pos x="22" y="18"/>
                </a:cxn>
                <a:cxn ang="0">
                  <a:pos x="24" y="20"/>
                </a:cxn>
                <a:cxn ang="0">
                  <a:pos x="20" y="22"/>
                </a:cxn>
                <a:cxn ang="0">
                  <a:pos x="20" y="24"/>
                </a:cxn>
                <a:cxn ang="0">
                  <a:pos x="19" y="26"/>
                </a:cxn>
                <a:cxn ang="0">
                  <a:pos x="17" y="26"/>
                </a:cxn>
                <a:cxn ang="0">
                  <a:pos x="15" y="26"/>
                </a:cxn>
                <a:cxn ang="0">
                  <a:pos x="17" y="27"/>
                </a:cxn>
                <a:cxn ang="0">
                  <a:pos x="15" y="27"/>
                </a:cxn>
                <a:cxn ang="0">
                  <a:pos x="11" y="29"/>
                </a:cxn>
                <a:cxn ang="0">
                  <a:pos x="9" y="31"/>
                </a:cxn>
                <a:cxn ang="0">
                  <a:pos x="8" y="31"/>
                </a:cxn>
                <a:cxn ang="0">
                  <a:pos x="8" y="33"/>
                </a:cxn>
                <a:cxn ang="0">
                  <a:pos x="8" y="35"/>
                </a:cxn>
                <a:cxn ang="0">
                  <a:pos x="8" y="35"/>
                </a:cxn>
                <a:cxn ang="0">
                  <a:pos x="6" y="36"/>
                </a:cxn>
              </a:cxnLst>
              <a:rect l="0" t="0" r="r" b="b"/>
              <a:pathLst>
                <a:path w="46" h="46">
                  <a:moveTo>
                    <a:pt x="6" y="36"/>
                  </a:moveTo>
                  <a:lnTo>
                    <a:pt x="6" y="36"/>
                  </a:lnTo>
                  <a:lnTo>
                    <a:pt x="6" y="36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4" y="31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6"/>
                  </a:lnTo>
                  <a:lnTo>
                    <a:pt x="4" y="36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4" y="44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8"/>
                  </a:lnTo>
                  <a:lnTo>
                    <a:pt x="11" y="36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20" y="27"/>
                  </a:lnTo>
                  <a:lnTo>
                    <a:pt x="22" y="27"/>
                  </a:lnTo>
                  <a:lnTo>
                    <a:pt x="22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2"/>
                  </a:lnTo>
                  <a:lnTo>
                    <a:pt x="29" y="20"/>
                  </a:lnTo>
                  <a:lnTo>
                    <a:pt x="29" y="20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5" y="16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2" y="13"/>
                  </a:lnTo>
                  <a:lnTo>
                    <a:pt x="44" y="11"/>
                  </a:lnTo>
                  <a:lnTo>
                    <a:pt x="46" y="9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4" y="5"/>
                  </a:lnTo>
                  <a:lnTo>
                    <a:pt x="44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39" y="11"/>
                  </a:lnTo>
                  <a:lnTo>
                    <a:pt x="37" y="11"/>
                  </a:lnTo>
                  <a:lnTo>
                    <a:pt x="35" y="11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3" y="13"/>
                  </a:lnTo>
                  <a:lnTo>
                    <a:pt x="33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8" y="16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1" y="29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9" y="35"/>
                  </a:lnTo>
                  <a:lnTo>
                    <a:pt x="8" y="36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6" y="36"/>
                  </a:lnTo>
                  <a:lnTo>
                    <a:pt x="6" y="3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3"/>
            <p:cNvSpPr>
              <a:spLocks/>
            </p:cNvSpPr>
            <p:nvPr userDrawn="1"/>
          </p:nvSpPr>
          <p:spPr bwMode="auto">
            <a:xfrm>
              <a:off x="4394200" y="4529138"/>
              <a:ext cx="31750" cy="58738"/>
            </a:xfrm>
            <a:custGeom>
              <a:avLst/>
              <a:gdLst/>
              <a:ahLst/>
              <a:cxnLst>
                <a:cxn ang="0">
                  <a:pos x="9" y="24"/>
                </a:cxn>
                <a:cxn ang="0">
                  <a:pos x="6" y="28"/>
                </a:cxn>
                <a:cxn ang="0">
                  <a:pos x="2" y="33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2" y="31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4" y="26"/>
                </a:cxn>
                <a:cxn ang="0">
                  <a:pos x="6" y="24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9" y="19"/>
                </a:cxn>
                <a:cxn ang="0">
                  <a:pos x="9" y="19"/>
                </a:cxn>
                <a:cxn ang="0">
                  <a:pos x="7" y="17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11" y="4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7" y="0"/>
                </a:cxn>
                <a:cxn ang="0">
                  <a:pos x="18" y="0"/>
                </a:cxn>
                <a:cxn ang="0">
                  <a:pos x="20" y="2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1"/>
                </a:cxn>
                <a:cxn ang="0">
                  <a:pos x="13" y="17"/>
                </a:cxn>
                <a:cxn ang="0">
                  <a:pos x="9" y="20"/>
                </a:cxn>
              </a:cxnLst>
              <a:rect l="0" t="0" r="r" b="b"/>
              <a:pathLst>
                <a:path w="20" h="37">
                  <a:moveTo>
                    <a:pt x="9" y="20"/>
                  </a:moveTo>
                  <a:lnTo>
                    <a:pt x="9" y="22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6" y="28"/>
                  </a:lnTo>
                  <a:lnTo>
                    <a:pt x="6" y="30"/>
                  </a:lnTo>
                  <a:lnTo>
                    <a:pt x="4" y="31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7" y="11"/>
                  </a:lnTo>
                  <a:lnTo>
                    <a:pt x="17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9"/>
                  </a:lnTo>
                  <a:lnTo>
                    <a:pt x="9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34"/>
            <p:cNvSpPr>
              <a:spLocks/>
            </p:cNvSpPr>
            <p:nvPr userDrawn="1"/>
          </p:nvSpPr>
          <p:spPr bwMode="auto">
            <a:xfrm>
              <a:off x="4341813" y="4591050"/>
              <a:ext cx="52388" cy="123825"/>
            </a:xfrm>
            <a:custGeom>
              <a:avLst/>
              <a:gdLst/>
              <a:ahLst/>
              <a:cxnLst>
                <a:cxn ang="0">
                  <a:pos x="13" y="40"/>
                </a:cxn>
                <a:cxn ang="0">
                  <a:pos x="11" y="44"/>
                </a:cxn>
                <a:cxn ang="0">
                  <a:pos x="8" y="53"/>
                </a:cxn>
                <a:cxn ang="0">
                  <a:pos x="6" y="58"/>
                </a:cxn>
                <a:cxn ang="0">
                  <a:pos x="4" y="71"/>
                </a:cxn>
                <a:cxn ang="0">
                  <a:pos x="2" y="78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2" y="75"/>
                </a:cxn>
                <a:cxn ang="0">
                  <a:pos x="0" y="73"/>
                </a:cxn>
                <a:cxn ang="0">
                  <a:pos x="2" y="71"/>
                </a:cxn>
                <a:cxn ang="0">
                  <a:pos x="2" y="71"/>
                </a:cxn>
                <a:cxn ang="0">
                  <a:pos x="4" y="67"/>
                </a:cxn>
                <a:cxn ang="0">
                  <a:pos x="2" y="65"/>
                </a:cxn>
                <a:cxn ang="0">
                  <a:pos x="2" y="62"/>
                </a:cxn>
                <a:cxn ang="0">
                  <a:pos x="4" y="56"/>
                </a:cxn>
                <a:cxn ang="0">
                  <a:pos x="6" y="53"/>
                </a:cxn>
                <a:cxn ang="0">
                  <a:pos x="6" y="51"/>
                </a:cxn>
                <a:cxn ang="0">
                  <a:pos x="6" y="47"/>
                </a:cxn>
                <a:cxn ang="0">
                  <a:pos x="6" y="45"/>
                </a:cxn>
                <a:cxn ang="0">
                  <a:pos x="9" y="42"/>
                </a:cxn>
                <a:cxn ang="0">
                  <a:pos x="11" y="36"/>
                </a:cxn>
                <a:cxn ang="0">
                  <a:pos x="11" y="34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29"/>
                </a:cxn>
                <a:cxn ang="0">
                  <a:pos x="13" y="27"/>
                </a:cxn>
                <a:cxn ang="0">
                  <a:pos x="11" y="23"/>
                </a:cxn>
                <a:cxn ang="0">
                  <a:pos x="13" y="25"/>
                </a:cxn>
                <a:cxn ang="0">
                  <a:pos x="17" y="25"/>
                </a:cxn>
                <a:cxn ang="0">
                  <a:pos x="17" y="27"/>
                </a:cxn>
                <a:cxn ang="0">
                  <a:pos x="19" y="27"/>
                </a:cxn>
                <a:cxn ang="0">
                  <a:pos x="19" y="25"/>
                </a:cxn>
                <a:cxn ang="0">
                  <a:pos x="19" y="23"/>
                </a:cxn>
                <a:cxn ang="0">
                  <a:pos x="19" y="23"/>
                </a:cxn>
                <a:cxn ang="0">
                  <a:pos x="20" y="22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4" y="14"/>
                </a:cxn>
                <a:cxn ang="0">
                  <a:pos x="24" y="12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8" y="7"/>
                </a:cxn>
                <a:cxn ang="0">
                  <a:pos x="28" y="5"/>
                </a:cxn>
                <a:cxn ang="0">
                  <a:pos x="28" y="3"/>
                </a:cxn>
                <a:cxn ang="0">
                  <a:pos x="29" y="3"/>
                </a:cxn>
                <a:cxn ang="0">
                  <a:pos x="29" y="2"/>
                </a:cxn>
                <a:cxn ang="0">
                  <a:pos x="28" y="2"/>
                </a:cxn>
                <a:cxn ang="0">
                  <a:pos x="26" y="2"/>
                </a:cxn>
                <a:cxn ang="0">
                  <a:pos x="31" y="0"/>
                </a:cxn>
                <a:cxn ang="0">
                  <a:pos x="33" y="2"/>
                </a:cxn>
                <a:cxn ang="0">
                  <a:pos x="29" y="5"/>
                </a:cxn>
                <a:cxn ang="0">
                  <a:pos x="26" y="14"/>
                </a:cxn>
                <a:cxn ang="0">
                  <a:pos x="20" y="22"/>
                </a:cxn>
                <a:cxn ang="0">
                  <a:pos x="15" y="38"/>
                </a:cxn>
              </a:cxnLst>
              <a:rect l="0" t="0" r="r" b="b"/>
              <a:pathLst>
                <a:path w="33" h="78">
                  <a:moveTo>
                    <a:pt x="15" y="38"/>
                  </a:moveTo>
                  <a:lnTo>
                    <a:pt x="15" y="38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2"/>
                  </a:lnTo>
                  <a:lnTo>
                    <a:pt x="13" y="42"/>
                  </a:lnTo>
                  <a:lnTo>
                    <a:pt x="11" y="44"/>
                  </a:lnTo>
                  <a:lnTo>
                    <a:pt x="11" y="45"/>
                  </a:lnTo>
                  <a:lnTo>
                    <a:pt x="9" y="47"/>
                  </a:lnTo>
                  <a:lnTo>
                    <a:pt x="9" y="49"/>
                  </a:lnTo>
                  <a:lnTo>
                    <a:pt x="8" y="53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6"/>
                  </a:lnTo>
                  <a:lnTo>
                    <a:pt x="6" y="58"/>
                  </a:lnTo>
                  <a:lnTo>
                    <a:pt x="6" y="62"/>
                  </a:lnTo>
                  <a:lnTo>
                    <a:pt x="4" y="65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3"/>
                  </a:lnTo>
                  <a:lnTo>
                    <a:pt x="4" y="76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3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7"/>
                  </a:lnTo>
                  <a:lnTo>
                    <a:pt x="4" y="67"/>
                  </a:lnTo>
                  <a:lnTo>
                    <a:pt x="4" y="65"/>
                  </a:lnTo>
                  <a:lnTo>
                    <a:pt x="4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4" y="58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6" y="53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7"/>
                  </a:lnTo>
                  <a:lnTo>
                    <a:pt x="6" y="47"/>
                  </a:lnTo>
                  <a:lnTo>
                    <a:pt x="8" y="47"/>
                  </a:lnTo>
                  <a:lnTo>
                    <a:pt x="6" y="45"/>
                  </a:lnTo>
                  <a:lnTo>
                    <a:pt x="6" y="45"/>
                  </a:lnTo>
                  <a:lnTo>
                    <a:pt x="8" y="45"/>
                  </a:lnTo>
                  <a:lnTo>
                    <a:pt x="8" y="44"/>
                  </a:lnTo>
                  <a:lnTo>
                    <a:pt x="8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38"/>
                  </a:lnTo>
                  <a:lnTo>
                    <a:pt x="9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5"/>
                  </a:lnTo>
                  <a:lnTo>
                    <a:pt x="11" y="25"/>
                  </a:lnTo>
                  <a:lnTo>
                    <a:pt x="11" y="25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5"/>
                  </a:lnTo>
                  <a:lnTo>
                    <a:pt x="17" y="25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4" y="14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8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9" y="2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2"/>
                  </a:lnTo>
                  <a:lnTo>
                    <a:pt x="31" y="2"/>
                  </a:lnTo>
                  <a:lnTo>
                    <a:pt x="31" y="3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5"/>
                  </a:lnTo>
                  <a:lnTo>
                    <a:pt x="19" y="29"/>
                  </a:lnTo>
                  <a:lnTo>
                    <a:pt x="17" y="33"/>
                  </a:lnTo>
                  <a:lnTo>
                    <a:pt x="15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35"/>
            <p:cNvSpPr>
              <a:spLocks/>
            </p:cNvSpPr>
            <p:nvPr userDrawn="1"/>
          </p:nvSpPr>
          <p:spPr bwMode="auto">
            <a:xfrm>
              <a:off x="4341813" y="4718050"/>
              <a:ext cx="58738" cy="217488"/>
            </a:xfrm>
            <a:custGeom>
              <a:avLst/>
              <a:gdLst/>
              <a:ahLst/>
              <a:cxnLst>
                <a:cxn ang="0">
                  <a:pos x="6" y="48"/>
                </a:cxn>
                <a:cxn ang="0">
                  <a:pos x="6" y="44"/>
                </a:cxn>
                <a:cxn ang="0">
                  <a:pos x="4" y="40"/>
                </a:cxn>
                <a:cxn ang="0">
                  <a:pos x="6" y="37"/>
                </a:cxn>
                <a:cxn ang="0">
                  <a:pos x="4" y="35"/>
                </a:cxn>
                <a:cxn ang="0">
                  <a:pos x="4" y="31"/>
                </a:cxn>
                <a:cxn ang="0">
                  <a:pos x="4" y="29"/>
                </a:cxn>
                <a:cxn ang="0">
                  <a:pos x="2" y="26"/>
                </a:cxn>
                <a:cxn ang="0">
                  <a:pos x="2" y="22"/>
                </a:cxn>
                <a:cxn ang="0">
                  <a:pos x="2" y="17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7"/>
                </a:cxn>
                <a:cxn ang="0">
                  <a:pos x="4" y="18"/>
                </a:cxn>
                <a:cxn ang="0">
                  <a:pos x="6" y="31"/>
                </a:cxn>
                <a:cxn ang="0">
                  <a:pos x="8" y="44"/>
                </a:cxn>
                <a:cxn ang="0">
                  <a:pos x="15" y="64"/>
                </a:cxn>
                <a:cxn ang="0">
                  <a:pos x="19" y="77"/>
                </a:cxn>
                <a:cxn ang="0">
                  <a:pos x="24" y="90"/>
                </a:cxn>
                <a:cxn ang="0">
                  <a:pos x="31" y="112"/>
                </a:cxn>
                <a:cxn ang="0">
                  <a:pos x="35" y="130"/>
                </a:cxn>
                <a:cxn ang="0">
                  <a:pos x="35" y="135"/>
                </a:cxn>
                <a:cxn ang="0">
                  <a:pos x="35" y="132"/>
                </a:cxn>
                <a:cxn ang="0">
                  <a:pos x="33" y="126"/>
                </a:cxn>
                <a:cxn ang="0">
                  <a:pos x="33" y="121"/>
                </a:cxn>
                <a:cxn ang="0">
                  <a:pos x="31" y="117"/>
                </a:cxn>
                <a:cxn ang="0">
                  <a:pos x="31" y="115"/>
                </a:cxn>
                <a:cxn ang="0">
                  <a:pos x="29" y="113"/>
                </a:cxn>
                <a:cxn ang="0">
                  <a:pos x="29" y="110"/>
                </a:cxn>
                <a:cxn ang="0">
                  <a:pos x="29" y="106"/>
                </a:cxn>
                <a:cxn ang="0">
                  <a:pos x="28" y="102"/>
                </a:cxn>
                <a:cxn ang="0">
                  <a:pos x="28" y="101"/>
                </a:cxn>
                <a:cxn ang="0">
                  <a:pos x="26" y="97"/>
                </a:cxn>
                <a:cxn ang="0">
                  <a:pos x="26" y="95"/>
                </a:cxn>
                <a:cxn ang="0">
                  <a:pos x="24" y="93"/>
                </a:cxn>
                <a:cxn ang="0">
                  <a:pos x="24" y="91"/>
                </a:cxn>
                <a:cxn ang="0">
                  <a:pos x="22" y="90"/>
                </a:cxn>
                <a:cxn ang="0">
                  <a:pos x="22" y="88"/>
                </a:cxn>
                <a:cxn ang="0">
                  <a:pos x="22" y="86"/>
                </a:cxn>
                <a:cxn ang="0">
                  <a:pos x="20" y="84"/>
                </a:cxn>
                <a:cxn ang="0">
                  <a:pos x="20" y="82"/>
                </a:cxn>
                <a:cxn ang="0">
                  <a:pos x="20" y="80"/>
                </a:cxn>
                <a:cxn ang="0">
                  <a:pos x="19" y="77"/>
                </a:cxn>
                <a:cxn ang="0">
                  <a:pos x="17" y="73"/>
                </a:cxn>
                <a:cxn ang="0">
                  <a:pos x="17" y="71"/>
                </a:cxn>
                <a:cxn ang="0">
                  <a:pos x="15" y="70"/>
                </a:cxn>
                <a:cxn ang="0">
                  <a:pos x="15" y="68"/>
                </a:cxn>
                <a:cxn ang="0">
                  <a:pos x="13" y="70"/>
                </a:cxn>
                <a:cxn ang="0">
                  <a:pos x="11" y="68"/>
                </a:cxn>
                <a:cxn ang="0">
                  <a:pos x="13" y="66"/>
                </a:cxn>
                <a:cxn ang="0">
                  <a:pos x="11" y="66"/>
                </a:cxn>
                <a:cxn ang="0">
                  <a:pos x="11" y="64"/>
                </a:cxn>
                <a:cxn ang="0">
                  <a:pos x="9" y="60"/>
                </a:cxn>
                <a:cxn ang="0">
                  <a:pos x="9" y="59"/>
                </a:cxn>
                <a:cxn ang="0">
                  <a:pos x="11" y="59"/>
                </a:cxn>
                <a:cxn ang="0">
                  <a:pos x="8" y="57"/>
                </a:cxn>
                <a:cxn ang="0">
                  <a:pos x="8" y="55"/>
                </a:cxn>
                <a:cxn ang="0">
                  <a:pos x="9" y="53"/>
                </a:cxn>
              </a:cxnLst>
              <a:rect l="0" t="0" r="r" b="b"/>
              <a:pathLst>
                <a:path w="37" h="137">
                  <a:moveTo>
                    <a:pt x="8" y="51"/>
                  </a:moveTo>
                  <a:lnTo>
                    <a:pt x="8" y="51"/>
                  </a:lnTo>
                  <a:lnTo>
                    <a:pt x="8" y="51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4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4" y="38"/>
                  </a:lnTo>
                  <a:lnTo>
                    <a:pt x="4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7"/>
                  </a:lnTo>
                  <a:lnTo>
                    <a:pt x="4" y="29"/>
                  </a:lnTo>
                  <a:lnTo>
                    <a:pt x="4" y="31"/>
                  </a:lnTo>
                  <a:lnTo>
                    <a:pt x="6" y="31"/>
                  </a:lnTo>
                  <a:lnTo>
                    <a:pt x="6" y="33"/>
                  </a:lnTo>
                  <a:lnTo>
                    <a:pt x="6" y="35"/>
                  </a:lnTo>
                  <a:lnTo>
                    <a:pt x="6" y="37"/>
                  </a:lnTo>
                  <a:lnTo>
                    <a:pt x="6" y="38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8" y="42"/>
                  </a:lnTo>
                  <a:lnTo>
                    <a:pt x="8" y="44"/>
                  </a:lnTo>
                  <a:lnTo>
                    <a:pt x="8" y="46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11" y="55"/>
                  </a:lnTo>
                  <a:lnTo>
                    <a:pt x="11" y="57"/>
                  </a:lnTo>
                  <a:lnTo>
                    <a:pt x="13" y="60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5" y="64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7" y="68"/>
                  </a:lnTo>
                  <a:lnTo>
                    <a:pt x="17" y="70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19" y="77"/>
                  </a:lnTo>
                  <a:lnTo>
                    <a:pt x="20" y="79"/>
                  </a:lnTo>
                  <a:lnTo>
                    <a:pt x="20" y="80"/>
                  </a:lnTo>
                  <a:lnTo>
                    <a:pt x="20" y="82"/>
                  </a:lnTo>
                  <a:lnTo>
                    <a:pt x="22" y="84"/>
                  </a:lnTo>
                  <a:lnTo>
                    <a:pt x="24" y="86"/>
                  </a:lnTo>
                  <a:lnTo>
                    <a:pt x="24" y="88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6" y="93"/>
                  </a:lnTo>
                  <a:lnTo>
                    <a:pt x="28" y="95"/>
                  </a:lnTo>
                  <a:lnTo>
                    <a:pt x="28" y="99"/>
                  </a:lnTo>
                  <a:lnTo>
                    <a:pt x="29" y="104"/>
                  </a:lnTo>
                  <a:lnTo>
                    <a:pt x="29" y="106"/>
                  </a:lnTo>
                  <a:lnTo>
                    <a:pt x="31" y="108"/>
                  </a:lnTo>
                  <a:lnTo>
                    <a:pt x="31" y="110"/>
                  </a:lnTo>
                  <a:lnTo>
                    <a:pt x="31" y="112"/>
                  </a:lnTo>
                  <a:lnTo>
                    <a:pt x="31" y="113"/>
                  </a:lnTo>
                  <a:lnTo>
                    <a:pt x="33" y="117"/>
                  </a:lnTo>
                  <a:lnTo>
                    <a:pt x="33" y="119"/>
                  </a:lnTo>
                  <a:lnTo>
                    <a:pt x="33" y="123"/>
                  </a:lnTo>
                  <a:lnTo>
                    <a:pt x="35" y="124"/>
                  </a:lnTo>
                  <a:lnTo>
                    <a:pt x="35" y="126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2"/>
                  </a:lnTo>
                  <a:lnTo>
                    <a:pt x="37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5" y="137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3" y="132"/>
                  </a:lnTo>
                  <a:lnTo>
                    <a:pt x="33" y="130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5" y="128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4"/>
                  </a:lnTo>
                  <a:lnTo>
                    <a:pt x="33" y="124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1" y="119"/>
                  </a:lnTo>
                  <a:lnTo>
                    <a:pt x="31" y="119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31" y="113"/>
                  </a:lnTo>
                  <a:lnTo>
                    <a:pt x="29" y="112"/>
                  </a:lnTo>
                  <a:lnTo>
                    <a:pt x="29" y="112"/>
                  </a:lnTo>
                  <a:lnTo>
                    <a:pt x="31" y="112"/>
                  </a:lnTo>
                  <a:lnTo>
                    <a:pt x="31" y="112"/>
                  </a:lnTo>
                  <a:lnTo>
                    <a:pt x="31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26" y="99"/>
                  </a:lnTo>
                  <a:lnTo>
                    <a:pt x="26" y="99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24" y="90"/>
                  </a:lnTo>
                  <a:lnTo>
                    <a:pt x="24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0" y="86"/>
                  </a:lnTo>
                  <a:lnTo>
                    <a:pt x="20" y="86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79"/>
                  </a:lnTo>
                  <a:lnTo>
                    <a:pt x="20" y="79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7" y="75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7" y="71"/>
                  </a:lnTo>
                  <a:lnTo>
                    <a:pt x="17" y="70"/>
                  </a:lnTo>
                  <a:lnTo>
                    <a:pt x="17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1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1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3" y="68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8" y="53"/>
                  </a:lnTo>
                  <a:lnTo>
                    <a:pt x="9" y="51"/>
                  </a:lnTo>
                  <a:lnTo>
                    <a:pt x="8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36"/>
            <p:cNvSpPr>
              <a:spLocks/>
            </p:cNvSpPr>
            <p:nvPr userDrawn="1"/>
          </p:nvSpPr>
          <p:spPr bwMode="auto">
            <a:xfrm>
              <a:off x="501650" y="3203575"/>
              <a:ext cx="23813" cy="11113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6"/>
                </a:cxn>
                <a:cxn ang="0">
                  <a:pos x="6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37"/>
            <p:cNvSpPr>
              <a:spLocks/>
            </p:cNvSpPr>
            <p:nvPr userDrawn="1"/>
          </p:nvSpPr>
          <p:spPr bwMode="auto">
            <a:xfrm>
              <a:off x="533400" y="3217863"/>
              <a:ext cx="44450" cy="26988"/>
            </a:xfrm>
            <a:custGeom>
              <a:avLst/>
              <a:gdLst/>
              <a:ahLst/>
              <a:cxnLst>
                <a:cxn ang="0">
                  <a:pos x="28" y="13"/>
                </a:cxn>
                <a:cxn ang="0">
                  <a:pos x="26" y="13"/>
                </a:cxn>
                <a:cxn ang="0">
                  <a:pos x="24" y="13"/>
                </a:cxn>
                <a:cxn ang="0">
                  <a:pos x="20" y="15"/>
                </a:cxn>
                <a:cxn ang="0">
                  <a:pos x="18" y="17"/>
                </a:cxn>
                <a:cxn ang="0">
                  <a:pos x="17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5" y="2"/>
                </a:cxn>
                <a:cxn ang="0">
                  <a:pos x="17" y="2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4" y="0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22" y="6"/>
                </a:cxn>
                <a:cxn ang="0">
                  <a:pos x="26" y="9"/>
                </a:cxn>
                <a:cxn ang="0">
                  <a:pos x="28" y="8"/>
                </a:cxn>
                <a:cxn ang="0">
                  <a:pos x="28" y="9"/>
                </a:cxn>
                <a:cxn ang="0">
                  <a:pos x="28" y="11"/>
                </a:cxn>
              </a:cxnLst>
              <a:rect l="0" t="0" r="r" b="b"/>
              <a:pathLst>
                <a:path w="28" h="17">
                  <a:moveTo>
                    <a:pt x="28" y="13"/>
                  </a:moveTo>
                  <a:lnTo>
                    <a:pt x="28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38"/>
            <p:cNvSpPr>
              <a:spLocks/>
            </p:cNvSpPr>
            <p:nvPr userDrawn="1"/>
          </p:nvSpPr>
          <p:spPr bwMode="auto">
            <a:xfrm>
              <a:off x="588963" y="3214688"/>
              <a:ext cx="63500" cy="26988"/>
            </a:xfrm>
            <a:custGeom>
              <a:avLst/>
              <a:gdLst/>
              <a:ahLst/>
              <a:cxnLst>
                <a:cxn ang="0">
                  <a:pos x="38" y="11"/>
                </a:cxn>
                <a:cxn ang="0">
                  <a:pos x="38" y="13"/>
                </a:cxn>
                <a:cxn ang="0">
                  <a:pos x="36" y="13"/>
                </a:cxn>
                <a:cxn ang="0">
                  <a:pos x="36" y="15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33" y="17"/>
                </a:cxn>
                <a:cxn ang="0">
                  <a:pos x="31" y="15"/>
                </a:cxn>
                <a:cxn ang="0">
                  <a:pos x="27" y="15"/>
                </a:cxn>
                <a:cxn ang="0">
                  <a:pos x="25" y="15"/>
                </a:cxn>
                <a:cxn ang="0">
                  <a:pos x="24" y="15"/>
                </a:cxn>
                <a:cxn ang="0">
                  <a:pos x="22" y="17"/>
                </a:cxn>
                <a:cxn ang="0">
                  <a:pos x="20" y="17"/>
                </a:cxn>
                <a:cxn ang="0">
                  <a:pos x="18" y="17"/>
                </a:cxn>
                <a:cxn ang="0">
                  <a:pos x="16" y="17"/>
                </a:cxn>
                <a:cxn ang="0">
                  <a:pos x="15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4" y="10"/>
                </a:cxn>
                <a:cxn ang="0">
                  <a:pos x="4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6"/>
                </a:cxn>
                <a:cxn ang="0">
                  <a:pos x="20" y="8"/>
                </a:cxn>
                <a:cxn ang="0">
                  <a:pos x="22" y="8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7" y="11"/>
                </a:cxn>
                <a:cxn ang="0">
                  <a:pos x="27" y="11"/>
                </a:cxn>
                <a:cxn ang="0">
                  <a:pos x="31" y="11"/>
                </a:cxn>
                <a:cxn ang="0">
                  <a:pos x="31" y="10"/>
                </a:cxn>
                <a:cxn ang="0">
                  <a:pos x="33" y="10"/>
                </a:cxn>
                <a:cxn ang="0">
                  <a:pos x="35" y="8"/>
                </a:cxn>
                <a:cxn ang="0">
                  <a:pos x="36" y="10"/>
                </a:cxn>
                <a:cxn ang="0">
                  <a:pos x="38" y="10"/>
                </a:cxn>
              </a:cxnLst>
              <a:rect l="0" t="0" r="r" b="b"/>
              <a:pathLst>
                <a:path w="40" h="17">
                  <a:moveTo>
                    <a:pt x="40" y="11"/>
                  </a:moveTo>
                  <a:lnTo>
                    <a:pt x="38" y="11"/>
                  </a:lnTo>
                  <a:lnTo>
                    <a:pt x="38" y="11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6" y="13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7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lnTo>
                    <a:pt x="22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3" y="10"/>
                  </a:lnTo>
                  <a:lnTo>
                    <a:pt x="33" y="8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1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39"/>
            <p:cNvSpPr>
              <a:spLocks/>
            </p:cNvSpPr>
            <p:nvPr userDrawn="1"/>
          </p:nvSpPr>
          <p:spPr bwMode="auto">
            <a:xfrm>
              <a:off x="620713" y="3381375"/>
              <a:ext cx="23813" cy="17463"/>
            </a:xfrm>
            <a:custGeom>
              <a:avLst/>
              <a:gdLst/>
              <a:ahLst/>
              <a:cxnLst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</a:cxnLst>
              <a:rect l="0" t="0" r="r" b="b"/>
              <a:pathLst>
                <a:path w="15" h="11">
                  <a:moveTo>
                    <a:pt x="15" y="9"/>
                  </a:move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40"/>
            <p:cNvSpPr>
              <a:spLocks/>
            </p:cNvSpPr>
            <p:nvPr userDrawn="1"/>
          </p:nvSpPr>
          <p:spPr bwMode="auto">
            <a:xfrm>
              <a:off x="782638" y="3363913"/>
              <a:ext cx="47625" cy="42863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20" y="11"/>
                </a:cxn>
                <a:cxn ang="0">
                  <a:pos x="22" y="12"/>
                </a:cxn>
                <a:cxn ang="0">
                  <a:pos x="24" y="12"/>
                </a:cxn>
                <a:cxn ang="0">
                  <a:pos x="24" y="14"/>
                </a:cxn>
                <a:cxn ang="0">
                  <a:pos x="28" y="20"/>
                </a:cxn>
                <a:cxn ang="0">
                  <a:pos x="30" y="22"/>
                </a:cxn>
                <a:cxn ang="0">
                  <a:pos x="30" y="23"/>
                </a:cxn>
                <a:cxn ang="0">
                  <a:pos x="28" y="25"/>
                </a:cxn>
                <a:cxn ang="0">
                  <a:pos x="26" y="27"/>
                </a:cxn>
                <a:cxn ang="0">
                  <a:pos x="26" y="25"/>
                </a:cxn>
                <a:cxn ang="0">
                  <a:pos x="24" y="23"/>
                </a:cxn>
                <a:cxn ang="0">
                  <a:pos x="22" y="23"/>
                </a:cxn>
                <a:cxn ang="0">
                  <a:pos x="20" y="23"/>
                </a:cxn>
                <a:cxn ang="0">
                  <a:pos x="17" y="23"/>
                </a:cxn>
                <a:cxn ang="0">
                  <a:pos x="15" y="22"/>
                </a:cxn>
                <a:cxn ang="0">
                  <a:pos x="13" y="22"/>
                </a:cxn>
                <a:cxn ang="0">
                  <a:pos x="13" y="22"/>
                </a:cxn>
                <a:cxn ang="0">
                  <a:pos x="11" y="20"/>
                </a:cxn>
                <a:cxn ang="0">
                  <a:pos x="11" y="18"/>
                </a:cxn>
                <a:cxn ang="0">
                  <a:pos x="9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13" y="14"/>
                </a:cxn>
                <a:cxn ang="0">
                  <a:pos x="11" y="12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3"/>
                </a:cxn>
                <a:cxn ang="0">
                  <a:pos x="0" y="0"/>
                </a:cxn>
              </a:cxnLst>
              <a:rect l="0" t="0" r="r" b="b"/>
              <a:pathLst>
                <a:path w="30" h="27">
                  <a:moveTo>
                    <a:pt x="2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6" y="16"/>
                  </a:lnTo>
                  <a:lnTo>
                    <a:pt x="28" y="20"/>
                  </a:lnTo>
                  <a:lnTo>
                    <a:pt x="28" y="22"/>
                  </a:lnTo>
                  <a:lnTo>
                    <a:pt x="30" y="22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0" y="25"/>
                  </a:lnTo>
                  <a:lnTo>
                    <a:pt x="28" y="25"/>
                  </a:lnTo>
                  <a:lnTo>
                    <a:pt x="28" y="27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4" y="23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41"/>
            <p:cNvSpPr>
              <a:spLocks/>
            </p:cNvSpPr>
            <p:nvPr userDrawn="1"/>
          </p:nvSpPr>
          <p:spPr bwMode="auto">
            <a:xfrm>
              <a:off x="771525" y="3451225"/>
              <a:ext cx="34925" cy="50800"/>
            </a:xfrm>
            <a:custGeom>
              <a:avLst/>
              <a:gdLst/>
              <a:ahLst/>
              <a:cxnLst>
                <a:cxn ang="0">
                  <a:pos x="7" y="23"/>
                </a:cxn>
                <a:cxn ang="0">
                  <a:pos x="7" y="25"/>
                </a:cxn>
                <a:cxn ang="0">
                  <a:pos x="9" y="25"/>
                </a:cxn>
                <a:cxn ang="0">
                  <a:pos x="11" y="27"/>
                </a:cxn>
                <a:cxn ang="0">
                  <a:pos x="13" y="29"/>
                </a:cxn>
                <a:cxn ang="0">
                  <a:pos x="13" y="29"/>
                </a:cxn>
                <a:cxn ang="0">
                  <a:pos x="15" y="31"/>
                </a:cxn>
                <a:cxn ang="0">
                  <a:pos x="15" y="32"/>
                </a:cxn>
                <a:cxn ang="0">
                  <a:pos x="15" y="31"/>
                </a:cxn>
                <a:cxn ang="0">
                  <a:pos x="16" y="31"/>
                </a:cxn>
                <a:cxn ang="0">
                  <a:pos x="16" y="29"/>
                </a:cxn>
                <a:cxn ang="0">
                  <a:pos x="18" y="31"/>
                </a:cxn>
                <a:cxn ang="0">
                  <a:pos x="20" y="31"/>
                </a:cxn>
                <a:cxn ang="0">
                  <a:pos x="20" y="31"/>
                </a:cxn>
                <a:cxn ang="0">
                  <a:pos x="22" y="31"/>
                </a:cxn>
                <a:cxn ang="0">
                  <a:pos x="20" y="29"/>
                </a:cxn>
                <a:cxn ang="0">
                  <a:pos x="18" y="25"/>
                </a:cxn>
                <a:cxn ang="0">
                  <a:pos x="16" y="23"/>
                </a:cxn>
                <a:cxn ang="0">
                  <a:pos x="16" y="21"/>
                </a:cxn>
                <a:cxn ang="0">
                  <a:pos x="15" y="20"/>
                </a:cxn>
                <a:cxn ang="0">
                  <a:pos x="13" y="20"/>
                </a:cxn>
                <a:cxn ang="0">
                  <a:pos x="11" y="16"/>
                </a:cxn>
                <a:cxn ang="0">
                  <a:pos x="9" y="16"/>
                </a:cxn>
                <a:cxn ang="0">
                  <a:pos x="7" y="10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4" y="3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9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5" y="18"/>
                </a:cxn>
                <a:cxn ang="0">
                  <a:pos x="7" y="21"/>
                </a:cxn>
                <a:cxn ang="0">
                  <a:pos x="7" y="21"/>
                </a:cxn>
              </a:cxnLst>
              <a:rect l="0" t="0" r="r" b="b"/>
              <a:pathLst>
                <a:path w="22" h="32">
                  <a:moveTo>
                    <a:pt x="7" y="21"/>
                  </a:moveTo>
                  <a:lnTo>
                    <a:pt x="7" y="23"/>
                  </a:lnTo>
                  <a:lnTo>
                    <a:pt x="7" y="23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9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5" y="32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29"/>
                  </a:lnTo>
                  <a:lnTo>
                    <a:pt x="18" y="29"/>
                  </a:lnTo>
                  <a:lnTo>
                    <a:pt x="18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29"/>
                  </a:lnTo>
                  <a:lnTo>
                    <a:pt x="20" y="29"/>
                  </a:lnTo>
                  <a:lnTo>
                    <a:pt x="20" y="27"/>
                  </a:lnTo>
                  <a:lnTo>
                    <a:pt x="18" y="25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5" y="21"/>
                  </a:lnTo>
                  <a:lnTo>
                    <a:pt x="15" y="20"/>
                  </a:lnTo>
                  <a:lnTo>
                    <a:pt x="15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7" y="10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42"/>
            <p:cNvSpPr>
              <a:spLocks/>
            </p:cNvSpPr>
            <p:nvPr userDrawn="1"/>
          </p:nvSpPr>
          <p:spPr bwMode="auto">
            <a:xfrm>
              <a:off x="661988" y="349250"/>
              <a:ext cx="46038" cy="104775"/>
            </a:xfrm>
            <a:custGeom>
              <a:avLst/>
              <a:gdLst/>
              <a:ahLst/>
              <a:cxnLst>
                <a:cxn ang="0">
                  <a:pos x="5" y="22"/>
                </a:cxn>
                <a:cxn ang="0">
                  <a:pos x="7" y="22"/>
                </a:cxn>
                <a:cxn ang="0">
                  <a:pos x="11" y="22"/>
                </a:cxn>
                <a:cxn ang="0">
                  <a:pos x="12" y="26"/>
                </a:cxn>
                <a:cxn ang="0">
                  <a:pos x="14" y="33"/>
                </a:cxn>
                <a:cxn ang="0">
                  <a:pos x="14" y="37"/>
                </a:cxn>
                <a:cxn ang="0">
                  <a:pos x="14" y="38"/>
                </a:cxn>
                <a:cxn ang="0">
                  <a:pos x="16" y="42"/>
                </a:cxn>
                <a:cxn ang="0">
                  <a:pos x="14" y="46"/>
                </a:cxn>
                <a:cxn ang="0">
                  <a:pos x="14" y="49"/>
                </a:cxn>
                <a:cxn ang="0">
                  <a:pos x="18" y="48"/>
                </a:cxn>
                <a:cxn ang="0">
                  <a:pos x="18" y="44"/>
                </a:cxn>
                <a:cxn ang="0">
                  <a:pos x="18" y="42"/>
                </a:cxn>
                <a:cxn ang="0">
                  <a:pos x="18" y="40"/>
                </a:cxn>
                <a:cxn ang="0">
                  <a:pos x="22" y="42"/>
                </a:cxn>
                <a:cxn ang="0">
                  <a:pos x="25" y="48"/>
                </a:cxn>
                <a:cxn ang="0">
                  <a:pos x="29" y="49"/>
                </a:cxn>
                <a:cxn ang="0">
                  <a:pos x="27" y="53"/>
                </a:cxn>
                <a:cxn ang="0">
                  <a:pos x="27" y="60"/>
                </a:cxn>
                <a:cxn ang="0">
                  <a:pos x="25" y="66"/>
                </a:cxn>
                <a:cxn ang="0">
                  <a:pos x="23" y="64"/>
                </a:cxn>
                <a:cxn ang="0">
                  <a:pos x="20" y="62"/>
                </a:cxn>
                <a:cxn ang="0">
                  <a:pos x="20" y="57"/>
                </a:cxn>
                <a:cxn ang="0">
                  <a:pos x="18" y="53"/>
                </a:cxn>
                <a:cxn ang="0">
                  <a:pos x="12" y="55"/>
                </a:cxn>
                <a:cxn ang="0">
                  <a:pos x="12" y="53"/>
                </a:cxn>
                <a:cxn ang="0">
                  <a:pos x="12" y="51"/>
                </a:cxn>
                <a:cxn ang="0">
                  <a:pos x="11" y="48"/>
                </a:cxn>
                <a:cxn ang="0">
                  <a:pos x="11" y="46"/>
                </a:cxn>
                <a:cxn ang="0">
                  <a:pos x="11" y="42"/>
                </a:cxn>
                <a:cxn ang="0">
                  <a:pos x="11" y="40"/>
                </a:cxn>
                <a:cxn ang="0">
                  <a:pos x="12" y="35"/>
                </a:cxn>
                <a:cxn ang="0">
                  <a:pos x="12" y="31"/>
                </a:cxn>
                <a:cxn ang="0">
                  <a:pos x="9" y="29"/>
                </a:cxn>
                <a:cxn ang="0">
                  <a:pos x="7" y="29"/>
                </a:cxn>
                <a:cxn ang="0">
                  <a:pos x="5" y="27"/>
                </a:cxn>
                <a:cxn ang="0">
                  <a:pos x="3" y="24"/>
                </a:cxn>
                <a:cxn ang="0">
                  <a:pos x="0" y="20"/>
                </a:cxn>
                <a:cxn ang="0">
                  <a:pos x="3" y="16"/>
                </a:cxn>
                <a:cxn ang="0">
                  <a:pos x="5" y="13"/>
                </a:cxn>
                <a:cxn ang="0">
                  <a:pos x="11" y="7"/>
                </a:cxn>
                <a:cxn ang="0">
                  <a:pos x="12" y="2"/>
                </a:cxn>
                <a:cxn ang="0">
                  <a:pos x="14" y="2"/>
                </a:cxn>
                <a:cxn ang="0">
                  <a:pos x="16" y="2"/>
                </a:cxn>
                <a:cxn ang="0">
                  <a:pos x="18" y="2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22" y="9"/>
                </a:cxn>
                <a:cxn ang="0">
                  <a:pos x="23" y="15"/>
                </a:cxn>
                <a:cxn ang="0">
                  <a:pos x="20" y="16"/>
                </a:cxn>
                <a:cxn ang="0">
                  <a:pos x="18" y="16"/>
                </a:cxn>
                <a:cxn ang="0">
                  <a:pos x="14" y="15"/>
                </a:cxn>
                <a:cxn ang="0">
                  <a:pos x="14" y="16"/>
                </a:cxn>
                <a:cxn ang="0">
                  <a:pos x="12" y="16"/>
                </a:cxn>
                <a:cxn ang="0">
                  <a:pos x="12" y="15"/>
                </a:cxn>
                <a:cxn ang="0">
                  <a:pos x="11" y="16"/>
                </a:cxn>
                <a:cxn ang="0">
                  <a:pos x="11" y="20"/>
                </a:cxn>
                <a:cxn ang="0">
                  <a:pos x="7" y="20"/>
                </a:cxn>
                <a:cxn ang="0">
                  <a:pos x="5" y="20"/>
                </a:cxn>
              </a:cxnLst>
              <a:rect l="0" t="0" r="r" b="b"/>
              <a:pathLst>
                <a:path w="29" h="66">
                  <a:moveTo>
                    <a:pt x="3" y="20"/>
                  </a:moveTo>
                  <a:lnTo>
                    <a:pt x="3" y="20"/>
                  </a:lnTo>
                  <a:lnTo>
                    <a:pt x="3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6" y="35"/>
                  </a:lnTo>
                  <a:lnTo>
                    <a:pt x="16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4" y="42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2" y="42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6"/>
                  </a:lnTo>
                  <a:lnTo>
                    <a:pt x="23" y="46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7" y="51"/>
                  </a:lnTo>
                  <a:lnTo>
                    <a:pt x="27" y="53"/>
                  </a:lnTo>
                  <a:lnTo>
                    <a:pt x="27" y="53"/>
                  </a:lnTo>
                  <a:lnTo>
                    <a:pt x="29" y="55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60"/>
                  </a:lnTo>
                  <a:lnTo>
                    <a:pt x="27" y="60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5" y="62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2" y="58"/>
                  </a:lnTo>
                  <a:lnTo>
                    <a:pt x="22" y="58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4" y="53"/>
                  </a:lnTo>
                  <a:lnTo>
                    <a:pt x="14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2" y="37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9"/>
                  </a:lnTo>
                  <a:lnTo>
                    <a:pt x="5" y="29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2" y="9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43"/>
            <p:cNvSpPr>
              <a:spLocks/>
            </p:cNvSpPr>
            <p:nvPr userDrawn="1"/>
          </p:nvSpPr>
          <p:spPr bwMode="auto">
            <a:xfrm>
              <a:off x="644525" y="282575"/>
              <a:ext cx="36513" cy="25400"/>
            </a:xfrm>
            <a:custGeom>
              <a:avLst/>
              <a:gdLst/>
              <a:ahLst/>
              <a:cxnLst>
                <a:cxn ang="0">
                  <a:pos x="16" y="16"/>
                </a:cxn>
                <a:cxn ang="0">
                  <a:pos x="14" y="16"/>
                </a:cxn>
                <a:cxn ang="0">
                  <a:pos x="14" y="15"/>
                </a:cxn>
                <a:cxn ang="0">
                  <a:pos x="14" y="13"/>
                </a:cxn>
                <a:cxn ang="0">
                  <a:pos x="12" y="11"/>
                </a:cxn>
                <a:cxn ang="0">
                  <a:pos x="12" y="9"/>
                </a:cxn>
                <a:cxn ang="0">
                  <a:pos x="12" y="7"/>
                </a:cxn>
                <a:cxn ang="0">
                  <a:pos x="12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5"/>
                </a:cxn>
                <a:cxn ang="0">
                  <a:pos x="11" y="5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2" y="15"/>
                </a:cxn>
                <a:cxn ang="0">
                  <a:pos x="12" y="16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3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3" y="7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4" y="2"/>
                </a:cxn>
                <a:cxn ang="0">
                  <a:pos x="16" y="4"/>
                </a:cxn>
                <a:cxn ang="0">
                  <a:pos x="20" y="7"/>
                </a:cxn>
                <a:cxn ang="0">
                  <a:pos x="22" y="9"/>
                </a:cxn>
                <a:cxn ang="0">
                  <a:pos x="23" y="11"/>
                </a:cxn>
                <a:cxn ang="0">
                  <a:pos x="23" y="11"/>
                </a:cxn>
                <a:cxn ang="0">
                  <a:pos x="22" y="11"/>
                </a:cxn>
                <a:cxn ang="0">
                  <a:pos x="18" y="13"/>
                </a:cxn>
                <a:cxn ang="0">
                  <a:pos x="18" y="13"/>
                </a:cxn>
                <a:cxn ang="0">
                  <a:pos x="16" y="15"/>
                </a:cxn>
              </a:cxnLst>
              <a:rect l="0" t="0" r="r" b="b"/>
              <a:pathLst>
                <a:path w="23" h="16">
                  <a:moveTo>
                    <a:pt x="16" y="16"/>
                  </a:move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9"/>
                  </a:lnTo>
                  <a:lnTo>
                    <a:pt x="22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44"/>
            <p:cNvSpPr>
              <a:spLocks/>
            </p:cNvSpPr>
            <p:nvPr userDrawn="1"/>
          </p:nvSpPr>
          <p:spPr bwMode="auto">
            <a:xfrm>
              <a:off x="687388" y="285750"/>
              <a:ext cx="11113" cy="206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9"/>
                </a:cxn>
                <a:cxn ang="0">
                  <a:pos x="7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7" h="1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45"/>
            <p:cNvSpPr>
              <a:spLocks/>
            </p:cNvSpPr>
            <p:nvPr userDrawn="1"/>
          </p:nvSpPr>
          <p:spPr bwMode="auto">
            <a:xfrm>
              <a:off x="644525" y="306388"/>
              <a:ext cx="14288" cy="79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46"/>
            <p:cNvSpPr>
              <a:spLocks/>
            </p:cNvSpPr>
            <p:nvPr userDrawn="1"/>
          </p:nvSpPr>
          <p:spPr bwMode="auto">
            <a:xfrm>
              <a:off x="666750" y="311150"/>
              <a:ext cx="63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47"/>
            <p:cNvSpPr>
              <a:spLocks/>
            </p:cNvSpPr>
            <p:nvPr userDrawn="1"/>
          </p:nvSpPr>
          <p:spPr bwMode="auto">
            <a:xfrm>
              <a:off x="679450" y="311150"/>
              <a:ext cx="7938" cy="12700"/>
            </a:xfrm>
            <a:custGeom>
              <a:avLst/>
              <a:gdLst/>
              <a:ahLst/>
              <a:cxnLst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8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48"/>
            <p:cNvSpPr>
              <a:spLocks/>
            </p:cNvSpPr>
            <p:nvPr userDrawn="1"/>
          </p:nvSpPr>
          <p:spPr bwMode="auto">
            <a:xfrm>
              <a:off x="687388" y="314325"/>
              <a:ext cx="11113" cy="11113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7" y="6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7" h="7">
                  <a:moveTo>
                    <a:pt x="4" y="4"/>
                  </a:move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7" y="6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49"/>
            <p:cNvSpPr>
              <a:spLocks/>
            </p:cNvSpPr>
            <p:nvPr userDrawn="1"/>
          </p:nvSpPr>
          <p:spPr bwMode="auto">
            <a:xfrm>
              <a:off x="623888" y="296863"/>
              <a:ext cx="22225" cy="38100"/>
            </a:xfrm>
            <a:custGeom>
              <a:avLst/>
              <a:gdLst/>
              <a:ahLst/>
              <a:cxnLst>
                <a:cxn ang="0">
                  <a:pos x="14" y="15"/>
                </a:cxn>
                <a:cxn ang="0">
                  <a:pos x="14" y="15"/>
                </a:cxn>
                <a:cxn ang="0">
                  <a:pos x="13" y="15"/>
                </a:cxn>
                <a:cxn ang="0">
                  <a:pos x="11" y="15"/>
                </a:cxn>
                <a:cxn ang="0">
                  <a:pos x="11" y="13"/>
                </a:cxn>
                <a:cxn ang="0">
                  <a:pos x="11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11" y="20"/>
                </a:cxn>
                <a:cxn ang="0">
                  <a:pos x="11" y="22"/>
                </a:cxn>
                <a:cxn ang="0">
                  <a:pos x="14" y="22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9" y="20"/>
                </a:cxn>
                <a:cxn ang="0">
                  <a:pos x="5" y="18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3" y="17"/>
                </a:cxn>
                <a:cxn ang="0">
                  <a:pos x="3" y="17"/>
                </a:cxn>
                <a:cxn ang="0">
                  <a:pos x="2" y="17"/>
                </a:cxn>
                <a:cxn ang="0">
                  <a:pos x="2" y="15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7" y="4"/>
                </a:cxn>
                <a:cxn ang="0">
                  <a:pos x="7" y="6"/>
                </a:cxn>
                <a:cxn ang="0">
                  <a:pos x="11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4" y="13"/>
                </a:cxn>
              </a:cxnLst>
              <a:rect l="0" t="0" r="r" b="b"/>
              <a:pathLst>
                <a:path w="14" h="24">
                  <a:moveTo>
                    <a:pt x="14" y="15"/>
                  </a:move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5"/>
                  </a:lnTo>
                  <a:lnTo>
                    <a:pt x="14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50"/>
            <p:cNvSpPr>
              <a:spLocks/>
            </p:cNvSpPr>
            <p:nvPr userDrawn="1"/>
          </p:nvSpPr>
          <p:spPr bwMode="auto">
            <a:xfrm>
              <a:off x="649288" y="311150"/>
              <a:ext cx="17463" cy="31750"/>
            </a:xfrm>
            <a:custGeom>
              <a:avLst/>
              <a:gdLst/>
              <a:ahLst/>
              <a:cxnLst>
                <a:cxn ang="0">
                  <a:pos x="4" y="19"/>
                </a:cxn>
                <a:cxn ang="0">
                  <a:pos x="4" y="19"/>
                </a:cxn>
                <a:cxn ang="0">
                  <a:pos x="6" y="20"/>
                </a:cxn>
                <a:cxn ang="0">
                  <a:pos x="6" y="19"/>
                </a:cxn>
                <a:cxn ang="0">
                  <a:pos x="8" y="19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8" y="15"/>
                </a:cxn>
                <a:cxn ang="0">
                  <a:pos x="9" y="15"/>
                </a:cxn>
                <a:cxn ang="0">
                  <a:pos x="8" y="17"/>
                </a:cxn>
                <a:cxn ang="0">
                  <a:pos x="8" y="17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8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6" y="17"/>
                </a:cxn>
                <a:cxn ang="0">
                  <a:pos x="4" y="19"/>
                </a:cxn>
                <a:cxn ang="0">
                  <a:pos x="4" y="17"/>
                </a:cxn>
              </a:cxnLst>
              <a:rect l="0" t="0" r="r" b="b"/>
              <a:pathLst>
                <a:path w="11" h="20">
                  <a:moveTo>
                    <a:pt x="4" y="19"/>
                  </a:move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9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11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6" y="17"/>
                  </a:lnTo>
                  <a:lnTo>
                    <a:pt x="8" y="17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9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6" y="17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4" y="19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51"/>
            <p:cNvSpPr>
              <a:spLocks/>
            </p:cNvSpPr>
            <p:nvPr userDrawn="1"/>
          </p:nvSpPr>
          <p:spPr bwMode="auto">
            <a:xfrm>
              <a:off x="8051800" y="381000"/>
              <a:ext cx="31750" cy="46038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4" y="26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7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11" y="28"/>
                </a:cxn>
                <a:cxn ang="0">
                  <a:pos x="11" y="29"/>
                </a:cxn>
                <a:cxn ang="0">
                  <a:pos x="13" y="29"/>
                </a:cxn>
                <a:cxn ang="0">
                  <a:pos x="13" y="28"/>
                </a:cxn>
                <a:cxn ang="0">
                  <a:pos x="15" y="26"/>
                </a:cxn>
                <a:cxn ang="0">
                  <a:pos x="15" y="22"/>
                </a:cxn>
                <a:cxn ang="0">
                  <a:pos x="11" y="22"/>
                </a:cxn>
                <a:cxn ang="0">
                  <a:pos x="11" y="20"/>
                </a:cxn>
                <a:cxn ang="0">
                  <a:pos x="11" y="20"/>
                </a:cxn>
                <a:cxn ang="0">
                  <a:pos x="9" y="20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9" y="11"/>
                </a:cxn>
                <a:cxn ang="0">
                  <a:pos x="11" y="17"/>
                </a:cxn>
                <a:cxn ang="0">
                  <a:pos x="13" y="18"/>
                </a:cxn>
                <a:cxn ang="0">
                  <a:pos x="15" y="18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7" y="6"/>
                </a:cxn>
                <a:cxn ang="0">
                  <a:pos x="13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11"/>
                </a:cxn>
              </a:cxnLst>
              <a:rect l="0" t="0" r="r" b="b"/>
              <a:pathLst>
                <a:path w="20" h="29">
                  <a:moveTo>
                    <a:pt x="0" y="13"/>
                  </a:move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9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7"/>
                  </a:lnTo>
                  <a:lnTo>
                    <a:pt x="11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52"/>
            <p:cNvSpPr>
              <a:spLocks/>
            </p:cNvSpPr>
            <p:nvPr userDrawn="1"/>
          </p:nvSpPr>
          <p:spPr bwMode="auto">
            <a:xfrm>
              <a:off x="7019925" y="4391025"/>
              <a:ext cx="28575" cy="36513"/>
            </a:xfrm>
            <a:custGeom>
              <a:avLst/>
              <a:gdLst/>
              <a:ahLst/>
              <a:cxnLst>
                <a:cxn ang="0">
                  <a:pos x="13" y="12"/>
                </a:cxn>
                <a:cxn ang="0">
                  <a:pos x="13" y="14"/>
                </a:cxn>
                <a:cxn ang="0">
                  <a:pos x="14" y="14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2"/>
                </a:cxn>
                <a:cxn ang="0">
                  <a:pos x="18" y="22"/>
                </a:cxn>
                <a:cxn ang="0">
                  <a:pos x="18" y="23"/>
                </a:cxn>
                <a:cxn ang="0">
                  <a:pos x="18" y="23"/>
                </a:cxn>
                <a:cxn ang="0">
                  <a:pos x="16" y="23"/>
                </a:cxn>
                <a:cxn ang="0">
                  <a:pos x="14" y="23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14" y="20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3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5"/>
                </a:cxn>
                <a:cxn ang="0">
                  <a:pos x="2" y="5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3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3" y="12"/>
                </a:cxn>
              </a:cxnLst>
              <a:rect l="0" t="0" r="r" b="b"/>
              <a:pathLst>
                <a:path w="18" h="23">
                  <a:moveTo>
                    <a:pt x="13" y="12"/>
                  </a:moveTo>
                  <a:lnTo>
                    <a:pt x="13" y="12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2"/>
                  </a:lnTo>
                  <a:lnTo>
                    <a:pt x="13" y="1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53"/>
            <p:cNvSpPr>
              <a:spLocks/>
            </p:cNvSpPr>
            <p:nvPr userDrawn="1"/>
          </p:nvSpPr>
          <p:spPr bwMode="auto">
            <a:xfrm>
              <a:off x="7023100" y="4422775"/>
              <a:ext cx="33338" cy="190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2" y="11"/>
                </a:cxn>
                <a:cxn ang="0">
                  <a:pos x="14" y="11"/>
                </a:cxn>
                <a:cxn ang="0">
                  <a:pos x="16" y="12"/>
                </a:cxn>
                <a:cxn ang="0">
                  <a:pos x="18" y="11"/>
                </a:cxn>
                <a:cxn ang="0">
                  <a:pos x="20" y="9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0" y="5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16" y="9"/>
                </a:cxn>
                <a:cxn ang="0">
                  <a:pos x="16" y="9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2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</a:cxnLst>
              <a:rect l="0" t="0" r="r" b="b"/>
              <a:pathLst>
                <a:path w="21" h="12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54"/>
            <p:cNvSpPr>
              <a:spLocks/>
            </p:cNvSpPr>
            <p:nvPr userDrawn="1"/>
          </p:nvSpPr>
          <p:spPr bwMode="auto">
            <a:xfrm>
              <a:off x="7626350" y="2368550"/>
              <a:ext cx="31750" cy="122238"/>
            </a:xfrm>
            <a:custGeom>
              <a:avLst/>
              <a:gdLst/>
              <a:ahLst/>
              <a:cxnLst>
                <a:cxn ang="0">
                  <a:pos x="20" y="51"/>
                </a:cxn>
                <a:cxn ang="0">
                  <a:pos x="20" y="53"/>
                </a:cxn>
                <a:cxn ang="0">
                  <a:pos x="20" y="58"/>
                </a:cxn>
                <a:cxn ang="0">
                  <a:pos x="20" y="62"/>
                </a:cxn>
                <a:cxn ang="0">
                  <a:pos x="20" y="66"/>
                </a:cxn>
                <a:cxn ang="0">
                  <a:pos x="16" y="66"/>
                </a:cxn>
                <a:cxn ang="0">
                  <a:pos x="12" y="67"/>
                </a:cxn>
                <a:cxn ang="0">
                  <a:pos x="11" y="69"/>
                </a:cxn>
                <a:cxn ang="0">
                  <a:pos x="7" y="71"/>
                </a:cxn>
                <a:cxn ang="0">
                  <a:pos x="5" y="75"/>
                </a:cxn>
                <a:cxn ang="0">
                  <a:pos x="1" y="77"/>
                </a:cxn>
                <a:cxn ang="0">
                  <a:pos x="0" y="77"/>
                </a:cxn>
                <a:cxn ang="0">
                  <a:pos x="1" y="75"/>
                </a:cxn>
                <a:cxn ang="0">
                  <a:pos x="3" y="73"/>
                </a:cxn>
                <a:cxn ang="0">
                  <a:pos x="3" y="71"/>
                </a:cxn>
                <a:cxn ang="0">
                  <a:pos x="3" y="69"/>
                </a:cxn>
                <a:cxn ang="0">
                  <a:pos x="5" y="71"/>
                </a:cxn>
                <a:cxn ang="0">
                  <a:pos x="7" y="69"/>
                </a:cxn>
                <a:cxn ang="0">
                  <a:pos x="9" y="67"/>
                </a:cxn>
                <a:cxn ang="0">
                  <a:pos x="12" y="64"/>
                </a:cxn>
                <a:cxn ang="0">
                  <a:pos x="12" y="62"/>
                </a:cxn>
                <a:cxn ang="0">
                  <a:pos x="14" y="62"/>
                </a:cxn>
                <a:cxn ang="0">
                  <a:pos x="18" y="60"/>
                </a:cxn>
                <a:cxn ang="0">
                  <a:pos x="18" y="55"/>
                </a:cxn>
                <a:cxn ang="0">
                  <a:pos x="18" y="53"/>
                </a:cxn>
                <a:cxn ang="0">
                  <a:pos x="16" y="49"/>
                </a:cxn>
                <a:cxn ang="0">
                  <a:pos x="16" y="47"/>
                </a:cxn>
                <a:cxn ang="0">
                  <a:pos x="16" y="42"/>
                </a:cxn>
                <a:cxn ang="0">
                  <a:pos x="16" y="38"/>
                </a:cxn>
                <a:cxn ang="0">
                  <a:pos x="14" y="31"/>
                </a:cxn>
                <a:cxn ang="0">
                  <a:pos x="12" y="31"/>
                </a:cxn>
                <a:cxn ang="0">
                  <a:pos x="12" y="27"/>
                </a:cxn>
                <a:cxn ang="0">
                  <a:pos x="12" y="25"/>
                </a:cxn>
                <a:cxn ang="0">
                  <a:pos x="12" y="22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5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"/>
                </a:cxn>
                <a:cxn ang="0">
                  <a:pos x="1" y="0"/>
                </a:cxn>
                <a:cxn ang="0">
                  <a:pos x="3" y="2"/>
                </a:cxn>
                <a:cxn ang="0">
                  <a:pos x="5" y="5"/>
                </a:cxn>
                <a:cxn ang="0">
                  <a:pos x="9" y="11"/>
                </a:cxn>
                <a:cxn ang="0">
                  <a:pos x="11" y="14"/>
                </a:cxn>
                <a:cxn ang="0">
                  <a:pos x="12" y="18"/>
                </a:cxn>
                <a:cxn ang="0">
                  <a:pos x="12" y="22"/>
                </a:cxn>
                <a:cxn ang="0">
                  <a:pos x="14" y="27"/>
                </a:cxn>
                <a:cxn ang="0">
                  <a:pos x="16" y="33"/>
                </a:cxn>
                <a:cxn ang="0">
                  <a:pos x="18" y="42"/>
                </a:cxn>
              </a:cxnLst>
              <a:rect l="0" t="0" r="r" b="b"/>
              <a:pathLst>
                <a:path w="20" h="77">
                  <a:moveTo>
                    <a:pt x="18" y="47"/>
                  </a:move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8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4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6" y="66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2" y="67"/>
                  </a:lnTo>
                  <a:lnTo>
                    <a:pt x="12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9" y="69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5" y="73"/>
                  </a:lnTo>
                  <a:lnTo>
                    <a:pt x="5" y="75"/>
                  </a:lnTo>
                  <a:lnTo>
                    <a:pt x="3" y="75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3" y="75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9" y="67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6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0" y="58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4" y="36"/>
                  </a:lnTo>
                  <a:lnTo>
                    <a:pt x="14" y="35"/>
                  </a:lnTo>
                  <a:lnTo>
                    <a:pt x="14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6" y="33"/>
                  </a:lnTo>
                  <a:lnTo>
                    <a:pt x="16" y="35"/>
                  </a:lnTo>
                  <a:lnTo>
                    <a:pt x="16" y="38"/>
                  </a:lnTo>
                  <a:lnTo>
                    <a:pt x="18" y="40"/>
                  </a:lnTo>
                  <a:lnTo>
                    <a:pt x="18" y="42"/>
                  </a:lnTo>
                  <a:lnTo>
                    <a:pt x="18" y="44"/>
                  </a:lnTo>
                  <a:lnTo>
                    <a:pt x="18" y="47"/>
                  </a:lnTo>
                  <a:lnTo>
                    <a:pt x="18" y="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55"/>
            <p:cNvSpPr>
              <a:spLocks/>
            </p:cNvSpPr>
            <p:nvPr userDrawn="1"/>
          </p:nvSpPr>
          <p:spPr bwMode="auto">
            <a:xfrm>
              <a:off x="4975225" y="688975"/>
              <a:ext cx="7938" cy="2063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5" h="13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56"/>
            <p:cNvSpPr>
              <a:spLocks/>
            </p:cNvSpPr>
            <p:nvPr userDrawn="1"/>
          </p:nvSpPr>
          <p:spPr bwMode="auto">
            <a:xfrm>
              <a:off x="4951413" y="711200"/>
              <a:ext cx="20638" cy="15875"/>
            </a:xfrm>
            <a:custGeom>
              <a:avLst/>
              <a:gdLst/>
              <a:ahLst/>
              <a:cxnLst>
                <a:cxn ang="0">
                  <a:pos x="9" y="6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6"/>
                </a:cxn>
                <a:cxn ang="0">
                  <a:pos x="9" y="6"/>
                </a:cxn>
              </a:cxnLst>
              <a:rect l="0" t="0" r="r" b="b"/>
              <a:pathLst>
                <a:path w="13" h="10">
                  <a:moveTo>
                    <a:pt x="9" y="6"/>
                  </a:moveTo>
                  <a:lnTo>
                    <a:pt x="9" y="6"/>
                  </a:lnTo>
                  <a:lnTo>
                    <a:pt x="9" y="6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57"/>
            <p:cNvSpPr>
              <a:spLocks/>
            </p:cNvSpPr>
            <p:nvPr userDrawn="1"/>
          </p:nvSpPr>
          <p:spPr bwMode="auto">
            <a:xfrm>
              <a:off x="4940300" y="731838"/>
              <a:ext cx="25400" cy="26988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4"/>
                </a:cxn>
                <a:cxn ang="0">
                  <a:pos x="9" y="6"/>
                </a:cxn>
                <a:cxn ang="0">
                  <a:pos x="7" y="8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7"/>
                </a:cxn>
                <a:cxn ang="0">
                  <a:pos x="3" y="15"/>
                </a:cxn>
                <a:cxn ang="0">
                  <a:pos x="3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3"/>
                </a:cxn>
                <a:cxn ang="0">
                  <a:pos x="7" y="13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11" y="6"/>
                </a:cxn>
                <a:cxn ang="0">
                  <a:pos x="14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1" y="2"/>
                </a:cxn>
              </a:cxnLst>
              <a:rect l="0" t="0" r="r" b="b"/>
              <a:pathLst>
                <a:path w="16" h="17">
                  <a:moveTo>
                    <a:pt x="11" y="2"/>
                  </a:moveTo>
                  <a:lnTo>
                    <a:pt x="11" y="2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11" y="6"/>
                  </a:lnTo>
                  <a:lnTo>
                    <a:pt x="12" y="6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58"/>
            <p:cNvSpPr>
              <a:spLocks/>
            </p:cNvSpPr>
            <p:nvPr userDrawn="1"/>
          </p:nvSpPr>
          <p:spPr bwMode="auto">
            <a:xfrm>
              <a:off x="4908550" y="714375"/>
              <a:ext cx="4763" cy="6350"/>
            </a:xfrm>
            <a:custGeom>
              <a:avLst/>
              <a:gdLst/>
              <a:ahLst/>
              <a:cxnLst>
                <a:cxn ang="0">
                  <a:pos x="3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59"/>
            <p:cNvSpPr>
              <a:spLocks/>
            </p:cNvSpPr>
            <p:nvPr userDrawn="1"/>
          </p:nvSpPr>
          <p:spPr bwMode="auto">
            <a:xfrm>
              <a:off x="4940300" y="735013"/>
              <a:ext cx="4763" cy="952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</a:cxnLst>
              <a:rect l="0" t="0" r="r" b="b"/>
              <a:pathLst>
                <a:path w="3" h="6">
                  <a:moveTo>
                    <a:pt x="1" y="0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0"/>
            <p:cNvSpPr>
              <a:spLocks/>
            </p:cNvSpPr>
            <p:nvPr userDrawn="1"/>
          </p:nvSpPr>
          <p:spPr bwMode="auto">
            <a:xfrm>
              <a:off x="5214938" y="555625"/>
              <a:ext cx="115888" cy="109538"/>
            </a:xfrm>
            <a:custGeom>
              <a:avLst/>
              <a:gdLst/>
              <a:ahLst/>
              <a:cxnLst>
                <a:cxn ang="0">
                  <a:pos x="24" y="66"/>
                </a:cxn>
                <a:cxn ang="0">
                  <a:pos x="26" y="64"/>
                </a:cxn>
                <a:cxn ang="0">
                  <a:pos x="26" y="60"/>
                </a:cxn>
                <a:cxn ang="0">
                  <a:pos x="26" y="56"/>
                </a:cxn>
                <a:cxn ang="0">
                  <a:pos x="29" y="51"/>
                </a:cxn>
                <a:cxn ang="0">
                  <a:pos x="31" y="45"/>
                </a:cxn>
                <a:cxn ang="0">
                  <a:pos x="33" y="47"/>
                </a:cxn>
                <a:cxn ang="0">
                  <a:pos x="33" y="45"/>
                </a:cxn>
                <a:cxn ang="0">
                  <a:pos x="33" y="40"/>
                </a:cxn>
                <a:cxn ang="0">
                  <a:pos x="39" y="36"/>
                </a:cxn>
                <a:cxn ang="0">
                  <a:pos x="42" y="31"/>
                </a:cxn>
                <a:cxn ang="0">
                  <a:pos x="46" y="25"/>
                </a:cxn>
                <a:cxn ang="0">
                  <a:pos x="48" y="23"/>
                </a:cxn>
                <a:cxn ang="0">
                  <a:pos x="50" y="22"/>
                </a:cxn>
                <a:cxn ang="0">
                  <a:pos x="53" y="18"/>
                </a:cxn>
                <a:cxn ang="0">
                  <a:pos x="55" y="16"/>
                </a:cxn>
                <a:cxn ang="0">
                  <a:pos x="51" y="14"/>
                </a:cxn>
                <a:cxn ang="0">
                  <a:pos x="57" y="11"/>
                </a:cxn>
                <a:cxn ang="0">
                  <a:pos x="64" y="11"/>
                </a:cxn>
                <a:cxn ang="0">
                  <a:pos x="66" y="9"/>
                </a:cxn>
                <a:cxn ang="0">
                  <a:pos x="68" y="9"/>
                </a:cxn>
                <a:cxn ang="0">
                  <a:pos x="71" y="7"/>
                </a:cxn>
                <a:cxn ang="0">
                  <a:pos x="73" y="5"/>
                </a:cxn>
                <a:cxn ang="0">
                  <a:pos x="71" y="3"/>
                </a:cxn>
                <a:cxn ang="0">
                  <a:pos x="66" y="0"/>
                </a:cxn>
                <a:cxn ang="0">
                  <a:pos x="61" y="0"/>
                </a:cxn>
                <a:cxn ang="0">
                  <a:pos x="59" y="0"/>
                </a:cxn>
                <a:cxn ang="0">
                  <a:pos x="57" y="2"/>
                </a:cxn>
                <a:cxn ang="0">
                  <a:pos x="55" y="0"/>
                </a:cxn>
                <a:cxn ang="0">
                  <a:pos x="46" y="2"/>
                </a:cxn>
                <a:cxn ang="0">
                  <a:pos x="44" y="2"/>
                </a:cxn>
                <a:cxn ang="0">
                  <a:pos x="40" y="3"/>
                </a:cxn>
                <a:cxn ang="0">
                  <a:pos x="37" y="5"/>
                </a:cxn>
                <a:cxn ang="0">
                  <a:pos x="35" y="5"/>
                </a:cxn>
                <a:cxn ang="0">
                  <a:pos x="35" y="7"/>
                </a:cxn>
                <a:cxn ang="0">
                  <a:pos x="31" y="7"/>
                </a:cxn>
                <a:cxn ang="0">
                  <a:pos x="29" y="7"/>
                </a:cxn>
                <a:cxn ang="0">
                  <a:pos x="28" y="11"/>
                </a:cxn>
                <a:cxn ang="0">
                  <a:pos x="24" y="13"/>
                </a:cxn>
                <a:cxn ang="0">
                  <a:pos x="20" y="16"/>
                </a:cxn>
                <a:cxn ang="0">
                  <a:pos x="17" y="20"/>
                </a:cxn>
                <a:cxn ang="0">
                  <a:pos x="13" y="23"/>
                </a:cxn>
                <a:cxn ang="0">
                  <a:pos x="8" y="33"/>
                </a:cxn>
                <a:cxn ang="0">
                  <a:pos x="2" y="38"/>
                </a:cxn>
                <a:cxn ang="0">
                  <a:pos x="0" y="40"/>
                </a:cxn>
                <a:cxn ang="0">
                  <a:pos x="2" y="45"/>
                </a:cxn>
                <a:cxn ang="0">
                  <a:pos x="0" y="47"/>
                </a:cxn>
                <a:cxn ang="0">
                  <a:pos x="2" y="51"/>
                </a:cxn>
                <a:cxn ang="0">
                  <a:pos x="8" y="53"/>
                </a:cxn>
                <a:cxn ang="0">
                  <a:pos x="13" y="53"/>
                </a:cxn>
                <a:cxn ang="0">
                  <a:pos x="15" y="56"/>
                </a:cxn>
                <a:cxn ang="0">
                  <a:pos x="20" y="53"/>
                </a:cxn>
                <a:cxn ang="0">
                  <a:pos x="18" y="47"/>
                </a:cxn>
                <a:cxn ang="0">
                  <a:pos x="17" y="51"/>
                </a:cxn>
                <a:cxn ang="0">
                  <a:pos x="17" y="49"/>
                </a:cxn>
                <a:cxn ang="0">
                  <a:pos x="20" y="42"/>
                </a:cxn>
                <a:cxn ang="0">
                  <a:pos x="20" y="45"/>
                </a:cxn>
                <a:cxn ang="0">
                  <a:pos x="20" y="51"/>
                </a:cxn>
                <a:cxn ang="0">
                  <a:pos x="18" y="56"/>
                </a:cxn>
                <a:cxn ang="0">
                  <a:pos x="17" y="64"/>
                </a:cxn>
                <a:cxn ang="0">
                  <a:pos x="20" y="66"/>
                </a:cxn>
                <a:cxn ang="0">
                  <a:pos x="22" y="67"/>
                </a:cxn>
                <a:cxn ang="0">
                  <a:pos x="22" y="69"/>
                </a:cxn>
              </a:cxnLst>
              <a:rect l="0" t="0" r="r" b="b"/>
              <a:pathLst>
                <a:path w="73" h="69">
                  <a:moveTo>
                    <a:pt x="22" y="69"/>
                  </a:move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58"/>
                  </a:lnTo>
                  <a:lnTo>
                    <a:pt x="26" y="58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8" y="55"/>
                  </a:lnTo>
                  <a:lnTo>
                    <a:pt x="28" y="53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4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6"/>
                  </a:lnTo>
                  <a:lnTo>
                    <a:pt x="37" y="36"/>
                  </a:lnTo>
                  <a:lnTo>
                    <a:pt x="39" y="36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50" y="23"/>
                  </a:lnTo>
                  <a:lnTo>
                    <a:pt x="50" y="23"/>
                  </a:lnTo>
                  <a:lnTo>
                    <a:pt x="50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53" y="20"/>
                  </a:lnTo>
                  <a:lnTo>
                    <a:pt x="53" y="18"/>
                  </a:lnTo>
                  <a:lnTo>
                    <a:pt x="55" y="18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3" y="16"/>
                  </a:lnTo>
                  <a:lnTo>
                    <a:pt x="53" y="16"/>
                  </a:lnTo>
                  <a:lnTo>
                    <a:pt x="53" y="14"/>
                  </a:lnTo>
                  <a:lnTo>
                    <a:pt x="53" y="14"/>
                  </a:lnTo>
                  <a:lnTo>
                    <a:pt x="51" y="14"/>
                  </a:lnTo>
                  <a:lnTo>
                    <a:pt x="51" y="14"/>
                  </a:lnTo>
                  <a:lnTo>
                    <a:pt x="51" y="13"/>
                  </a:lnTo>
                  <a:lnTo>
                    <a:pt x="53" y="13"/>
                  </a:lnTo>
                  <a:lnTo>
                    <a:pt x="53" y="13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7" y="11"/>
                  </a:lnTo>
                  <a:lnTo>
                    <a:pt x="59" y="11"/>
                  </a:lnTo>
                  <a:lnTo>
                    <a:pt x="61" y="9"/>
                  </a:lnTo>
                  <a:lnTo>
                    <a:pt x="62" y="9"/>
                  </a:lnTo>
                  <a:lnTo>
                    <a:pt x="62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3" y="3"/>
                  </a:lnTo>
                  <a:lnTo>
                    <a:pt x="71" y="3"/>
                  </a:lnTo>
                  <a:lnTo>
                    <a:pt x="71" y="3"/>
                  </a:lnTo>
                  <a:lnTo>
                    <a:pt x="71" y="2"/>
                  </a:lnTo>
                  <a:lnTo>
                    <a:pt x="70" y="2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3" y="2"/>
                  </a:lnTo>
                  <a:lnTo>
                    <a:pt x="51" y="2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2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39" y="3"/>
                  </a:lnTo>
                  <a:lnTo>
                    <a:pt x="39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4"/>
                  </a:lnTo>
                  <a:lnTo>
                    <a:pt x="22" y="14"/>
                  </a:lnTo>
                  <a:lnTo>
                    <a:pt x="20" y="1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1" y="25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4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8" y="53"/>
                  </a:lnTo>
                  <a:lnTo>
                    <a:pt x="9" y="53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5"/>
                  </a:lnTo>
                  <a:lnTo>
                    <a:pt x="13" y="55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7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20" y="53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7" y="47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47"/>
                  </a:lnTo>
                  <a:lnTo>
                    <a:pt x="17" y="47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4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20" y="45"/>
                  </a:lnTo>
                  <a:lnTo>
                    <a:pt x="20" y="45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18" y="55"/>
                  </a:lnTo>
                  <a:lnTo>
                    <a:pt x="18" y="56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60"/>
                  </a:lnTo>
                  <a:lnTo>
                    <a:pt x="17" y="62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8" y="64"/>
                  </a:lnTo>
                  <a:lnTo>
                    <a:pt x="18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1"/>
            <p:cNvSpPr>
              <a:spLocks/>
            </p:cNvSpPr>
            <p:nvPr userDrawn="1"/>
          </p:nvSpPr>
          <p:spPr bwMode="auto">
            <a:xfrm>
              <a:off x="5113338" y="430213"/>
              <a:ext cx="96838" cy="87313"/>
            </a:xfrm>
            <a:custGeom>
              <a:avLst/>
              <a:gdLst/>
              <a:ahLst/>
              <a:cxnLst>
                <a:cxn ang="0">
                  <a:pos x="57" y="2"/>
                </a:cxn>
                <a:cxn ang="0">
                  <a:pos x="53" y="6"/>
                </a:cxn>
                <a:cxn ang="0">
                  <a:pos x="59" y="2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1" y="11"/>
                </a:cxn>
                <a:cxn ang="0">
                  <a:pos x="44" y="18"/>
                </a:cxn>
                <a:cxn ang="0">
                  <a:pos x="48" y="17"/>
                </a:cxn>
                <a:cxn ang="0">
                  <a:pos x="50" y="15"/>
                </a:cxn>
                <a:cxn ang="0">
                  <a:pos x="50" y="17"/>
                </a:cxn>
                <a:cxn ang="0">
                  <a:pos x="51" y="18"/>
                </a:cxn>
                <a:cxn ang="0">
                  <a:pos x="46" y="24"/>
                </a:cxn>
                <a:cxn ang="0">
                  <a:pos x="44" y="24"/>
                </a:cxn>
                <a:cxn ang="0">
                  <a:pos x="44" y="26"/>
                </a:cxn>
                <a:cxn ang="0">
                  <a:pos x="39" y="29"/>
                </a:cxn>
                <a:cxn ang="0">
                  <a:pos x="35" y="31"/>
                </a:cxn>
                <a:cxn ang="0">
                  <a:pos x="30" y="33"/>
                </a:cxn>
                <a:cxn ang="0">
                  <a:pos x="24" y="37"/>
                </a:cxn>
                <a:cxn ang="0">
                  <a:pos x="24" y="39"/>
                </a:cxn>
                <a:cxn ang="0">
                  <a:pos x="22" y="40"/>
                </a:cxn>
                <a:cxn ang="0">
                  <a:pos x="20" y="42"/>
                </a:cxn>
                <a:cxn ang="0">
                  <a:pos x="20" y="44"/>
                </a:cxn>
                <a:cxn ang="0">
                  <a:pos x="26" y="42"/>
                </a:cxn>
                <a:cxn ang="0">
                  <a:pos x="26" y="44"/>
                </a:cxn>
                <a:cxn ang="0">
                  <a:pos x="22" y="46"/>
                </a:cxn>
                <a:cxn ang="0">
                  <a:pos x="15" y="51"/>
                </a:cxn>
                <a:cxn ang="0">
                  <a:pos x="8" y="55"/>
                </a:cxn>
                <a:cxn ang="0">
                  <a:pos x="4" y="55"/>
                </a:cxn>
                <a:cxn ang="0">
                  <a:pos x="2" y="53"/>
                </a:cxn>
                <a:cxn ang="0">
                  <a:pos x="2" y="51"/>
                </a:cxn>
                <a:cxn ang="0">
                  <a:pos x="2" y="48"/>
                </a:cxn>
                <a:cxn ang="0">
                  <a:pos x="6" y="46"/>
                </a:cxn>
                <a:cxn ang="0">
                  <a:pos x="6" y="44"/>
                </a:cxn>
                <a:cxn ang="0">
                  <a:pos x="2" y="48"/>
                </a:cxn>
                <a:cxn ang="0">
                  <a:pos x="2" y="44"/>
                </a:cxn>
                <a:cxn ang="0">
                  <a:pos x="4" y="40"/>
                </a:cxn>
                <a:cxn ang="0">
                  <a:pos x="13" y="35"/>
                </a:cxn>
                <a:cxn ang="0">
                  <a:pos x="22" y="28"/>
                </a:cxn>
                <a:cxn ang="0">
                  <a:pos x="26" y="24"/>
                </a:cxn>
                <a:cxn ang="0">
                  <a:pos x="28" y="24"/>
                </a:cxn>
                <a:cxn ang="0">
                  <a:pos x="31" y="22"/>
                </a:cxn>
                <a:cxn ang="0">
                  <a:pos x="33" y="20"/>
                </a:cxn>
                <a:cxn ang="0">
                  <a:pos x="37" y="17"/>
                </a:cxn>
                <a:cxn ang="0">
                  <a:pos x="39" y="15"/>
                </a:cxn>
                <a:cxn ang="0">
                  <a:pos x="40" y="15"/>
                </a:cxn>
                <a:cxn ang="0">
                  <a:pos x="42" y="11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4" y="11"/>
                </a:cxn>
                <a:cxn ang="0">
                  <a:pos x="46" y="9"/>
                </a:cxn>
                <a:cxn ang="0">
                  <a:pos x="50" y="6"/>
                </a:cxn>
                <a:cxn ang="0">
                  <a:pos x="51" y="7"/>
                </a:cxn>
                <a:cxn ang="0">
                  <a:pos x="51" y="4"/>
                </a:cxn>
                <a:cxn ang="0">
                  <a:pos x="53" y="4"/>
                </a:cxn>
                <a:cxn ang="0">
                  <a:pos x="53" y="6"/>
                </a:cxn>
              </a:cxnLst>
              <a:rect l="0" t="0" r="r" b="b"/>
              <a:pathLst>
                <a:path w="61" h="55">
                  <a:moveTo>
                    <a:pt x="55" y="4"/>
                  </a:moveTo>
                  <a:lnTo>
                    <a:pt x="55" y="2"/>
                  </a:lnTo>
                  <a:lnTo>
                    <a:pt x="55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5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4"/>
                  </a:lnTo>
                  <a:lnTo>
                    <a:pt x="57" y="4"/>
                  </a:lnTo>
                  <a:lnTo>
                    <a:pt x="59" y="2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9" y="4"/>
                  </a:lnTo>
                  <a:lnTo>
                    <a:pt x="57" y="4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3" y="7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1" y="11"/>
                  </a:lnTo>
                  <a:lnTo>
                    <a:pt x="50" y="13"/>
                  </a:lnTo>
                  <a:lnTo>
                    <a:pt x="48" y="15"/>
                  </a:lnTo>
                  <a:lnTo>
                    <a:pt x="46" y="17"/>
                  </a:lnTo>
                  <a:lnTo>
                    <a:pt x="46" y="18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8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20"/>
                  </a:lnTo>
                  <a:lnTo>
                    <a:pt x="48" y="22"/>
                  </a:lnTo>
                  <a:lnTo>
                    <a:pt x="46" y="22"/>
                  </a:lnTo>
                  <a:lnTo>
                    <a:pt x="46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2" y="26"/>
                  </a:lnTo>
                  <a:lnTo>
                    <a:pt x="42" y="28"/>
                  </a:lnTo>
                  <a:lnTo>
                    <a:pt x="40" y="28"/>
                  </a:lnTo>
                  <a:lnTo>
                    <a:pt x="39" y="29"/>
                  </a:lnTo>
                  <a:lnTo>
                    <a:pt x="39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5" y="29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39"/>
                  </a:lnTo>
                  <a:lnTo>
                    <a:pt x="22" y="39"/>
                  </a:lnTo>
                  <a:lnTo>
                    <a:pt x="22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2" y="40"/>
                  </a:lnTo>
                  <a:lnTo>
                    <a:pt x="20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4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19" y="49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1" y="53"/>
                  </a:lnTo>
                  <a:lnTo>
                    <a:pt x="9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3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4" y="48"/>
                  </a:lnTo>
                  <a:lnTo>
                    <a:pt x="4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8" y="39"/>
                  </a:lnTo>
                  <a:lnTo>
                    <a:pt x="9" y="39"/>
                  </a:lnTo>
                  <a:lnTo>
                    <a:pt x="9" y="37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9" y="31"/>
                  </a:lnTo>
                  <a:lnTo>
                    <a:pt x="20" y="29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4" y="28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4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5" y="18"/>
                  </a:lnTo>
                  <a:lnTo>
                    <a:pt x="35" y="18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7" y="17"/>
                  </a:lnTo>
                  <a:lnTo>
                    <a:pt x="39" y="15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5"/>
                  </a:lnTo>
                  <a:lnTo>
                    <a:pt x="39" y="15"/>
                  </a:lnTo>
                  <a:lnTo>
                    <a:pt x="39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0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8" y="7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4" y="7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8" y="7"/>
                  </a:lnTo>
                  <a:lnTo>
                    <a:pt x="50" y="7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1" y="7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 userDrawn="1"/>
          </p:nvSpPr>
          <p:spPr bwMode="auto">
            <a:xfrm>
              <a:off x="5810250" y="784225"/>
              <a:ext cx="31750" cy="17463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</a:cxnLst>
              <a:rect l="0" t="0" r="r" b="b"/>
              <a:pathLst>
                <a:path w="20" h="11">
                  <a:moveTo>
                    <a:pt x="7" y="9"/>
                  </a:moveTo>
                  <a:lnTo>
                    <a:pt x="7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 userDrawn="1"/>
          </p:nvSpPr>
          <p:spPr bwMode="auto">
            <a:xfrm>
              <a:off x="7518400" y="2628900"/>
              <a:ext cx="20638" cy="6350"/>
            </a:xfrm>
            <a:custGeom>
              <a:avLst/>
              <a:gdLst/>
              <a:ahLst/>
              <a:cxnLst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</a:cxnLst>
              <a:rect l="0" t="0" r="r" b="b"/>
              <a:pathLst>
                <a:path w="13" h="4">
                  <a:moveTo>
                    <a:pt x="13" y="4"/>
                  </a:move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 userDrawn="1"/>
          </p:nvSpPr>
          <p:spPr bwMode="auto">
            <a:xfrm>
              <a:off x="7535863" y="2576513"/>
              <a:ext cx="25400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2" y="41"/>
                </a:cxn>
                <a:cxn ang="0">
                  <a:pos x="2" y="41"/>
                </a:cxn>
                <a:cxn ang="0">
                  <a:pos x="0" y="41"/>
                </a:cxn>
                <a:cxn ang="0">
                  <a:pos x="2" y="41"/>
                </a:cxn>
                <a:cxn ang="0">
                  <a:pos x="4" y="39"/>
                </a:cxn>
                <a:cxn ang="0">
                  <a:pos x="4" y="35"/>
                </a:cxn>
                <a:cxn ang="0">
                  <a:pos x="4" y="3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5" y="30"/>
                </a:cxn>
                <a:cxn ang="0">
                  <a:pos x="5" y="28"/>
                </a:cxn>
                <a:cxn ang="0">
                  <a:pos x="5" y="26"/>
                </a:cxn>
                <a:cxn ang="0">
                  <a:pos x="5" y="26"/>
                </a:cxn>
                <a:cxn ang="0">
                  <a:pos x="7" y="22"/>
                </a:cxn>
                <a:cxn ang="0">
                  <a:pos x="7" y="21"/>
                </a:cxn>
                <a:cxn ang="0">
                  <a:pos x="9" y="21"/>
                </a:cxn>
                <a:cxn ang="0">
                  <a:pos x="7" y="21"/>
                </a:cxn>
                <a:cxn ang="0">
                  <a:pos x="7" y="19"/>
                </a:cxn>
                <a:cxn ang="0">
                  <a:pos x="7" y="19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0"/>
                </a:cxn>
                <a:cxn ang="0">
                  <a:pos x="13" y="8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2"/>
                </a:cxn>
                <a:cxn ang="0">
                  <a:pos x="15" y="6"/>
                </a:cxn>
                <a:cxn ang="0">
                  <a:pos x="13" y="10"/>
                </a:cxn>
                <a:cxn ang="0">
                  <a:pos x="13" y="11"/>
                </a:cxn>
                <a:cxn ang="0">
                  <a:pos x="11" y="15"/>
                </a:cxn>
                <a:cxn ang="0">
                  <a:pos x="11" y="19"/>
                </a:cxn>
                <a:cxn ang="0">
                  <a:pos x="7" y="24"/>
                </a:cxn>
                <a:cxn ang="0">
                  <a:pos x="5" y="30"/>
                </a:cxn>
                <a:cxn ang="0">
                  <a:pos x="4" y="35"/>
                </a:cxn>
                <a:cxn ang="0">
                  <a:pos x="4" y="39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6" h="42">
                  <a:moveTo>
                    <a:pt x="4" y="42"/>
                  </a:moveTo>
                  <a:lnTo>
                    <a:pt x="4" y="42"/>
                  </a:lnTo>
                  <a:lnTo>
                    <a:pt x="2" y="42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41"/>
                  </a:lnTo>
                  <a:lnTo>
                    <a:pt x="2" y="39"/>
                  </a:lnTo>
                  <a:lnTo>
                    <a:pt x="4" y="39"/>
                  </a:lnTo>
                  <a:lnTo>
                    <a:pt x="2" y="37"/>
                  </a:lnTo>
                  <a:lnTo>
                    <a:pt x="4" y="35"/>
                  </a:lnTo>
                  <a:lnTo>
                    <a:pt x="4" y="33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9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8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9"/>
                  </a:lnTo>
                  <a:lnTo>
                    <a:pt x="9" y="19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5" y="30"/>
                  </a:lnTo>
                  <a:lnTo>
                    <a:pt x="5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9"/>
                  </a:lnTo>
                  <a:lnTo>
                    <a:pt x="4" y="39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 userDrawn="1"/>
          </p:nvSpPr>
          <p:spPr bwMode="auto">
            <a:xfrm>
              <a:off x="7451725" y="2632075"/>
              <a:ext cx="60325" cy="28575"/>
            </a:xfrm>
            <a:custGeom>
              <a:avLst/>
              <a:gdLst/>
              <a:ahLst/>
              <a:cxnLst>
                <a:cxn ang="0">
                  <a:pos x="0" y="17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4" y="15"/>
                </a:cxn>
                <a:cxn ang="0">
                  <a:pos x="5" y="15"/>
                </a:cxn>
                <a:cxn ang="0">
                  <a:pos x="7" y="13"/>
                </a:cxn>
                <a:cxn ang="0">
                  <a:pos x="11" y="11"/>
                </a:cxn>
                <a:cxn ang="0">
                  <a:pos x="13" y="9"/>
                </a:cxn>
                <a:cxn ang="0">
                  <a:pos x="16" y="7"/>
                </a:cxn>
                <a:cxn ang="0">
                  <a:pos x="18" y="7"/>
                </a:cxn>
                <a:cxn ang="0">
                  <a:pos x="20" y="6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7" y="4"/>
                </a:cxn>
                <a:cxn ang="0">
                  <a:pos x="29" y="2"/>
                </a:cxn>
                <a:cxn ang="0">
                  <a:pos x="31" y="2"/>
                </a:cxn>
                <a:cxn ang="0">
                  <a:pos x="31" y="2"/>
                </a:cxn>
                <a:cxn ang="0">
                  <a:pos x="33" y="2"/>
                </a:cxn>
                <a:cxn ang="0">
                  <a:pos x="37" y="0"/>
                </a:cxn>
                <a:cxn ang="0">
                  <a:pos x="38" y="0"/>
                </a:cxn>
                <a:cxn ang="0">
                  <a:pos x="37" y="0"/>
                </a:cxn>
                <a:cxn ang="0">
                  <a:pos x="37" y="0"/>
                </a:cxn>
                <a:cxn ang="0">
                  <a:pos x="35" y="0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1" y="2"/>
                </a:cxn>
                <a:cxn ang="0">
                  <a:pos x="29" y="2"/>
                </a:cxn>
                <a:cxn ang="0">
                  <a:pos x="27" y="2"/>
                </a:cxn>
                <a:cxn ang="0">
                  <a:pos x="27" y="2"/>
                </a:cxn>
                <a:cxn ang="0">
                  <a:pos x="26" y="2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8" y="6"/>
                </a:cxn>
                <a:cxn ang="0">
                  <a:pos x="16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38" h="18">
                  <a:moveTo>
                    <a:pt x="0" y="15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7" y="4"/>
                  </a:lnTo>
                  <a:lnTo>
                    <a:pt x="27" y="4"/>
                  </a:lnTo>
                  <a:lnTo>
                    <a:pt x="29" y="4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5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 userDrawn="1"/>
          </p:nvSpPr>
          <p:spPr bwMode="auto">
            <a:xfrm>
              <a:off x="4298950" y="323850"/>
              <a:ext cx="31750" cy="42863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16" y="21"/>
                </a:cxn>
                <a:cxn ang="0">
                  <a:pos x="20" y="18"/>
                </a:cxn>
                <a:cxn ang="0">
                  <a:pos x="20" y="11"/>
                </a:cxn>
                <a:cxn ang="0">
                  <a:pos x="18" y="5"/>
                </a:cxn>
                <a:cxn ang="0">
                  <a:pos x="13" y="1"/>
                </a:cxn>
                <a:cxn ang="0">
                  <a:pos x="7" y="3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3"/>
                </a:cxn>
                <a:cxn ang="0">
                  <a:pos x="3" y="23"/>
                </a:cxn>
                <a:cxn ang="0">
                  <a:pos x="5" y="27"/>
                </a:cxn>
              </a:cxnLst>
              <a:rect l="0" t="0" r="r" b="b"/>
              <a:pathLst>
                <a:path w="20" h="27">
                  <a:moveTo>
                    <a:pt x="5" y="27"/>
                  </a:moveTo>
                  <a:lnTo>
                    <a:pt x="16" y="21"/>
                  </a:lnTo>
                  <a:lnTo>
                    <a:pt x="20" y="18"/>
                  </a:lnTo>
                  <a:lnTo>
                    <a:pt x="20" y="11"/>
                  </a:lnTo>
                  <a:lnTo>
                    <a:pt x="18" y="5"/>
                  </a:lnTo>
                  <a:lnTo>
                    <a:pt x="13" y="1"/>
                  </a:lnTo>
                  <a:lnTo>
                    <a:pt x="7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5" y="2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 userDrawn="1"/>
          </p:nvSpPr>
          <p:spPr bwMode="auto">
            <a:xfrm>
              <a:off x="4035425" y="395288"/>
              <a:ext cx="1038225" cy="1093788"/>
            </a:xfrm>
            <a:custGeom>
              <a:avLst/>
              <a:gdLst/>
              <a:ahLst/>
              <a:cxnLst>
                <a:cxn ang="0">
                  <a:pos x="632" y="61"/>
                </a:cxn>
                <a:cxn ang="0">
                  <a:pos x="606" y="57"/>
                </a:cxn>
                <a:cxn ang="0">
                  <a:pos x="564" y="59"/>
                </a:cxn>
                <a:cxn ang="0">
                  <a:pos x="537" y="48"/>
                </a:cxn>
                <a:cxn ang="0">
                  <a:pos x="500" y="75"/>
                </a:cxn>
                <a:cxn ang="0">
                  <a:pos x="473" y="73"/>
                </a:cxn>
                <a:cxn ang="0">
                  <a:pos x="455" y="64"/>
                </a:cxn>
                <a:cxn ang="0">
                  <a:pos x="433" y="48"/>
                </a:cxn>
                <a:cxn ang="0">
                  <a:pos x="409" y="64"/>
                </a:cxn>
                <a:cxn ang="0">
                  <a:pos x="381" y="39"/>
                </a:cxn>
                <a:cxn ang="0">
                  <a:pos x="341" y="26"/>
                </a:cxn>
                <a:cxn ang="0">
                  <a:pos x="305" y="44"/>
                </a:cxn>
                <a:cxn ang="0">
                  <a:pos x="281" y="33"/>
                </a:cxn>
                <a:cxn ang="0">
                  <a:pos x="224" y="29"/>
                </a:cxn>
                <a:cxn ang="0">
                  <a:pos x="173" y="13"/>
                </a:cxn>
                <a:cxn ang="0">
                  <a:pos x="3" y="28"/>
                </a:cxn>
                <a:cxn ang="0">
                  <a:pos x="11" y="51"/>
                </a:cxn>
                <a:cxn ang="0">
                  <a:pos x="9" y="62"/>
                </a:cxn>
                <a:cxn ang="0">
                  <a:pos x="11" y="73"/>
                </a:cxn>
                <a:cxn ang="0">
                  <a:pos x="12" y="86"/>
                </a:cxn>
                <a:cxn ang="0">
                  <a:pos x="12" y="93"/>
                </a:cxn>
                <a:cxn ang="0">
                  <a:pos x="14" y="108"/>
                </a:cxn>
                <a:cxn ang="0">
                  <a:pos x="16" y="124"/>
                </a:cxn>
                <a:cxn ang="0">
                  <a:pos x="27" y="152"/>
                </a:cxn>
                <a:cxn ang="0">
                  <a:pos x="43" y="185"/>
                </a:cxn>
                <a:cxn ang="0">
                  <a:pos x="45" y="209"/>
                </a:cxn>
                <a:cxn ang="0">
                  <a:pos x="51" y="236"/>
                </a:cxn>
                <a:cxn ang="0">
                  <a:pos x="53" y="262"/>
                </a:cxn>
                <a:cxn ang="0">
                  <a:pos x="58" y="271"/>
                </a:cxn>
                <a:cxn ang="0">
                  <a:pos x="62" y="307"/>
                </a:cxn>
                <a:cxn ang="0">
                  <a:pos x="80" y="340"/>
                </a:cxn>
                <a:cxn ang="0">
                  <a:pos x="84" y="377"/>
                </a:cxn>
                <a:cxn ang="0">
                  <a:pos x="65" y="426"/>
                </a:cxn>
                <a:cxn ang="0">
                  <a:pos x="96" y="457"/>
                </a:cxn>
                <a:cxn ang="0">
                  <a:pos x="217" y="680"/>
                </a:cxn>
                <a:cxn ang="0">
                  <a:pos x="588" y="629"/>
                </a:cxn>
                <a:cxn ang="0">
                  <a:pos x="561" y="576"/>
                </a:cxn>
                <a:cxn ang="0">
                  <a:pos x="513" y="543"/>
                </a:cxn>
                <a:cxn ang="0">
                  <a:pos x="476" y="521"/>
                </a:cxn>
                <a:cxn ang="0">
                  <a:pos x="434" y="503"/>
                </a:cxn>
                <a:cxn ang="0">
                  <a:pos x="429" y="466"/>
                </a:cxn>
                <a:cxn ang="0">
                  <a:pos x="425" y="432"/>
                </a:cxn>
                <a:cxn ang="0">
                  <a:pos x="420" y="399"/>
                </a:cxn>
                <a:cxn ang="0">
                  <a:pos x="416" y="366"/>
                </a:cxn>
                <a:cxn ang="0">
                  <a:pos x="440" y="344"/>
                </a:cxn>
                <a:cxn ang="0">
                  <a:pos x="444" y="258"/>
                </a:cxn>
                <a:cxn ang="0">
                  <a:pos x="458" y="241"/>
                </a:cxn>
                <a:cxn ang="0">
                  <a:pos x="473" y="227"/>
                </a:cxn>
                <a:cxn ang="0">
                  <a:pos x="484" y="214"/>
                </a:cxn>
                <a:cxn ang="0">
                  <a:pos x="493" y="207"/>
                </a:cxn>
                <a:cxn ang="0">
                  <a:pos x="500" y="196"/>
                </a:cxn>
                <a:cxn ang="0">
                  <a:pos x="513" y="179"/>
                </a:cxn>
                <a:cxn ang="0">
                  <a:pos x="524" y="165"/>
                </a:cxn>
                <a:cxn ang="0">
                  <a:pos x="539" y="145"/>
                </a:cxn>
                <a:cxn ang="0">
                  <a:pos x="564" y="119"/>
                </a:cxn>
                <a:cxn ang="0">
                  <a:pos x="581" y="106"/>
                </a:cxn>
                <a:cxn ang="0">
                  <a:pos x="597" y="99"/>
                </a:cxn>
                <a:cxn ang="0">
                  <a:pos x="612" y="90"/>
                </a:cxn>
                <a:cxn ang="0">
                  <a:pos x="630" y="79"/>
                </a:cxn>
                <a:cxn ang="0">
                  <a:pos x="641" y="66"/>
                </a:cxn>
                <a:cxn ang="0">
                  <a:pos x="646" y="62"/>
                </a:cxn>
              </a:cxnLst>
              <a:rect l="0" t="0" r="r" b="b"/>
              <a:pathLst>
                <a:path w="654" h="689">
                  <a:moveTo>
                    <a:pt x="654" y="61"/>
                  </a:moveTo>
                  <a:lnTo>
                    <a:pt x="654" y="61"/>
                  </a:lnTo>
                  <a:lnTo>
                    <a:pt x="654" y="61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5" y="61"/>
                  </a:lnTo>
                  <a:lnTo>
                    <a:pt x="639" y="61"/>
                  </a:lnTo>
                  <a:lnTo>
                    <a:pt x="637" y="61"/>
                  </a:lnTo>
                  <a:lnTo>
                    <a:pt x="634" y="61"/>
                  </a:lnTo>
                  <a:lnTo>
                    <a:pt x="632" y="61"/>
                  </a:lnTo>
                  <a:lnTo>
                    <a:pt x="628" y="62"/>
                  </a:lnTo>
                  <a:lnTo>
                    <a:pt x="626" y="62"/>
                  </a:lnTo>
                  <a:lnTo>
                    <a:pt x="626" y="64"/>
                  </a:lnTo>
                  <a:lnTo>
                    <a:pt x="624" y="66"/>
                  </a:lnTo>
                  <a:lnTo>
                    <a:pt x="623" y="66"/>
                  </a:lnTo>
                  <a:lnTo>
                    <a:pt x="621" y="66"/>
                  </a:lnTo>
                  <a:lnTo>
                    <a:pt x="619" y="66"/>
                  </a:lnTo>
                  <a:lnTo>
                    <a:pt x="619" y="66"/>
                  </a:lnTo>
                  <a:lnTo>
                    <a:pt x="619" y="64"/>
                  </a:lnTo>
                  <a:lnTo>
                    <a:pt x="617" y="64"/>
                  </a:lnTo>
                  <a:lnTo>
                    <a:pt x="615" y="64"/>
                  </a:lnTo>
                  <a:lnTo>
                    <a:pt x="615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2" y="62"/>
                  </a:lnTo>
                  <a:lnTo>
                    <a:pt x="610" y="59"/>
                  </a:lnTo>
                  <a:lnTo>
                    <a:pt x="610" y="57"/>
                  </a:lnTo>
                  <a:lnTo>
                    <a:pt x="608" y="57"/>
                  </a:lnTo>
                  <a:lnTo>
                    <a:pt x="606" y="57"/>
                  </a:lnTo>
                  <a:lnTo>
                    <a:pt x="606" y="55"/>
                  </a:lnTo>
                  <a:lnTo>
                    <a:pt x="604" y="55"/>
                  </a:lnTo>
                  <a:lnTo>
                    <a:pt x="599" y="55"/>
                  </a:lnTo>
                  <a:lnTo>
                    <a:pt x="595" y="55"/>
                  </a:lnTo>
                  <a:lnTo>
                    <a:pt x="590" y="57"/>
                  </a:lnTo>
                  <a:lnTo>
                    <a:pt x="582" y="59"/>
                  </a:lnTo>
                  <a:lnTo>
                    <a:pt x="582" y="59"/>
                  </a:lnTo>
                  <a:lnTo>
                    <a:pt x="575" y="61"/>
                  </a:lnTo>
                  <a:lnTo>
                    <a:pt x="571" y="61"/>
                  </a:lnTo>
                  <a:lnTo>
                    <a:pt x="571" y="61"/>
                  </a:lnTo>
                  <a:lnTo>
                    <a:pt x="568" y="61"/>
                  </a:lnTo>
                  <a:lnTo>
                    <a:pt x="568" y="62"/>
                  </a:lnTo>
                  <a:lnTo>
                    <a:pt x="566" y="62"/>
                  </a:lnTo>
                  <a:lnTo>
                    <a:pt x="564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4" y="62"/>
                  </a:lnTo>
                  <a:lnTo>
                    <a:pt x="564" y="61"/>
                  </a:lnTo>
                  <a:lnTo>
                    <a:pt x="564" y="59"/>
                  </a:lnTo>
                  <a:lnTo>
                    <a:pt x="562" y="59"/>
                  </a:lnTo>
                  <a:lnTo>
                    <a:pt x="562" y="59"/>
                  </a:lnTo>
                  <a:lnTo>
                    <a:pt x="557" y="62"/>
                  </a:lnTo>
                  <a:lnTo>
                    <a:pt x="553" y="64"/>
                  </a:lnTo>
                  <a:lnTo>
                    <a:pt x="550" y="66"/>
                  </a:lnTo>
                  <a:lnTo>
                    <a:pt x="548" y="66"/>
                  </a:lnTo>
                  <a:lnTo>
                    <a:pt x="548" y="64"/>
                  </a:lnTo>
                  <a:lnTo>
                    <a:pt x="546" y="62"/>
                  </a:lnTo>
                  <a:lnTo>
                    <a:pt x="544" y="62"/>
                  </a:lnTo>
                  <a:lnTo>
                    <a:pt x="544" y="61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4" y="57"/>
                  </a:lnTo>
                  <a:lnTo>
                    <a:pt x="542" y="57"/>
                  </a:lnTo>
                  <a:lnTo>
                    <a:pt x="542" y="55"/>
                  </a:lnTo>
                  <a:lnTo>
                    <a:pt x="540" y="55"/>
                  </a:lnTo>
                  <a:lnTo>
                    <a:pt x="540" y="55"/>
                  </a:lnTo>
                  <a:lnTo>
                    <a:pt x="539" y="50"/>
                  </a:lnTo>
                  <a:lnTo>
                    <a:pt x="537" y="48"/>
                  </a:lnTo>
                  <a:lnTo>
                    <a:pt x="537" y="46"/>
                  </a:lnTo>
                  <a:lnTo>
                    <a:pt x="535" y="48"/>
                  </a:lnTo>
                  <a:lnTo>
                    <a:pt x="533" y="48"/>
                  </a:lnTo>
                  <a:lnTo>
                    <a:pt x="529" y="50"/>
                  </a:lnTo>
                  <a:lnTo>
                    <a:pt x="529" y="51"/>
                  </a:lnTo>
                  <a:lnTo>
                    <a:pt x="524" y="55"/>
                  </a:lnTo>
                  <a:lnTo>
                    <a:pt x="522" y="57"/>
                  </a:lnTo>
                  <a:lnTo>
                    <a:pt x="520" y="59"/>
                  </a:lnTo>
                  <a:lnTo>
                    <a:pt x="517" y="61"/>
                  </a:lnTo>
                  <a:lnTo>
                    <a:pt x="517" y="61"/>
                  </a:lnTo>
                  <a:lnTo>
                    <a:pt x="515" y="62"/>
                  </a:lnTo>
                  <a:lnTo>
                    <a:pt x="515" y="64"/>
                  </a:lnTo>
                  <a:lnTo>
                    <a:pt x="513" y="66"/>
                  </a:lnTo>
                  <a:lnTo>
                    <a:pt x="511" y="66"/>
                  </a:lnTo>
                  <a:lnTo>
                    <a:pt x="511" y="68"/>
                  </a:lnTo>
                  <a:lnTo>
                    <a:pt x="509" y="70"/>
                  </a:lnTo>
                  <a:lnTo>
                    <a:pt x="509" y="71"/>
                  </a:lnTo>
                  <a:lnTo>
                    <a:pt x="508" y="73"/>
                  </a:lnTo>
                  <a:lnTo>
                    <a:pt x="506" y="73"/>
                  </a:lnTo>
                  <a:lnTo>
                    <a:pt x="500" y="75"/>
                  </a:lnTo>
                  <a:lnTo>
                    <a:pt x="497" y="75"/>
                  </a:lnTo>
                  <a:lnTo>
                    <a:pt x="497" y="77"/>
                  </a:lnTo>
                  <a:lnTo>
                    <a:pt x="495" y="79"/>
                  </a:lnTo>
                  <a:lnTo>
                    <a:pt x="495" y="79"/>
                  </a:lnTo>
                  <a:lnTo>
                    <a:pt x="491" y="77"/>
                  </a:lnTo>
                  <a:lnTo>
                    <a:pt x="489" y="77"/>
                  </a:lnTo>
                  <a:lnTo>
                    <a:pt x="487" y="77"/>
                  </a:lnTo>
                  <a:lnTo>
                    <a:pt x="482" y="81"/>
                  </a:lnTo>
                  <a:lnTo>
                    <a:pt x="480" y="81"/>
                  </a:lnTo>
                  <a:lnTo>
                    <a:pt x="480" y="81"/>
                  </a:lnTo>
                  <a:lnTo>
                    <a:pt x="480" y="79"/>
                  </a:lnTo>
                  <a:lnTo>
                    <a:pt x="480" y="75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78" y="73"/>
                  </a:lnTo>
                  <a:lnTo>
                    <a:pt x="478" y="73"/>
                  </a:lnTo>
                  <a:lnTo>
                    <a:pt x="476" y="73"/>
                  </a:lnTo>
                  <a:lnTo>
                    <a:pt x="475" y="75"/>
                  </a:lnTo>
                  <a:lnTo>
                    <a:pt x="473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0"/>
                  </a:lnTo>
                  <a:lnTo>
                    <a:pt x="467" y="66"/>
                  </a:lnTo>
                  <a:lnTo>
                    <a:pt x="467" y="66"/>
                  </a:lnTo>
                  <a:lnTo>
                    <a:pt x="467" y="64"/>
                  </a:lnTo>
                  <a:lnTo>
                    <a:pt x="467" y="64"/>
                  </a:lnTo>
                  <a:lnTo>
                    <a:pt x="465" y="62"/>
                  </a:lnTo>
                  <a:lnTo>
                    <a:pt x="465" y="62"/>
                  </a:lnTo>
                  <a:lnTo>
                    <a:pt x="462" y="64"/>
                  </a:lnTo>
                  <a:lnTo>
                    <a:pt x="460" y="64"/>
                  </a:lnTo>
                  <a:lnTo>
                    <a:pt x="460" y="64"/>
                  </a:lnTo>
                  <a:lnTo>
                    <a:pt x="458" y="64"/>
                  </a:lnTo>
                  <a:lnTo>
                    <a:pt x="458" y="62"/>
                  </a:lnTo>
                  <a:lnTo>
                    <a:pt x="455" y="64"/>
                  </a:lnTo>
                  <a:lnTo>
                    <a:pt x="451" y="62"/>
                  </a:lnTo>
                  <a:lnTo>
                    <a:pt x="451" y="61"/>
                  </a:lnTo>
                  <a:lnTo>
                    <a:pt x="449" y="61"/>
                  </a:lnTo>
                  <a:lnTo>
                    <a:pt x="447" y="61"/>
                  </a:lnTo>
                  <a:lnTo>
                    <a:pt x="447" y="61"/>
                  </a:lnTo>
                  <a:lnTo>
                    <a:pt x="445" y="61"/>
                  </a:lnTo>
                  <a:lnTo>
                    <a:pt x="444" y="61"/>
                  </a:lnTo>
                  <a:lnTo>
                    <a:pt x="442" y="59"/>
                  </a:lnTo>
                  <a:lnTo>
                    <a:pt x="442" y="59"/>
                  </a:lnTo>
                  <a:lnTo>
                    <a:pt x="440" y="57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3"/>
                  </a:lnTo>
                  <a:lnTo>
                    <a:pt x="438" y="50"/>
                  </a:lnTo>
                  <a:lnTo>
                    <a:pt x="438" y="50"/>
                  </a:lnTo>
                  <a:lnTo>
                    <a:pt x="438" y="48"/>
                  </a:lnTo>
                  <a:lnTo>
                    <a:pt x="436" y="48"/>
                  </a:lnTo>
                  <a:lnTo>
                    <a:pt x="436" y="48"/>
                  </a:lnTo>
                  <a:lnTo>
                    <a:pt x="433" y="48"/>
                  </a:lnTo>
                  <a:lnTo>
                    <a:pt x="429" y="48"/>
                  </a:lnTo>
                  <a:lnTo>
                    <a:pt x="425" y="50"/>
                  </a:lnTo>
                  <a:lnTo>
                    <a:pt x="423" y="50"/>
                  </a:lnTo>
                  <a:lnTo>
                    <a:pt x="423" y="50"/>
                  </a:lnTo>
                  <a:lnTo>
                    <a:pt x="420" y="51"/>
                  </a:lnTo>
                  <a:lnTo>
                    <a:pt x="418" y="51"/>
                  </a:lnTo>
                  <a:lnTo>
                    <a:pt x="418" y="51"/>
                  </a:lnTo>
                  <a:lnTo>
                    <a:pt x="416" y="51"/>
                  </a:lnTo>
                  <a:lnTo>
                    <a:pt x="416" y="53"/>
                  </a:lnTo>
                  <a:lnTo>
                    <a:pt x="416" y="55"/>
                  </a:lnTo>
                  <a:lnTo>
                    <a:pt x="416" y="59"/>
                  </a:lnTo>
                  <a:lnTo>
                    <a:pt x="416" y="61"/>
                  </a:lnTo>
                  <a:lnTo>
                    <a:pt x="420" y="64"/>
                  </a:lnTo>
                  <a:lnTo>
                    <a:pt x="420" y="64"/>
                  </a:lnTo>
                  <a:lnTo>
                    <a:pt x="418" y="66"/>
                  </a:lnTo>
                  <a:lnTo>
                    <a:pt x="416" y="66"/>
                  </a:lnTo>
                  <a:lnTo>
                    <a:pt x="414" y="66"/>
                  </a:lnTo>
                  <a:lnTo>
                    <a:pt x="411" y="68"/>
                  </a:lnTo>
                  <a:lnTo>
                    <a:pt x="411" y="68"/>
                  </a:lnTo>
                  <a:lnTo>
                    <a:pt x="409" y="64"/>
                  </a:lnTo>
                  <a:lnTo>
                    <a:pt x="407" y="61"/>
                  </a:lnTo>
                  <a:lnTo>
                    <a:pt x="402" y="53"/>
                  </a:lnTo>
                  <a:lnTo>
                    <a:pt x="400" y="53"/>
                  </a:lnTo>
                  <a:lnTo>
                    <a:pt x="400" y="51"/>
                  </a:lnTo>
                  <a:lnTo>
                    <a:pt x="402" y="50"/>
                  </a:lnTo>
                  <a:lnTo>
                    <a:pt x="402" y="48"/>
                  </a:lnTo>
                  <a:lnTo>
                    <a:pt x="402" y="46"/>
                  </a:lnTo>
                  <a:lnTo>
                    <a:pt x="398" y="42"/>
                  </a:lnTo>
                  <a:lnTo>
                    <a:pt x="396" y="42"/>
                  </a:lnTo>
                  <a:lnTo>
                    <a:pt x="396" y="42"/>
                  </a:lnTo>
                  <a:lnTo>
                    <a:pt x="387" y="44"/>
                  </a:lnTo>
                  <a:lnTo>
                    <a:pt x="385" y="44"/>
                  </a:lnTo>
                  <a:lnTo>
                    <a:pt x="383" y="46"/>
                  </a:lnTo>
                  <a:lnTo>
                    <a:pt x="381" y="44"/>
                  </a:lnTo>
                  <a:lnTo>
                    <a:pt x="380" y="44"/>
                  </a:lnTo>
                  <a:lnTo>
                    <a:pt x="380" y="42"/>
                  </a:lnTo>
                  <a:lnTo>
                    <a:pt x="380" y="40"/>
                  </a:lnTo>
                  <a:lnTo>
                    <a:pt x="380" y="39"/>
                  </a:lnTo>
                  <a:lnTo>
                    <a:pt x="380" y="39"/>
                  </a:lnTo>
                  <a:lnTo>
                    <a:pt x="381" y="39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5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3" y="31"/>
                  </a:lnTo>
                  <a:lnTo>
                    <a:pt x="383" y="31"/>
                  </a:lnTo>
                  <a:lnTo>
                    <a:pt x="381" y="31"/>
                  </a:lnTo>
                  <a:lnTo>
                    <a:pt x="380" y="33"/>
                  </a:lnTo>
                  <a:lnTo>
                    <a:pt x="376" y="33"/>
                  </a:lnTo>
                  <a:lnTo>
                    <a:pt x="367" y="29"/>
                  </a:lnTo>
                  <a:lnTo>
                    <a:pt x="360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4"/>
                  </a:lnTo>
                  <a:lnTo>
                    <a:pt x="345" y="26"/>
                  </a:lnTo>
                  <a:lnTo>
                    <a:pt x="341" y="26"/>
                  </a:lnTo>
                  <a:lnTo>
                    <a:pt x="338" y="26"/>
                  </a:lnTo>
                  <a:lnTo>
                    <a:pt x="334" y="26"/>
                  </a:lnTo>
                  <a:lnTo>
                    <a:pt x="332" y="26"/>
                  </a:lnTo>
                  <a:lnTo>
                    <a:pt x="328" y="28"/>
                  </a:lnTo>
                  <a:lnTo>
                    <a:pt x="327" y="28"/>
                  </a:lnTo>
                  <a:lnTo>
                    <a:pt x="325" y="29"/>
                  </a:lnTo>
                  <a:lnTo>
                    <a:pt x="323" y="29"/>
                  </a:lnTo>
                  <a:lnTo>
                    <a:pt x="321" y="31"/>
                  </a:lnTo>
                  <a:lnTo>
                    <a:pt x="319" y="31"/>
                  </a:lnTo>
                  <a:lnTo>
                    <a:pt x="319" y="31"/>
                  </a:lnTo>
                  <a:lnTo>
                    <a:pt x="317" y="33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9"/>
                  </a:lnTo>
                  <a:lnTo>
                    <a:pt x="316" y="40"/>
                  </a:lnTo>
                  <a:lnTo>
                    <a:pt x="310" y="42"/>
                  </a:lnTo>
                  <a:lnTo>
                    <a:pt x="307" y="44"/>
                  </a:lnTo>
                  <a:lnTo>
                    <a:pt x="307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4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299" y="46"/>
                  </a:lnTo>
                  <a:lnTo>
                    <a:pt x="296" y="46"/>
                  </a:lnTo>
                  <a:lnTo>
                    <a:pt x="294" y="46"/>
                  </a:lnTo>
                  <a:lnTo>
                    <a:pt x="290" y="48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6" y="44"/>
                  </a:lnTo>
                  <a:lnTo>
                    <a:pt x="286" y="42"/>
                  </a:lnTo>
                  <a:lnTo>
                    <a:pt x="286" y="42"/>
                  </a:lnTo>
                  <a:lnTo>
                    <a:pt x="286" y="40"/>
                  </a:lnTo>
                  <a:lnTo>
                    <a:pt x="286" y="37"/>
                  </a:lnTo>
                  <a:lnTo>
                    <a:pt x="285" y="35"/>
                  </a:lnTo>
                  <a:lnTo>
                    <a:pt x="283" y="33"/>
                  </a:lnTo>
                  <a:lnTo>
                    <a:pt x="283" y="33"/>
                  </a:lnTo>
                  <a:lnTo>
                    <a:pt x="281" y="33"/>
                  </a:lnTo>
                  <a:lnTo>
                    <a:pt x="274" y="33"/>
                  </a:lnTo>
                  <a:lnTo>
                    <a:pt x="272" y="33"/>
                  </a:lnTo>
                  <a:lnTo>
                    <a:pt x="257" y="33"/>
                  </a:lnTo>
                  <a:lnTo>
                    <a:pt x="254" y="33"/>
                  </a:lnTo>
                  <a:lnTo>
                    <a:pt x="250" y="33"/>
                  </a:lnTo>
                  <a:lnTo>
                    <a:pt x="250" y="33"/>
                  </a:lnTo>
                  <a:lnTo>
                    <a:pt x="248" y="33"/>
                  </a:lnTo>
                  <a:lnTo>
                    <a:pt x="248" y="31"/>
                  </a:lnTo>
                  <a:lnTo>
                    <a:pt x="248" y="29"/>
                  </a:lnTo>
                  <a:lnTo>
                    <a:pt x="246" y="28"/>
                  </a:lnTo>
                  <a:lnTo>
                    <a:pt x="243" y="28"/>
                  </a:lnTo>
                  <a:lnTo>
                    <a:pt x="241" y="28"/>
                  </a:lnTo>
                  <a:lnTo>
                    <a:pt x="235" y="28"/>
                  </a:lnTo>
                  <a:lnTo>
                    <a:pt x="235" y="28"/>
                  </a:lnTo>
                  <a:lnTo>
                    <a:pt x="233" y="28"/>
                  </a:lnTo>
                  <a:lnTo>
                    <a:pt x="233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26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2" y="29"/>
                  </a:lnTo>
                  <a:lnTo>
                    <a:pt x="221" y="29"/>
                  </a:lnTo>
                  <a:lnTo>
                    <a:pt x="219" y="28"/>
                  </a:lnTo>
                  <a:lnTo>
                    <a:pt x="215" y="26"/>
                  </a:lnTo>
                  <a:lnTo>
                    <a:pt x="213" y="26"/>
                  </a:lnTo>
                  <a:lnTo>
                    <a:pt x="213" y="24"/>
                  </a:lnTo>
                  <a:lnTo>
                    <a:pt x="212" y="24"/>
                  </a:lnTo>
                  <a:lnTo>
                    <a:pt x="210" y="22"/>
                  </a:lnTo>
                  <a:lnTo>
                    <a:pt x="210" y="20"/>
                  </a:lnTo>
                  <a:lnTo>
                    <a:pt x="210" y="19"/>
                  </a:lnTo>
                  <a:lnTo>
                    <a:pt x="210" y="17"/>
                  </a:lnTo>
                  <a:lnTo>
                    <a:pt x="210" y="15"/>
                  </a:lnTo>
                  <a:lnTo>
                    <a:pt x="202" y="15"/>
                  </a:lnTo>
                  <a:lnTo>
                    <a:pt x="197" y="13"/>
                  </a:lnTo>
                  <a:lnTo>
                    <a:pt x="188" y="4"/>
                  </a:lnTo>
                  <a:lnTo>
                    <a:pt x="182" y="2"/>
                  </a:lnTo>
                  <a:lnTo>
                    <a:pt x="177" y="6"/>
                  </a:lnTo>
                  <a:lnTo>
                    <a:pt x="173" y="13"/>
                  </a:lnTo>
                  <a:lnTo>
                    <a:pt x="164" y="15"/>
                  </a:lnTo>
                  <a:lnTo>
                    <a:pt x="159" y="13"/>
                  </a:lnTo>
                  <a:lnTo>
                    <a:pt x="155" y="6"/>
                  </a:lnTo>
                  <a:lnTo>
                    <a:pt x="157" y="4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60" y="0"/>
                  </a:lnTo>
                  <a:lnTo>
                    <a:pt x="67" y="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29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5" y="37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40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9" y="44"/>
                  </a:lnTo>
                  <a:lnTo>
                    <a:pt x="7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8"/>
                  </a:lnTo>
                  <a:lnTo>
                    <a:pt x="9" y="50"/>
                  </a:lnTo>
                  <a:lnTo>
                    <a:pt x="11" y="50"/>
                  </a:lnTo>
                  <a:lnTo>
                    <a:pt x="11" y="50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5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9"/>
                  </a:lnTo>
                  <a:lnTo>
                    <a:pt x="11" y="59"/>
                  </a:lnTo>
                  <a:lnTo>
                    <a:pt x="12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1" y="64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11" y="71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2" y="77"/>
                  </a:lnTo>
                  <a:lnTo>
                    <a:pt x="12" y="79"/>
                  </a:lnTo>
                  <a:lnTo>
                    <a:pt x="11" y="77"/>
                  </a:lnTo>
                  <a:lnTo>
                    <a:pt x="11" y="79"/>
                  </a:lnTo>
                  <a:lnTo>
                    <a:pt x="11" y="79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2" y="81"/>
                  </a:lnTo>
                  <a:lnTo>
                    <a:pt x="12" y="82"/>
                  </a:lnTo>
                  <a:lnTo>
                    <a:pt x="11" y="82"/>
                  </a:lnTo>
                  <a:lnTo>
                    <a:pt x="11" y="84"/>
                  </a:lnTo>
                  <a:lnTo>
                    <a:pt x="12" y="84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2"/>
                  </a:lnTo>
                  <a:lnTo>
                    <a:pt x="12" y="90"/>
                  </a:lnTo>
                  <a:lnTo>
                    <a:pt x="12" y="90"/>
                  </a:lnTo>
                  <a:lnTo>
                    <a:pt x="12" y="92"/>
                  </a:lnTo>
                  <a:lnTo>
                    <a:pt x="11" y="92"/>
                  </a:lnTo>
                  <a:lnTo>
                    <a:pt x="11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5"/>
                  </a:lnTo>
                  <a:lnTo>
                    <a:pt x="14" y="95"/>
                  </a:lnTo>
                  <a:lnTo>
                    <a:pt x="12" y="97"/>
                  </a:lnTo>
                  <a:lnTo>
                    <a:pt x="12" y="97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101"/>
                  </a:lnTo>
                  <a:lnTo>
                    <a:pt x="16" y="101"/>
                  </a:lnTo>
                  <a:lnTo>
                    <a:pt x="14" y="101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8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14" y="115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6" y="117"/>
                  </a:lnTo>
                  <a:lnTo>
                    <a:pt x="16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6" y="123"/>
                  </a:lnTo>
                  <a:lnTo>
                    <a:pt x="16" y="123"/>
                  </a:lnTo>
                  <a:lnTo>
                    <a:pt x="16" y="124"/>
                  </a:lnTo>
                  <a:lnTo>
                    <a:pt x="16" y="124"/>
                  </a:lnTo>
                  <a:lnTo>
                    <a:pt x="18" y="124"/>
                  </a:lnTo>
                  <a:lnTo>
                    <a:pt x="18" y="124"/>
                  </a:lnTo>
                  <a:lnTo>
                    <a:pt x="20" y="128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4"/>
                  </a:lnTo>
                  <a:lnTo>
                    <a:pt x="21" y="135"/>
                  </a:lnTo>
                  <a:lnTo>
                    <a:pt x="21" y="135"/>
                  </a:lnTo>
                  <a:lnTo>
                    <a:pt x="23" y="137"/>
                  </a:lnTo>
                  <a:lnTo>
                    <a:pt x="23" y="137"/>
                  </a:lnTo>
                  <a:lnTo>
                    <a:pt x="23" y="139"/>
                  </a:lnTo>
                  <a:lnTo>
                    <a:pt x="23" y="143"/>
                  </a:lnTo>
                  <a:lnTo>
                    <a:pt x="23" y="143"/>
                  </a:lnTo>
                  <a:lnTo>
                    <a:pt x="25" y="145"/>
                  </a:lnTo>
                  <a:lnTo>
                    <a:pt x="27" y="145"/>
                  </a:lnTo>
                  <a:lnTo>
                    <a:pt x="27" y="146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7" y="152"/>
                  </a:lnTo>
                  <a:lnTo>
                    <a:pt x="27" y="152"/>
                  </a:lnTo>
                  <a:lnTo>
                    <a:pt x="29" y="154"/>
                  </a:lnTo>
                  <a:lnTo>
                    <a:pt x="31" y="156"/>
                  </a:lnTo>
                  <a:lnTo>
                    <a:pt x="31" y="157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32" y="161"/>
                  </a:lnTo>
                  <a:lnTo>
                    <a:pt x="32" y="161"/>
                  </a:lnTo>
                  <a:lnTo>
                    <a:pt x="34" y="163"/>
                  </a:lnTo>
                  <a:lnTo>
                    <a:pt x="36" y="165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40" y="174"/>
                  </a:lnTo>
                  <a:lnTo>
                    <a:pt x="40" y="174"/>
                  </a:lnTo>
                  <a:lnTo>
                    <a:pt x="40" y="176"/>
                  </a:lnTo>
                  <a:lnTo>
                    <a:pt x="42" y="177"/>
                  </a:lnTo>
                  <a:lnTo>
                    <a:pt x="42" y="179"/>
                  </a:lnTo>
                  <a:lnTo>
                    <a:pt x="42" y="181"/>
                  </a:lnTo>
                  <a:lnTo>
                    <a:pt x="43" y="183"/>
                  </a:lnTo>
                  <a:lnTo>
                    <a:pt x="43" y="185"/>
                  </a:lnTo>
                  <a:lnTo>
                    <a:pt x="43" y="185"/>
                  </a:lnTo>
                  <a:lnTo>
                    <a:pt x="43" y="190"/>
                  </a:lnTo>
                  <a:lnTo>
                    <a:pt x="45" y="192"/>
                  </a:lnTo>
                  <a:lnTo>
                    <a:pt x="45" y="192"/>
                  </a:lnTo>
                  <a:lnTo>
                    <a:pt x="43" y="194"/>
                  </a:lnTo>
                  <a:lnTo>
                    <a:pt x="43" y="194"/>
                  </a:lnTo>
                  <a:lnTo>
                    <a:pt x="43" y="196"/>
                  </a:lnTo>
                  <a:lnTo>
                    <a:pt x="45" y="196"/>
                  </a:lnTo>
                  <a:lnTo>
                    <a:pt x="45" y="196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9"/>
                  </a:lnTo>
                  <a:lnTo>
                    <a:pt x="45" y="199"/>
                  </a:lnTo>
                  <a:lnTo>
                    <a:pt x="45" y="201"/>
                  </a:lnTo>
                  <a:lnTo>
                    <a:pt x="45" y="201"/>
                  </a:lnTo>
                  <a:lnTo>
                    <a:pt x="45" y="203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9"/>
                  </a:lnTo>
                  <a:lnTo>
                    <a:pt x="45" y="209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7" y="214"/>
                  </a:lnTo>
                  <a:lnTo>
                    <a:pt x="49" y="220"/>
                  </a:lnTo>
                  <a:lnTo>
                    <a:pt x="49" y="220"/>
                  </a:lnTo>
                  <a:lnTo>
                    <a:pt x="47" y="221"/>
                  </a:lnTo>
                  <a:lnTo>
                    <a:pt x="49" y="221"/>
                  </a:lnTo>
                  <a:lnTo>
                    <a:pt x="49" y="223"/>
                  </a:lnTo>
                  <a:lnTo>
                    <a:pt x="49" y="223"/>
                  </a:lnTo>
                  <a:lnTo>
                    <a:pt x="49" y="225"/>
                  </a:lnTo>
                  <a:lnTo>
                    <a:pt x="49" y="229"/>
                  </a:lnTo>
                  <a:lnTo>
                    <a:pt x="49" y="229"/>
                  </a:lnTo>
                  <a:lnTo>
                    <a:pt x="49" y="230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4"/>
                  </a:lnTo>
                  <a:lnTo>
                    <a:pt x="49" y="234"/>
                  </a:lnTo>
                  <a:lnTo>
                    <a:pt x="51" y="236"/>
                  </a:lnTo>
                  <a:lnTo>
                    <a:pt x="51" y="238"/>
                  </a:lnTo>
                  <a:lnTo>
                    <a:pt x="51" y="238"/>
                  </a:lnTo>
                  <a:lnTo>
                    <a:pt x="49" y="240"/>
                  </a:lnTo>
                  <a:lnTo>
                    <a:pt x="49" y="240"/>
                  </a:lnTo>
                  <a:lnTo>
                    <a:pt x="51" y="241"/>
                  </a:lnTo>
                  <a:lnTo>
                    <a:pt x="51" y="241"/>
                  </a:lnTo>
                  <a:lnTo>
                    <a:pt x="51" y="243"/>
                  </a:lnTo>
                  <a:lnTo>
                    <a:pt x="51" y="245"/>
                  </a:lnTo>
                  <a:lnTo>
                    <a:pt x="53" y="245"/>
                  </a:lnTo>
                  <a:lnTo>
                    <a:pt x="53" y="249"/>
                  </a:lnTo>
                  <a:lnTo>
                    <a:pt x="51" y="251"/>
                  </a:lnTo>
                  <a:lnTo>
                    <a:pt x="53" y="252"/>
                  </a:lnTo>
                  <a:lnTo>
                    <a:pt x="53" y="252"/>
                  </a:lnTo>
                  <a:lnTo>
                    <a:pt x="51" y="256"/>
                  </a:lnTo>
                  <a:lnTo>
                    <a:pt x="51" y="256"/>
                  </a:lnTo>
                  <a:lnTo>
                    <a:pt x="53" y="258"/>
                  </a:lnTo>
                  <a:lnTo>
                    <a:pt x="53" y="258"/>
                  </a:lnTo>
                  <a:lnTo>
                    <a:pt x="53" y="260"/>
                  </a:lnTo>
                  <a:lnTo>
                    <a:pt x="53" y="260"/>
                  </a:lnTo>
                  <a:lnTo>
                    <a:pt x="53" y="262"/>
                  </a:lnTo>
                  <a:lnTo>
                    <a:pt x="53" y="262"/>
                  </a:lnTo>
                  <a:lnTo>
                    <a:pt x="54" y="263"/>
                  </a:lnTo>
                  <a:lnTo>
                    <a:pt x="54" y="263"/>
                  </a:lnTo>
                  <a:lnTo>
                    <a:pt x="54" y="262"/>
                  </a:lnTo>
                  <a:lnTo>
                    <a:pt x="54" y="263"/>
                  </a:lnTo>
                  <a:lnTo>
                    <a:pt x="56" y="263"/>
                  </a:lnTo>
                  <a:lnTo>
                    <a:pt x="54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9"/>
                  </a:lnTo>
                  <a:lnTo>
                    <a:pt x="58" y="269"/>
                  </a:lnTo>
                  <a:lnTo>
                    <a:pt x="58" y="271"/>
                  </a:lnTo>
                  <a:lnTo>
                    <a:pt x="58" y="271"/>
                  </a:lnTo>
                  <a:lnTo>
                    <a:pt x="58" y="273"/>
                  </a:lnTo>
                  <a:lnTo>
                    <a:pt x="58" y="274"/>
                  </a:lnTo>
                  <a:lnTo>
                    <a:pt x="58" y="278"/>
                  </a:lnTo>
                  <a:lnTo>
                    <a:pt x="58" y="278"/>
                  </a:lnTo>
                  <a:lnTo>
                    <a:pt x="58" y="280"/>
                  </a:lnTo>
                  <a:lnTo>
                    <a:pt x="56" y="282"/>
                  </a:lnTo>
                  <a:lnTo>
                    <a:pt x="58" y="283"/>
                  </a:lnTo>
                  <a:lnTo>
                    <a:pt x="58" y="287"/>
                  </a:lnTo>
                  <a:lnTo>
                    <a:pt x="58" y="289"/>
                  </a:lnTo>
                  <a:lnTo>
                    <a:pt x="58" y="293"/>
                  </a:lnTo>
                  <a:lnTo>
                    <a:pt x="60" y="293"/>
                  </a:lnTo>
                  <a:lnTo>
                    <a:pt x="58" y="296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60" y="304"/>
                  </a:lnTo>
                  <a:lnTo>
                    <a:pt x="60" y="304"/>
                  </a:lnTo>
                  <a:lnTo>
                    <a:pt x="60" y="305"/>
                  </a:lnTo>
                  <a:lnTo>
                    <a:pt x="62" y="305"/>
                  </a:lnTo>
                  <a:lnTo>
                    <a:pt x="62" y="307"/>
                  </a:lnTo>
                  <a:lnTo>
                    <a:pt x="62" y="307"/>
                  </a:lnTo>
                  <a:lnTo>
                    <a:pt x="64" y="309"/>
                  </a:lnTo>
                  <a:lnTo>
                    <a:pt x="64" y="311"/>
                  </a:lnTo>
                  <a:lnTo>
                    <a:pt x="64" y="315"/>
                  </a:lnTo>
                  <a:lnTo>
                    <a:pt x="65" y="316"/>
                  </a:lnTo>
                  <a:lnTo>
                    <a:pt x="65" y="320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7" y="324"/>
                  </a:lnTo>
                  <a:lnTo>
                    <a:pt x="67" y="324"/>
                  </a:lnTo>
                  <a:lnTo>
                    <a:pt x="67" y="327"/>
                  </a:lnTo>
                  <a:lnTo>
                    <a:pt x="69" y="327"/>
                  </a:lnTo>
                  <a:lnTo>
                    <a:pt x="71" y="331"/>
                  </a:lnTo>
                  <a:lnTo>
                    <a:pt x="74" y="336"/>
                  </a:lnTo>
                  <a:lnTo>
                    <a:pt x="76" y="336"/>
                  </a:lnTo>
                  <a:lnTo>
                    <a:pt x="78" y="338"/>
                  </a:lnTo>
                  <a:lnTo>
                    <a:pt x="78" y="340"/>
                  </a:lnTo>
                  <a:lnTo>
                    <a:pt x="78" y="340"/>
                  </a:lnTo>
                  <a:lnTo>
                    <a:pt x="80" y="340"/>
                  </a:lnTo>
                  <a:lnTo>
                    <a:pt x="80" y="342"/>
                  </a:lnTo>
                  <a:lnTo>
                    <a:pt x="78" y="344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0" y="349"/>
                  </a:lnTo>
                  <a:lnTo>
                    <a:pt x="80" y="349"/>
                  </a:lnTo>
                  <a:lnTo>
                    <a:pt x="80" y="353"/>
                  </a:lnTo>
                  <a:lnTo>
                    <a:pt x="82" y="353"/>
                  </a:lnTo>
                  <a:lnTo>
                    <a:pt x="82" y="355"/>
                  </a:lnTo>
                  <a:lnTo>
                    <a:pt x="82" y="357"/>
                  </a:lnTo>
                  <a:lnTo>
                    <a:pt x="82" y="358"/>
                  </a:lnTo>
                  <a:lnTo>
                    <a:pt x="82" y="358"/>
                  </a:lnTo>
                  <a:lnTo>
                    <a:pt x="84" y="366"/>
                  </a:lnTo>
                  <a:lnTo>
                    <a:pt x="85" y="366"/>
                  </a:lnTo>
                  <a:lnTo>
                    <a:pt x="85" y="368"/>
                  </a:lnTo>
                  <a:lnTo>
                    <a:pt x="85" y="369"/>
                  </a:lnTo>
                  <a:lnTo>
                    <a:pt x="84" y="373"/>
                  </a:lnTo>
                  <a:lnTo>
                    <a:pt x="84" y="375"/>
                  </a:lnTo>
                  <a:lnTo>
                    <a:pt x="84" y="375"/>
                  </a:lnTo>
                  <a:lnTo>
                    <a:pt x="84" y="377"/>
                  </a:lnTo>
                  <a:lnTo>
                    <a:pt x="84" y="377"/>
                  </a:lnTo>
                  <a:lnTo>
                    <a:pt x="85" y="384"/>
                  </a:lnTo>
                  <a:lnTo>
                    <a:pt x="87" y="386"/>
                  </a:lnTo>
                  <a:lnTo>
                    <a:pt x="85" y="388"/>
                  </a:lnTo>
                  <a:lnTo>
                    <a:pt x="85" y="391"/>
                  </a:lnTo>
                  <a:lnTo>
                    <a:pt x="85" y="395"/>
                  </a:lnTo>
                  <a:lnTo>
                    <a:pt x="85" y="399"/>
                  </a:lnTo>
                  <a:lnTo>
                    <a:pt x="85" y="402"/>
                  </a:lnTo>
                  <a:lnTo>
                    <a:pt x="84" y="404"/>
                  </a:lnTo>
                  <a:lnTo>
                    <a:pt x="84" y="406"/>
                  </a:lnTo>
                  <a:lnTo>
                    <a:pt x="84" y="408"/>
                  </a:lnTo>
                  <a:lnTo>
                    <a:pt x="82" y="410"/>
                  </a:lnTo>
                  <a:lnTo>
                    <a:pt x="80" y="411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1" y="422"/>
                  </a:lnTo>
                  <a:lnTo>
                    <a:pt x="69" y="422"/>
                  </a:lnTo>
                  <a:lnTo>
                    <a:pt x="67" y="424"/>
                  </a:lnTo>
                  <a:lnTo>
                    <a:pt x="65" y="424"/>
                  </a:lnTo>
                  <a:lnTo>
                    <a:pt x="65" y="426"/>
                  </a:lnTo>
                  <a:lnTo>
                    <a:pt x="65" y="428"/>
                  </a:lnTo>
                  <a:lnTo>
                    <a:pt x="64" y="430"/>
                  </a:lnTo>
                  <a:lnTo>
                    <a:pt x="65" y="432"/>
                  </a:lnTo>
                  <a:lnTo>
                    <a:pt x="65" y="433"/>
                  </a:lnTo>
                  <a:lnTo>
                    <a:pt x="65" y="435"/>
                  </a:lnTo>
                  <a:lnTo>
                    <a:pt x="67" y="435"/>
                  </a:lnTo>
                  <a:lnTo>
                    <a:pt x="69" y="437"/>
                  </a:lnTo>
                  <a:lnTo>
                    <a:pt x="71" y="439"/>
                  </a:lnTo>
                  <a:lnTo>
                    <a:pt x="73" y="441"/>
                  </a:lnTo>
                  <a:lnTo>
                    <a:pt x="74" y="446"/>
                  </a:lnTo>
                  <a:lnTo>
                    <a:pt x="76" y="450"/>
                  </a:lnTo>
                  <a:lnTo>
                    <a:pt x="78" y="452"/>
                  </a:lnTo>
                  <a:lnTo>
                    <a:pt x="80" y="453"/>
                  </a:lnTo>
                  <a:lnTo>
                    <a:pt x="84" y="453"/>
                  </a:lnTo>
                  <a:lnTo>
                    <a:pt x="87" y="453"/>
                  </a:lnTo>
                  <a:lnTo>
                    <a:pt x="87" y="453"/>
                  </a:lnTo>
                  <a:lnTo>
                    <a:pt x="89" y="455"/>
                  </a:lnTo>
                  <a:lnTo>
                    <a:pt x="91" y="455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8" y="461"/>
                  </a:lnTo>
                  <a:lnTo>
                    <a:pt x="100" y="461"/>
                  </a:lnTo>
                  <a:lnTo>
                    <a:pt x="100" y="464"/>
                  </a:lnTo>
                  <a:lnTo>
                    <a:pt x="100" y="464"/>
                  </a:lnTo>
                  <a:lnTo>
                    <a:pt x="102" y="466"/>
                  </a:lnTo>
                  <a:lnTo>
                    <a:pt x="104" y="468"/>
                  </a:lnTo>
                  <a:lnTo>
                    <a:pt x="106" y="506"/>
                  </a:lnTo>
                  <a:lnTo>
                    <a:pt x="107" y="527"/>
                  </a:lnTo>
                  <a:lnTo>
                    <a:pt x="109" y="548"/>
                  </a:lnTo>
                  <a:lnTo>
                    <a:pt x="111" y="559"/>
                  </a:lnTo>
                  <a:lnTo>
                    <a:pt x="115" y="601"/>
                  </a:lnTo>
                  <a:lnTo>
                    <a:pt x="115" y="603"/>
                  </a:lnTo>
                  <a:lnTo>
                    <a:pt x="118" y="645"/>
                  </a:lnTo>
                  <a:lnTo>
                    <a:pt x="118" y="645"/>
                  </a:lnTo>
                  <a:lnTo>
                    <a:pt x="122" y="689"/>
                  </a:lnTo>
                  <a:lnTo>
                    <a:pt x="122" y="689"/>
                  </a:lnTo>
                  <a:lnTo>
                    <a:pt x="157" y="686"/>
                  </a:lnTo>
                  <a:lnTo>
                    <a:pt x="175" y="686"/>
                  </a:lnTo>
                  <a:lnTo>
                    <a:pt x="212" y="680"/>
                  </a:lnTo>
                  <a:lnTo>
                    <a:pt x="217" y="680"/>
                  </a:lnTo>
                  <a:lnTo>
                    <a:pt x="259" y="676"/>
                  </a:lnTo>
                  <a:lnTo>
                    <a:pt x="265" y="675"/>
                  </a:lnTo>
                  <a:lnTo>
                    <a:pt x="301" y="671"/>
                  </a:lnTo>
                  <a:lnTo>
                    <a:pt x="319" y="669"/>
                  </a:lnTo>
                  <a:lnTo>
                    <a:pt x="343" y="667"/>
                  </a:lnTo>
                  <a:lnTo>
                    <a:pt x="372" y="664"/>
                  </a:lnTo>
                  <a:lnTo>
                    <a:pt x="387" y="662"/>
                  </a:lnTo>
                  <a:lnTo>
                    <a:pt x="427" y="656"/>
                  </a:lnTo>
                  <a:lnTo>
                    <a:pt x="429" y="656"/>
                  </a:lnTo>
                  <a:lnTo>
                    <a:pt x="471" y="651"/>
                  </a:lnTo>
                  <a:lnTo>
                    <a:pt x="480" y="649"/>
                  </a:lnTo>
                  <a:lnTo>
                    <a:pt x="513" y="645"/>
                  </a:lnTo>
                  <a:lnTo>
                    <a:pt x="544" y="642"/>
                  </a:lnTo>
                  <a:lnTo>
                    <a:pt x="555" y="640"/>
                  </a:lnTo>
                  <a:lnTo>
                    <a:pt x="590" y="634"/>
                  </a:lnTo>
                  <a:lnTo>
                    <a:pt x="590" y="634"/>
                  </a:lnTo>
                  <a:lnTo>
                    <a:pt x="590" y="633"/>
                  </a:lnTo>
                  <a:lnTo>
                    <a:pt x="590" y="633"/>
                  </a:lnTo>
                  <a:lnTo>
                    <a:pt x="588" y="631"/>
                  </a:lnTo>
                  <a:lnTo>
                    <a:pt x="588" y="629"/>
                  </a:lnTo>
                  <a:lnTo>
                    <a:pt x="588" y="625"/>
                  </a:lnTo>
                  <a:lnTo>
                    <a:pt x="588" y="623"/>
                  </a:lnTo>
                  <a:lnTo>
                    <a:pt x="584" y="618"/>
                  </a:lnTo>
                  <a:lnTo>
                    <a:pt x="584" y="614"/>
                  </a:lnTo>
                  <a:lnTo>
                    <a:pt x="582" y="609"/>
                  </a:lnTo>
                  <a:lnTo>
                    <a:pt x="582" y="609"/>
                  </a:lnTo>
                  <a:lnTo>
                    <a:pt x="582" y="603"/>
                  </a:lnTo>
                  <a:lnTo>
                    <a:pt x="582" y="600"/>
                  </a:lnTo>
                  <a:lnTo>
                    <a:pt x="582" y="598"/>
                  </a:lnTo>
                  <a:lnTo>
                    <a:pt x="581" y="596"/>
                  </a:lnTo>
                  <a:lnTo>
                    <a:pt x="579" y="594"/>
                  </a:lnTo>
                  <a:lnTo>
                    <a:pt x="577" y="594"/>
                  </a:lnTo>
                  <a:lnTo>
                    <a:pt x="575" y="590"/>
                  </a:lnTo>
                  <a:lnTo>
                    <a:pt x="573" y="589"/>
                  </a:lnTo>
                  <a:lnTo>
                    <a:pt x="568" y="581"/>
                  </a:lnTo>
                  <a:lnTo>
                    <a:pt x="568" y="581"/>
                  </a:lnTo>
                  <a:lnTo>
                    <a:pt x="564" y="580"/>
                  </a:lnTo>
                  <a:lnTo>
                    <a:pt x="562" y="578"/>
                  </a:lnTo>
                  <a:lnTo>
                    <a:pt x="562" y="578"/>
                  </a:lnTo>
                  <a:lnTo>
                    <a:pt x="561" y="576"/>
                  </a:lnTo>
                  <a:lnTo>
                    <a:pt x="557" y="574"/>
                  </a:lnTo>
                  <a:lnTo>
                    <a:pt x="553" y="572"/>
                  </a:lnTo>
                  <a:lnTo>
                    <a:pt x="551" y="572"/>
                  </a:lnTo>
                  <a:lnTo>
                    <a:pt x="550" y="574"/>
                  </a:lnTo>
                  <a:lnTo>
                    <a:pt x="548" y="574"/>
                  </a:lnTo>
                  <a:lnTo>
                    <a:pt x="546" y="572"/>
                  </a:lnTo>
                  <a:lnTo>
                    <a:pt x="544" y="572"/>
                  </a:lnTo>
                  <a:lnTo>
                    <a:pt x="542" y="570"/>
                  </a:lnTo>
                  <a:lnTo>
                    <a:pt x="537" y="567"/>
                  </a:lnTo>
                  <a:lnTo>
                    <a:pt x="531" y="563"/>
                  </a:lnTo>
                  <a:lnTo>
                    <a:pt x="531" y="561"/>
                  </a:lnTo>
                  <a:lnTo>
                    <a:pt x="526" y="561"/>
                  </a:lnTo>
                  <a:lnTo>
                    <a:pt x="522" y="558"/>
                  </a:lnTo>
                  <a:lnTo>
                    <a:pt x="520" y="556"/>
                  </a:lnTo>
                  <a:lnTo>
                    <a:pt x="518" y="552"/>
                  </a:lnTo>
                  <a:lnTo>
                    <a:pt x="518" y="550"/>
                  </a:lnTo>
                  <a:lnTo>
                    <a:pt x="517" y="548"/>
                  </a:lnTo>
                  <a:lnTo>
                    <a:pt x="513" y="547"/>
                  </a:lnTo>
                  <a:lnTo>
                    <a:pt x="513" y="545"/>
                  </a:lnTo>
                  <a:lnTo>
                    <a:pt x="513" y="543"/>
                  </a:lnTo>
                  <a:lnTo>
                    <a:pt x="513" y="543"/>
                  </a:lnTo>
                  <a:lnTo>
                    <a:pt x="513" y="541"/>
                  </a:lnTo>
                  <a:lnTo>
                    <a:pt x="511" y="539"/>
                  </a:lnTo>
                  <a:lnTo>
                    <a:pt x="511" y="539"/>
                  </a:lnTo>
                  <a:lnTo>
                    <a:pt x="509" y="539"/>
                  </a:lnTo>
                  <a:lnTo>
                    <a:pt x="509" y="537"/>
                  </a:lnTo>
                  <a:lnTo>
                    <a:pt x="502" y="536"/>
                  </a:lnTo>
                  <a:lnTo>
                    <a:pt x="500" y="534"/>
                  </a:lnTo>
                  <a:lnTo>
                    <a:pt x="497" y="532"/>
                  </a:lnTo>
                  <a:lnTo>
                    <a:pt x="493" y="532"/>
                  </a:lnTo>
                  <a:lnTo>
                    <a:pt x="491" y="532"/>
                  </a:lnTo>
                  <a:lnTo>
                    <a:pt x="489" y="532"/>
                  </a:lnTo>
                  <a:lnTo>
                    <a:pt x="487" y="530"/>
                  </a:lnTo>
                  <a:lnTo>
                    <a:pt x="486" y="530"/>
                  </a:lnTo>
                  <a:lnTo>
                    <a:pt x="484" y="530"/>
                  </a:lnTo>
                  <a:lnTo>
                    <a:pt x="482" y="530"/>
                  </a:lnTo>
                  <a:lnTo>
                    <a:pt x="478" y="527"/>
                  </a:lnTo>
                  <a:lnTo>
                    <a:pt x="478" y="525"/>
                  </a:lnTo>
                  <a:lnTo>
                    <a:pt x="476" y="525"/>
                  </a:lnTo>
                  <a:lnTo>
                    <a:pt x="476" y="521"/>
                  </a:lnTo>
                  <a:lnTo>
                    <a:pt x="475" y="519"/>
                  </a:lnTo>
                  <a:lnTo>
                    <a:pt x="475" y="519"/>
                  </a:lnTo>
                  <a:lnTo>
                    <a:pt x="473" y="519"/>
                  </a:lnTo>
                  <a:lnTo>
                    <a:pt x="465" y="517"/>
                  </a:lnTo>
                  <a:lnTo>
                    <a:pt x="464" y="517"/>
                  </a:lnTo>
                  <a:lnTo>
                    <a:pt x="460" y="517"/>
                  </a:lnTo>
                  <a:lnTo>
                    <a:pt x="458" y="517"/>
                  </a:lnTo>
                  <a:lnTo>
                    <a:pt x="456" y="517"/>
                  </a:lnTo>
                  <a:lnTo>
                    <a:pt x="455" y="516"/>
                  </a:lnTo>
                  <a:lnTo>
                    <a:pt x="453" y="516"/>
                  </a:lnTo>
                  <a:lnTo>
                    <a:pt x="449" y="514"/>
                  </a:lnTo>
                  <a:lnTo>
                    <a:pt x="447" y="514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5" y="510"/>
                  </a:lnTo>
                  <a:lnTo>
                    <a:pt x="444" y="508"/>
                  </a:lnTo>
                  <a:lnTo>
                    <a:pt x="438" y="505"/>
                  </a:lnTo>
                  <a:lnTo>
                    <a:pt x="436" y="503"/>
                  </a:lnTo>
                  <a:lnTo>
                    <a:pt x="434" y="503"/>
                  </a:lnTo>
                  <a:lnTo>
                    <a:pt x="433" y="503"/>
                  </a:lnTo>
                  <a:lnTo>
                    <a:pt x="429" y="501"/>
                  </a:lnTo>
                  <a:lnTo>
                    <a:pt x="429" y="499"/>
                  </a:lnTo>
                  <a:lnTo>
                    <a:pt x="429" y="497"/>
                  </a:lnTo>
                  <a:lnTo>
                    <a:pt x="429" y="495"/>
                  </a:lnTo>
                  <a:lnTo>
                    <a:pt x="431" y="494"/>
                  </a:lnTo>
                  <a:lnTo>
                    <a:pt x="431" y="494"/>
                  </a:lnTo>
                  <a:lnTo>
                    <a:pt x="433" y="488"/>
                  </a:lnTo>
                  <a:lnTo>
                    <a:pt x="431" y="484"/>
                  </a:lnTo>
                  <a:lnTo>
                    <a:pt x="431" y="484"/>
                  </a:lnTo>
                  <a:lnTo>
                    <a:pt x="431" y="483"/>
                  </a:lnTo>
                  <a:lnTo>
                    <a:pt x="429" y="481"/>
                  </a:lnTo>
                  <a:lnTo>
                    <a:pt x="429" y="481"/>
                  </a:lnTo>
                  <a:lnTo>
                    <a:pt x="431" y="479"/>
                  </a:lnTo>
                  <a:lnTo>
                    <a:pt x="431" y="479"/>
                  </a:lnTo>
                  <a:lnTo>
                    <a:pt x="431" y="477"/>
                  </a:lnTo>
                  <a:lnTo>
                    <a:pt x="431" y="475"/>
                  </a:lnTo>
                  <a:lnTo>
                    <a:pt x="431" y="474"/>
                  </a:lnTo>
                  <a:lnTo>
                    <a:pt x="429" y="468"/>
                  </a:lnTo>
                  <a:lnTo>
                    <a:pt x="429" y="466"/>
                  </a:lnTo>
                  <a:lnTo>
                    <a:pt x="427" y="463"/>
                  </a:lnTo>
                  <a:lnTo>
                    <a:pt x="425" y="463"/>
                  </a:lnTo>
                  <a:lnTo>
                    <a:pt x="425" y="461"/>
                  </a:lnTo>
                  <a:lnTo>
                    <a:pt x="425" y="461"/>
                  </a:lnTo>
                  <a:lnTo>
                    <a:pt x="425" y="459"/>
                  </a:lnTo>
                  <a:lnTo>
                    <a:pt x="425" y="459"/>
                  </a:lnTo>
                  <a:lnTo>
                    <a:pt x="427" y="455"/>
                  </a:lnTo>
                  <a:lnTo>
                    <a:pt x="429" y="453"/>
                  </a:lnTo>
                  <a:lnTo>
                    <a:pt x="429" y="450"/>
                  </a:lnTo>
                  <a:lnTo>
                    <a:pt x="429" y="448"/>
                  </a:lnTo>
                  <a:lnTo>
                    <a:pt x="425" y="444"/>
                  </a:lnTo>
                  <a:lnTo>
                    <a:pt x="425" y="444"/>
                  </a:lnTo>
                  <a:lnTo>
                    <a:pt x="425" y="442"/>
                  </a:lnTo>
                  <a:lnTo>
                    <a:pt x="427" y="442"/>
                  </a:lnTo>
                  <a:lnTo>
                    <a:pt x="427" y="441"/>
                  </a:lnTo>
                  <a:lnTo>
                    <a:pt x="425" y="439"/>
                  </a:lnTo>
                  <a:lnTo>
                    <a:pt x="425" y="437"/>
                  </a:lnTo>
                  <a:lnTo>
                    <a:pt x="425" y="435"/>
                  </a:lnTo>
                  <a:lnTo>
                    <a:pt x="425" y="432"/>
                  </a:lnTo>
                  <a:lnTo>
                    <a:pt x="425" y="432"/>
                  </a:lnTo>
                  <a:lnTo>
                    <a:pt x="427" y="430"/>
                  </a:lnTo>
                  <a:lnTo>
                    <a:pt x="429" y="428"/>
                  </a:lnTo>
                  <a:lnTo>
                    <a:pt x="429" y="428"/>
                  </a:lnTo>
                  <a:lnTo>
                    <a:pt x="431" y="422"/>
                  </a:lnTo>
                  <a:lnTo>
                    <a:pt x="433" y="419"/>
                  </a:lnTo>
                  <a:lnTo>
                    <a:pt x="433" y="419"/>
                  </a:lnTo>
                  <a:lnTo>
                    <a:pt x="433" y="417"/>
                  </a:lnTo>
                  <a:lnTo>
                    <a:pt x="433" y="415"/>
                  </a:lnTo>
                  <a:lnTo>
                    <a:pt x="433" y="413"/>
                  </a:lnTo>
                  <a:lnTo>
                    <a:pt x="431" y="411"/>
                  </a:lnTo>
                  <a:lnTo>
                    <a:pt x="429" y="410"/>
                  </a:lnTo>
                  <a:lnTo>
                    <a:pt x="427" y="406"/>
                  </a:lnTo>
                  <a:lnTo>
                    <a:pt x="425" y="406"/>
                  </a:lnTo>
                  <a:lnTo>
                    <a:pt x="425" y="404"/>
                  </a:lnTo>
                  <a:lnTo>
                    <a:pt x="423" y="402"/>
                  </a:lnTo>
                  <a:lnTo>
                    <a:pt x="423" y="400"/>
                  </a:lnTo>
                  <a:lnTo>
                    <a:pt x="423" y="400"/>
                  </a:lnTo>
                  <a:lnTo>
                    <a:pt x="422" y="399"/>
                  </a:lnTo>
                  <a:lnTo>
                    <a:pt x="420" y="399"/>
                  </a:lnTo>
                  <a:lnTo>
                    <a:pt x="420" y="399"/>
                  </a:lnTo>
                  <a:lnTo>
                    <a:pt x="418" y="399"/>
                  </a:lnTo>
                  <a:lnTo>
                    <a:pt x="416" y="399"/>
                  </a:lnTo>
                  <a:lnTo>
                    <a:pt x="414" y="399"/>
                  </a:lnTo>
                  <a:lnTo>
                    <a:pt x="413" y="399"/>
                  </a:lnTo>
                  <a:lnTo>
                    <a:pt x="413" y="399"/>
                  </a:lnTo>
                  <a:lnTo>
                    <a:pt x="411" y="399"/>
                  </a:lnTo>
                  <a:lnTo>
                    <a:pt x="409" y="393"/>
                  </a:lnTo>
                  <a:lnTo>
                    <a:pt x="409" y="391"/>
                  </a:lnTo>
                  <a:lnTo>
                    <a:pt x="409" y="389"/>
                  </a:lnTo>
                  <a:lnTo>
                    <a:pt x="409" y="389"/>
                  </a:lnTo>
                  <a:lnTo>
                    <a:pt x="409" y="386"/>
                  </a:lnTo>
                  <a:lnTo>
                    <a:pt x="409" y="384"/>
                  </a:lnTo>
                  <a:lnTo>
                    <a:pt x="409" y="382"/>
                  </a:lnTo>
                  <a:lnTo>
                    <a:pt x="411" y="380"/>
                  </a:lnTo>
                  <a:lnTo>
                    <a:pt x="411" y="379"/>
                  </a:lnTo>
                  <a:lnTo>
                    <a:pt x="414" y="377"/>
                  </a:lnTo>
                  <a:lnTo>
                    <a:pt x="416" y="375"/>
                  </a:lnTo>
                  <a:lnTo>
                    <a:pt x="416" y="369"/>
                  </a:lnTo>
                  <a:lnTo>
                    <a:pt x="416" y="369"/>
                  </a:lnTo>
                  <a:lnTo>
                    <a:pt x="416" y="366"/>
                  </a:lnTo>
                  <a:lnTo>
                    <a:pt x="416" y="366"/>
                  </a:lnTo>
                  <a:lnTo>
                    <a:pt x="418" y="364"/>
                  </a:lnTo>
                  <a:lnTo>
                    <a:pt x="418" y="360"/>
                  </a:lnTo>
                  <a:lnTo>
                    <a:pt x="420" y="357"/>
                  </a:lnTo>
                  <a:lnTo>
                    <a:pt x="422" y="357"/>
                  </a:lnTo>
                  <a:lnTo>
                    <a:pt x="423" y="355"/>
                  </a:lnTo>
                  <a:lnTo>
                    <a:pt x="423" y="353"/>
                  </a:lnTo>
                  <a:lnTo>
                    <a:pt x="423" y="353"/>
                  </a:lnTo>
                  <a:lnTo>
                    <a:pt x="427" y="351"/>
                  </a:lnTo>
                  <a:lnTo>
                    <a:pt x="431" y="349"/>
                  </a:lnTo>
                  <a:lnTo>
                    <a:pt x="433" y="349"/>
                  </a:lnTo>
                  <a:lnTo>
                    <a:pt x="433" y="347"/>
                  </a:lnTo>
                  <a:lnTo>
                    <a:pt x="433" y="347"/>
                  </a:lnTo>
                  <a:lnTo>
                    <a:pt x="433" y="346"/>
                  </a:lnTo>
                  <a:lnTo>
                    <a:pt x="434" y="344"/>
                  </a:lnTo>
                  <a:lnTo>
                    <a:pt x="436" y="344"/>
                  </a:lnTo>
                  <a:lnTo>
                    <a:pt x="438" y="344"/>
                  </a:lnTo>
                  <a:lnTo>
                    <a:pt x="438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2"/>
                  </a:lnTo>
                  <a:lnTo>
                    <a:pt x="442" y="340"/>
                  </a:lnTo>
                  <a:lnTo>
                    <a:pt x="442" y="340"/>
                  </a:lnTo>
                  <a:lnTo>
                    <a:pt x="442" y="338"/>
                  </a:lnTo>
                  <a:lnTo>
                    <a:pt x="442" y="338"/>
                  </a:lnTo>
                  <a:lnTo>
                    <a:pt x="444" y="338"/>
                  </a:lnTo>
                  <a:lnTo>
                    <a:pt x="447" y="338"/>
                  </a:lnTo>
                  <a:lnTo>
                    <a:pt x="449" y="338"/>
                  </a:lnTo>
                  <a:lnTo>
                    <a:pt x="449" y="338"/>
                  </a:lnTo>
                  <a:lnTo>
                    <a:pt x="449" y="335"/>
                  </a:lnTo>
                  <a:lnTo>
                    <a:pt x="449" y="333"/>
                  </a:lnTo>
                  <a:lnTo>
                    <a:pt x="451" y="333"/>
                  </a:lnTo>
                  <a:lnTo>
                    <a:pt x="451" y="331"/>
                  </a:lnTo>
                  <a:lnTo>
                    <a:pt x="453" y="331"/>
                  </a:lnTo>
                  <a:lnTo>
                    <a:pt x="453" y="331"/>
                  </a:lnTo>
                  <a:lnTo>
                    <a:pt x="451" y="320"/>
                  </a:lnTo>
                  <a:lnTo>
                    <a:pt x="447" y="289"/>
                  </a:lnTo>
                  <a:lnTo>
                    <a:pt x="444" y="258"/>
                  </a:lnTo>
                  <a:lnTo>
                    <a:pt x="444" y="258"/>
                  </a:lnTo>
                  <a:lnTo>
                    <a:pt x="445" y="260"/>
                  </a:lnTo>
                  <a:lnTo>
                    <a:pt x="447" y="260"/>
                  </a:lnTo>
                  <a:lnTo>
                    <a:pt x="449" y="258"/>
                  </a:lnTo>
                  <a:lnTo>
                    <a:pt x="451" y="258"/>
                  </a:lnTo>
                  <a:lnTo>
                    <a:pt x="451" y="256"/>
                  </a:lnTo>
                  <a:lnTo>
                    <a:pt x="451" y="254"/>
                  </a:lnTo>
                  <a:lnTo>
                    <a:pt x="451" y="252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5" y="251"/>
                  </a:lnTo>
                  <a:lnTo>
                    <a:pt x="455" y="249"/>
                  </a:lnTo>
                  <a:lnTo>
                    <a:pt x="455" y="249"/>
                  </a:lnTo>
                  <a:lnTo>
                    <a:pt x="456" y="245"/>
                  </a:lnTo>
                  <a:lnTo>
                    <a:pt x="458" y="245"/>
                  </a:lnTo>
                  <a:lnTo>
                    <a:pt x="458" y="243"/>
                  </a:lnTo>
                  <a:lnTo>
                    <a:pt x="458" y="243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60" y="240"/>
                  </a:lnTo>
                  <a:lnTo>
                    <a:pt x="460" y="238"/>
                  </a:lnTo>
                  <a:lnTo>
                    <a:pt x="462" y="238"/>
                  </a:lnTo>
                  <a:lnTo>
                    <a:pt x="462" y="236"/>
                  </a:lnTo>
                  <a:lnTo>
                    <a:pt x="464" y="236"/>
                  </a:lnTo>
                  <a:lnTo>
                    <a:pt x="464" y="234"/>
                  </a:lnTo>
                  <a:lnTo>
                    <a:pt x="464" y="234"/>
                  </a:lnTo>
                  <a:lnTo>
                    <a:pt x="465" y="234"/>
                  </a:lnTo>
                  <a:lnTo>
                    <a:pt x="465" y="232"/>
                  </a:lnTo>
                  <a:lnTo>
                    <a:pt x="467" y="232"/>
                  </a:lnTo>
                  <a:lnTo>
                    <a:pt x="467" y="232"/>
                  </a:lnTo>
                  <a:lnTo>
                    <a:pt x="469" y="230"/>
                  </a:lnTo>
                  <a:lnTo>
                    <a:pt x="469" y="230"/>
                  </a:lnTo>
                  <a:lnTo>
                    <a:pt x="469" y="229"/>
                  </a:lnTo>
                  <a:lnTo>
                    <a:pt x="471" y="229"/>
                  </a:lnTo>
                  <a:lnTo>
                    <a:pt x="471" y="229"/>
                  </a:lnTo>
                  <a:lnTo>
                    <a:pt x="473" y="227"/>
                  </a:lnTo>
                  <a:lnTo>
                    <a:pt x="473" y="225"/>
                  </a:lnTo>
                  <a:lnTo>
                    <a:pt x="473" y="225"/>
                  </a:lnTo>
                  <a:lnTo>
                    <a:pt x="475" y="225"/>
                  </a:lnTo>
                  <a:lnTo>
                    <a:pt x="475" y="223"/>
                  </a:lnTo>
                  <a:lnTo>
                    <a:pt x="476" y="223"/>
                  </a:lnTo>
                  <a:lnTo>
                    <a:pt x="476" y="221"/>
                  </a:lnTo>
                  <a:lnTo>
                    <a:pt x="476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80" y="221"/>
                  </a:lnTo>
                  <a:lnTo>
                    <a:pt x="480" y="220"/>
                  </a:lnTo>
                  <a:lnTo>
                    <a:pt x="480" y="220"/>
                  </a:lnTo>
                  <a:lnTo>
                    <a:pt x="482" y="220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4" y="216"/>
                  </a:lnTo>
                  <a:lnTo>
                    <a:pt x="484" y="216"/>
                  </a:lnTo>
                  <a:lnTo>
                    <a:pt x="484" y="214"/>
                  </a:lnTo>
                  <a:lnTo>
                    <a:pt x="486" y="212"/>
                  </a:lnTo>
                  <a:lnTo>
                    <a:pt x="487" y="212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3"/>
                  </a:lnTo>
                  <a:lnTo>
                    <a:pt x="493" y="203"/>
                  </a:lnTo>
                  <a:lnTo>
                    <a:pt x="495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7" y="201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500" y="198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2" y="196"/>
                  </a:lnTo>
                  <a:lnTo>
                    <a:pt x="502" y="194"/>
                  </a:lnTo>
                  <a:lnTo>
                    <a:pt x="504" y="194"/>
                  </a:lnTo>
                  <a:lnTo>
                    <a:pt x="504" y="192"/>
                  </a:lnTo>
                  <a:lnTo>
                    <a:pt x="506" y="192"/>
                  </a:lnTo>
                  <a:lnTo>
                    <a:pt x="506" y="190"/>
                  </a:lnTo>
                  <a:lnTo>
                    <a:pt x="506" y="190"/>
                  </a:lnTo>
                  <a:lnTo>
                    <a:pt x="508" y="190"/>
                  </a:lnTo>
                  <a:lnTo>
                    <a:pt x="508" y="188"/>
                  </a:lnTo>
                  <a:lnTo>
                    <a:pt x="508" y="188"/>
                  </a:lnTo>
                  <a:lnTo>
                    <a:pt x="508" y="187"/>
                  </a:lnTo>
                  <a:lnTo>
                    <a:pt x="509" y="187"/>
                  </a:lnTo>
                  <a:lnTo>
                    <a:pt x="509" y="185"/>
                  </a:lnTo>
                  <a:lnTo>
                    <a:pt x="509" y="185"/>
                  </a:lnTo>
                  <a:lnTo>
                    <a:pt x="511" y="183"/>
                  </a:lnTo>
                  <a:lnTo>
                    <a:pt x="513" y="183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79"/>
                  </a:lnTo>
                  <a:lnTo>
                    <a:pt x="515" y="179"/>
                  </a:lnTo>
                  <a:lnTo>
                    <a:pt x="513" y="179"/>
                  </a:lnTo>
                  <a:lnTo>
                    <a:pt x="515" y="177"/>
                  </a:lnTo>
                  <a:lnTo>
                    <a:pt x="517" y="176"/>
                  </a:lnTo>
                  <a:lnTo>
                    <a:pt x="517" y="176"/>
                  </a:lnTo>
                  <a:lnTo>
                    <a:pt x="517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20" y="170"/>
                  </a:lnTo>
                  <a:lnTo>
                    <a:pt x="522" y="168"/>
                  </a:lnTo>
                  <a:lnTo>
                    <a:pt x="522" y="167"/>
                  </a:lnTo>
                  <a:lnTo>
                    <a:pt x="522" y="167"/>
                  </a:lnTo>
                  <a:lnTo>
                    <a:pt x="524" y="167"/>
                  </a:lnTo>
                  <a:lnTo>
                    <a:pt x="524" y="165"/>
                  </a:lnTo>
                  <a:lnTo>
                    <a:pt x="524" y="165"/>
                  </a:lnTo>
                  <a:lnTo>
                    <a:pt x="524" y="163"/>
                  </a:lnTo>
                  <a:lnTo>
                    <a:pt x="526" y="163"/>
                  </a:lnTo>
                  <a:lnTo>
                    <a:pt x="526" y="163"/>
                  </a:lnTo>
                  <a:lnTo>
                    <a:pt x="526" y="161"/>
                  </a:lnTo>
                  <a:lnTo>
                    <a:pt x="526" y="159"/>
                  </a:lnTo>
                  <a:lnTo>
                    <a:pt x="528" y="157"/>
                  </a:lnTo>
                  <a:lnTo>
                    <a:pt x="528" y="157"/>
                  </a:lnTo>
                  <a:lnTo>
                    <a:pt x="528" y="156"/>
                  </a:lnTo>
                  <a:lnTo>
                    <a:pt x="529" y="156"/>
                  </a:lnTo>
                  <a:lnTo>
                    <a:pt x="529" y="154"/>
                  </a:lnTo>
                  <a:lnTo>
                    <a:pt x="529" y="154"/>
                  </a:lnTo>
                  <a:lnTo>
                    <a:pt x="531" y="152"/>
                  </a:lnTo>
                  <a:lnTo>
                    <a:pt x="531" y="152"/>
                  </a:lnTo>
                  <a:lnTo>
                    <a:pt x="533" y="152"/>
                  </a:lnTo>
                  <a:lnTo>
                    <a:pt x="533" y="148"/>
                  </a:lnTo>
                  <a:lnTo>
                    <a:pt x="535" y="148"/>
                  </a:lnTo>
                  <a:lnTo>
                    <a:pt x="535" y="146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3"/>
                  </a:lnTo>
                  <a:lnTo>
                    <a:pt x="539" y="143"/>
                  </a:lnTo>
                  <a:lnTo>
                    <a:pt x="542" y="139"/>
                  </a:lnTo>
                  <a:lnTo>
                    <a:pt x="544" y="137"/>
                  </a:lnTo>
                  <a:lnTo>
                    <a:pt x="546" y="135"/>
                  </a:lnTo>
                  <a:lnTo>
                    <a:pt x="548" y="134"/>
                  </a:lnTo>
                  <a:lnTo>
                    <a:pt x="550" y="132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3" y="128"/>
                  </a:lnTo>
                  <a:lnTo>
                    <a:pt x="553" y="126"/>
                  </a:lnTo>
                  <a:lnTo>
                    <a:pt x="555" y="124"/>
                  </a:lnTo>
                  <a:lnTo>
                    <a:pt x="557" y="124"/>
                  </a:lnTo>
                  <a:lnTo>
                    <a:pt x="557" y="123"/>
                  </a:lnTo>
                  <a:lnTo>
                    <a:pt x="559" y="123"/>
                  </a:lnTo>
                  <a:lnTo>
                    <a:pt x="561" y="121"/>
                  </a:lnTo>
                  <a:lnTo>
                    <a:pt x="561" y="121"/>
                  </a:lnTo>
                  <a:lnTo>
                    <a:pt x="562" y="119"/>
                  </a:lnTo>
                  <a:lnTo>
                    <a:pt x="564" y="119"/>
                  </a:lnTo>
                  <a:lnTo>
                    <a:pt x="564" y="119"/>
                  </a:lnTo>
                  <a:lnTo>
                    <a:pt x="564" y="117"/>
                  </a:lnTo>
                  <a:lnTo>
                    <a:pt x="566" y="117"/>
                  </a:lnTo>
                  <a:lnTo>
                    <a:pt x="566" y="117"/>
                  </a:lnTo>
                  <a:lnTo>
                    <a:pt x="566" y="115"/>
                  </a:lnTo>
                  <a:lnTo>
                    <a:pt x="568" y="115"/>
                  </a:lnTo>
                  <a:lnTo>
                    <a:pt x="568" y="115"/>
                  </a:lnTo>
                  <a:lnTo>
                    <a:pt x="570" y="114"/>
                  </a:lnTo>
                  <a:lnTo>
                    <a:pt x="570" y="114"/>
                  </a:lnTo>
                  <a:lnTo>
                    <a:pt x="571" y="114"/>
                  </a:lnTo>
                  <a:lnTo>
                    <a:pt x="571" y="112"/>
                  </a:lnTo>
                  <a:lnTo>
                    <a:pt x="573" y="112"/>
                  </a:lnTo>
                  <a:lnTo>
                    <a:pt x="573" y="112"/>
                  </a:lnTo>
                  <a:lnTo>
                    <a:pt x="573" y="110"/>
                  </a:lnTo>
                  <a:lnTo>
                    <a:pt x="575" y="110"/>
                  </a:lnTo>
                  <a:lnTo>
                    <a:pt x="575" y="108"/>
                  </a:lnTo>
                  <a:lnTo>
                    <a:pt x="577" y="108"/>
                  </a:lnTo>
                  <a:lnTo>
                    <a:pt x="579" y="108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2" y="106"/>
                  </a:lnTo>
                  <a:lnTo>
                    <a:pt x="582" y="104"/>
                  </a:lnTo>
                  <a:lnTo>
                    <a:pt x="582" y="104"/>
                  </a:lnTo>
                  <a:lnTo>
                    <a:pt x="584" y="104"/>
                  </a:lnTo>
                  <a:lnTo>
                    <a:pt x="584" y="104"/>
                  </a:lnTo>
                  <a:lnTo>
                    <a:pt x="586" y="103"/>
                  </a:lnTo>
                  <a:lnTo>
                    <a:pt x="588" y="103"/>
                  </a:lnTo>
                  <a:lnTo>
                    <a:pt x="588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3" y="99"/>
                  </a:lnTo>
                  <a:lnTo>
                    <a:pt x="593" y="99"/>
                  </a:lnTo>
                  <a:lnTo>
                    <a:pt x="597" y="99"/>
                  </a:lnTo>
                  <a:lnTo>
                    <a:pt x="599" y="97"/>
                  </a:lnTo>
                  <a:lnTo>
                    <a:pt x="599" y="97"/>
                  </a:lnTo>
                  <a:lnTo>
                    <a:pt x="601" y="97"/>
                  </a:lnTo>
                  <a:lnTo>
                    <a:pt x="601" y="97"/>
                  </a:lnTo>
                  <a:lnTo>
                    <a:pt x="603" y="97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4" y="95"/>
                  </a:lnTo>
                  <a:lnTo>
                    <a:pt x="604" y="95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8" y="92"/>
                  </a:lnTo>
                  <a:lnTo>
                    <a:pt x="610" y="92"/>
                  </a:lnTo>
                  <a:lnTo>
                    <a:pt x="612" y="92"/>
                  </a:lnTo>
                  <a:lnTo>
                    <a:pt x="612" y="92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3" y="90"/>
                  </a:lnTo>
                  <a:lnTo>
                    <a:pt x="615" y="90"/>
                  </a:lnTo>
                  <a:lnTo>
                    <a:pt x="615" y="88"/>
                  </a:lnTo>
                  <a:lnTo>
                    <a:pt x="617" y="88"/>
                  </a:lnTo>
                  <a:lnTo>
                    <a:pt x="617" y="86"/>
                  </a:lnTo>
                  <a:lnTo>
                    <a:pt x="617" y="86"/>
                  </a:lnTo>
                  <a:lnTo>
                    <a:pt x="619" y="86"/>
                  </a:lnTo>
                  <a:lnTo>
                    <a:pt x="619" y="86"/>
                  </a:lnTo>
                  <a:lnTo>
                    <a:pt x="621" y="84"/>
                  </a:lnTo>
                  <a:lnTo>
                    <a:pt x="621" y="84"/>
                  </a:lnTo>
                  <a:lnTo>
                    <a:pt x="621" y="82"/>
                  </a:lnTo>
                  <a:lnTo>
                    <a:pt x="621" y="82"/>
                  </a:lnTo>
                  <a:lnTo>
                    <a:pt x="623" y="82"/>
                  </a:lnTo>
                  <a:lnTo>
                    <a:pt x="623" y="82"/>
                  </a:lnTo>
                  <a:lnTo>
                    <a:pt x="624" y="81"/>
                  </a:lnTo>
                  <a:lnTo>
                    <a:pt x="624" y="81"/>
                  </a:lnTo>
                  <a:lnTo>
                    <a:pt x="626" y="81"/>
                  </a:lnTo>
                  <a:lnTo>
                    <a:pt x="628" y="79"/>
                  </a:lnTo>
                  <a:lnTo>
                    <a:pt x="630" y="79"/>
                  </a:lnTo>
                  <a:lnTo>
                    <a:pt x="630" y="79"/>
                  </a:lnTo>
                  <a:lnTo>
                    <a:pt x="632" y="77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5" y="75"/>
                  </a:lnTo>
                  <a:lnTo>
                    <a:pt x="635" y="73"/>
                  </a:lnTo>
                  <a:lnTo>
                    <a:pt x="635" y="73"/>
                  </a:lnTo>
                  <a:lnTo>
                    <a:pt x="637" y="71"/>
                  </a:lnTo>
                  <a:lnTo>
                    <a:pt x="637" y="71"/>
                  </a:lnTo>
                  <a:lnTo>
                    <a:pt x="637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41" y="70"/>
                  </a:lnTo>
                  <a:lnTo>
                    <a:pt x="641" y="68"/>
                  </a:lnTo>
                  <a:lnTo>
                    <a:pt x="641" y="68"/>
                  </a:lnTo>
                  <a:lnTo>
                    <a:pt x="639" y="68"/>
                  </a:lnTo>
                  <a:lnTo>
                    <a:pt x="639" y="68"/>
                  </a:lnTo>
                  <a:lnTo>
                    <a:pt x="641" y="66"/>
                  </a:lnTo>
                  <a:lnTo>
                    <a:pt x="641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8"/>
                  </a:lnTo>
                  <a:lnTo>
                    <a:pt x="643" y="68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6" y="62"/>
                  </a:lnTo>
                  <a:lnTo>
                    <a:pt x="646" y="64"/>
                  </a:lnTo>
                  <a:lnTo>
                    <a:pt x="646" y="62"/>
                  </a:lnTo>
                  <a:lnTo>
                    <a:pt x="646" y="62"/>
                  </a:lnTo>
                  <a:lnTo>
                    <a:pt x="648" y="62"/>
                  </a:lnTo>
                  <a:lnTo>
                    <a:pt x="650" y="62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4" y="61"/>
                  </a:lnTo>
                  <a:lnTo>
                    <a:pt x="654" y="61"/>
                  </a:lnTo>
                  <a:lnTo>
                    <a:pt x="654" y="6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 userDrawn="1"/>
          </p:nvSpPr>
          <p:spPr bwMode="auto">
            <a:xfrm>
              <a:off x="7343775" y="1597025"/>
              <a:ext cx="188913" cy="269875"/>
            </a:xfrm>
            <a:custGeom>
              <a:avLst/>
              <a:gdLst/>
              <a:ahLst/>
              <a:cxnLst>
                <a:cxn ang="0">
                  <a:pos x="115" y="144"/>
                </a:cxn>
                <a:cxn ang="0">
                  <a:pos x="112" y="133"/>
                </a:cxn>
                <a:cxn ang="0">
                  <a:pos x="112" y="137"/>
                </a:cxn>
                <a:cxn ang="0">
                  <a:pos x="110" y="139"/>
                </a:cxn>
                <a:cxn ang="0">
                  <a:pos x="110" y="140"/>
                </a:cxn>
                <a:cxn ang="0">
                  <a:pos x="108" y="139"/>
                </a:cxn>
                <a:cxn ang="0">
                  <a:pos x="105" y="140"/>
                </a:cxn>
                <a:cxn ang="0">
                  <a:pos x="103" y="142"/>
                </a:cxn>
                <a:cxn ang="0">
                  <a:pos x="101" y="146"/>
                </a:cxn>
                <a:cxn ang="0">
                  <a:pos x="101" y="144"/>
                </a:cxn>
                <a:cxn ang="0">
                  <a:pos x="101" y="140"/>
                </a:cxn>
                <a:cxn ang="0">
                  <a:pos x="97" y="142"/>
                </a:cxn>
                <a:cxn ang="0">
                  <a:pos x="94" y="144"/>
                </a:cxn>
                <a:cxn ang="0">
                  <a:pos x="94" y="142"/>
                </a:cxn>
                <a:cxn ang="0">
                  <a:pos x="99" y="140"/>
                </a:cxn>
                <a:cxn ang="0">
                  <a:pos x="103" y="139"/>
                </a:cxn>
                <a:cxn ang="0">
                  <a:pos x="103" y="137"/>
                </a:cxn>
                <a:cxn ang="0">
                  <a:pos x="106" y="135"/>
                </a:cxn>
                <a:cxn ang="0">
                  <a:pos x="108" y="133"/>
                </a:cxn>
                <a:cxn ang="0">
                  <a:pos x="105" y="133"/>
                </a:cxn>
                <a:cxn ang="0">
                  <a:pos x="103" y="133"/>
                </a:cxn>
                <a:cxn ang="0">
                  <a:pos x="99" y="131"/>
                </a:cxn>
                <a:cxn ang="0">
                  <a:pos x="101" y="131"/>
                </a:cxn>
                <a:cxn ang="0">
                  <a:pos x="103" y="131"/>
                </a:cxn>
                <a:cxn ang="0">
                  <a:pos x="105" y="131"/>
                </a:cxn>
                <a:cxn ang="0">
                  <a:pos x="103" y="128"/>
                </a:cxn>
                <a:cxn ang="0">
                  <a:pos x="101" y="126"/>
                </a:cxn>
                <a:cxn ang="0">
                  <a:pos x="103" y="128"/>
                </a:cxn>
                <a:cxn ang="0">
                  <a:pos x="105" y="126"/>
                </a:cxn>
                <a:cxn ang="0">
                  <a:pos x="106" y="126"/>
                </a:cxn>
                <a:cxn ang="0">
                  <a:pos x="108" y="130"/>
                </a:cxn>
                <a:cxn ang="0">
                  <a:pos x="110" y="133"/>
                </a:cxn>
                <a:cxn ang="0">
                  <a:pos x="108" y="126"/>
                </a:cxn>
                <a:cxn ang="0">
                  <a:pos x="103" y="115"/>
                </a:cxn>
                <a:cxn ang="0">
                  <a:pos x="101" y="115"/>
                </a:cxn>
                <a:cxn ang="0">
                  <a:pos x="94" y="115"/>
                </a:cxn>
                <a:cxn ang="0">
                  <a:pos x="88" y="111"/>
                </a:cxn>
                <a:cxn ang="0">
                  <a:pos x="77" y="106"/>
                </a:cxn>
                <a:cxn ang="0">
                  <a:pos x="75" y="98"/>
                </a:cxn>
                <a:cxn ang="0">
                  <a:pos x="70" y="93"/>
                </a:cxn>
                <a:cxn ang="0">
                  <a:pos x="62" y="87"/>
                </a:cxn>
                <a:cxn ang="0">
                  <a:pos x="61" y="84"/>
                </a:cxn>
                <a:cxn ang="0">
                  <a:pos x="59" y="78"/>
                </a:cxn>
                <a:cxn ang="0">
                  <a:pos x="57" y="71"/>
                </a:cxn>
                <a:cxn ang="0">
                  <a:pos x="57" y="69"/>
                </a:cxn>
                <a:cxn ang="0">
                  <a:pos x="50" y="62"/>
                </a:cxn>
                <a:cxn ang="0">
                  <a:pos x="44" y="60"/>
                </a:cxn>
                <a:cxn ang="0">
                  <a:pos x="42" y="60"/>
                </a:cxn>
                <a:cxn ang="0">
                  <a:pos x="42" y="56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5" y="51"/>
                </a:cxn>
                <a:cxn ang="0">
                  <a:pos x="31" y="49"/>
                </a:cxn>
                <a:cxn ang="0">
                  <a:pos x="30" y="36"/>
                </a:cxn>
                <a:cxn ang="0">
                  <a:pos x="26" y="33"/>
                </a:cxn>
                <a:cxn ang="0">
                  <a:pos x="24" y="25"/>
                </a:cxn>
                <a:cxn ang="0">
                  <a:pos x="28" y="18"/>
                </a:cxn>
                <a:cxn ang="0">
                  <a:pos x="28" y="9"/>
                </a:cxn>
                <a:cxn ang="0">
                  <a:pos x="30" y="2"/>
                </a:cxn>
                <a:cxn ang="0">
                  <a:pos x="4" y="9"/>
                </a:cxn>
                <a:cxn ang="0">
                  <a:pos x="15" y="62"/>
                </a:cxn>
                <a:cxn ang="0">
                  <a:pos x="112" y="153"/>
                </a:cxn>
                <a:cxn ang="0">
                  <a:pos x="119" y="151"/>
                </a:cxn>
              </a:cxnLst>
              <a:rect l="0" t="0" r="r" b="b"/>
              <a:pathLst>
                <a:path w="119" h="170">
                  <a:moveTo>
                    <a:pt x="119" y="151"/>
                  </a:moveTo>
                  <a:lnTo>
                    <a:pt x="119" y="151"/>
                  </a:lnTo>
                  <a:lnTo>
                    <a:pt x="119" y="151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48"/>
                  </a:lnTo>
                  <a:lnTo>
                    <a:pt x="117" y="148"/>
                  </a:lnTo>
                  <a:lnTo>
                    <a:pt x="117" y="146"/>
                  </a:lnTo>
                  <a:lnTo>
                    <a:pt x="115" y="144"/>
                  </a:lnTo>
                  <a:lnTo>
                    <a:pt x="115" y="144"/>
                  </a:lnTo>
                  <a:lnTo>
                    <a:pt x="115" y="140"/>
                  </a:lnTo>
                  <a:lnTo>
                    <a:pt x="114" y="140"/>
                  </a:lnTo>
                  <a:lnTo>
                    <a:pt x="114" y="139"/>
                  </a:lnTo>
                  <a:lnTo>
                    <a:pt x="114" y="137"/>
                  </a:lnTo>
                  <a:lnTo>
                    <a:pt x="114" y="137"/>
                  </a:lnTo>
                  <a:lnTo>
                    <a:pt x="112" y="137"/>
                  </a:lnTo>
                  <a:lnTo>
                    <a:pt x="112" y="135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0" y="137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2" y="140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08" y="140"/>
                  </a:lnTo>
                  <a:lnTo>
                    <a:pt x="110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0"/>
                  </a:lnTo>
                  <a:lnTo>
                    <a:pt x="108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6" y="139"/>
                  </a:lnTo>
                  <a:lnTo>
                    <a:pt x="106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3" y="140"/>
                  </a:lnTo>
                  <a:lnTo>
                    <a:pt x="103" y="140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6"/>
                  </a:lnTo>
                  <a:lnTo>
                    <a:pt x="103" y="146"/>
                  </a:lnTo>
                  <a:lnTo>
                    <a:pt x="103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3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2" y="144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3" y="140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5" y="137"/>
                  </a:lnTo>
                  <a:lnTo>
                    <a:pt x="105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6" y="133"/>
                  </a:lnTo>
                  <a:lnTo>
                    <a:pt x="106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1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3"/>
                  </a:lnTo>
                  <a:lnTo>
                    <a:pt x="105" y="133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4"/>
                  </a:lnTo>
                  <a:lnTo>
                    <a:pt x="106" y="126"/>
                  </a:lnTo>
                  <a:lnTo>
                    <a:pt x="108" y="128"/>
                  </a:lnTo>
                  <a:lnTo>
                    <a:pt x="108" y="128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10" y="131"/>
                  </a:lnTo>
                  <a:lnTo>
                    <a:pt x="110" y="131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2" y="133"/>
                  </a:lnTo>
                  <a:lnTo>
                    <a:pt x="110" y="131"/>
                  </a:lnTo>
                  <a:lnTo>
                    <a:pt x="110" y="130"/>
                  </a:lnTo>
                  <a:lnTo>
                    <a:pt x="110" y="130"/>
                  </a:lnTo>
                  <a:lnTo>
                    <a:pt x="110" y="128"/>
                  </a:lnTo>
                  <a:lnTo>
                    <a:pt x="108" y="128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8" y="124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5" y="120"/>
                  </a:lnTo>
                  <a:lnTo>
                    <a:pt x="105" y="119"/>
                  </a:lnTo>
                  <a:lnTo>
                    <a:pt x="105" y="117"/>
                  </a:lnTo>
                  <a:lnTo>
                    <a:pt x="105" y="115"/>
                  </a:lnTo>
                  <a:lnTo>
                    <a:pt x="103" y="115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99" y="115"/>
                  </a:lnTo>
                  <a:lnTo>
                    <a:pt x="99" y="117"/>
                  </a:lnTo>
                  <a:lnTo>
                    <a:pt x="97" y="117"/>
                  </a:lnTo>
                  <a:lnTo>
                    <a:pt x="97" y="117"/>
                  </a:lnTo>
                  <a:lnTo>
                    <a:pt x="97" y="115"/>
                  </a:lnTo>
                  <a:lnTo>
                    <a:pt x="95" y="115"/>
                  </a:lnTo>
                  <a:lnTo>
                    <a:pt x="95" y="115"/>
                  </a:lnTo>
                  <a:lnTo>
                    <a:pt x="94" y="115"/>
                  </a:lnTo>
                  <a:lnTo>
                    <a:pt x="94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0" y="113"/>
                  </a:lnTo>
                  <a:lnTo>
                    <a:pt x="90" y="113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6" y="111"/>
                  </a:lnTo>
                  <a:lnTo>
                    <a:pt x="86" y="109"/>
                  </a:lnTo>
                  <a:lnTo>
                    <a:pt x="84" y="109"/>
                  </a:lnTo>
                  <a:lnTo>
                    <a:pt x="83" y="108"/>
                  </a:lnTo>
                  <a:lnTo>
                    <a:pt x="83" y="108"/>
                  </a:lnTo>
                  <a:lnTo>
                    <a:pt x="81" y="106"/>
                  </a:lnTo>
                  <a:lnTo>
                    <a:pt x="81" y="106"/>
                  </a:lnTo>
                  <a:lnTo>
                    <a:pt x="79" y="106"/>
                  </a:lnTo>
                  <a:lnTo>
                    <a:pt x="77" y="106"/>
                  </a:lnTo>
                  <a:lnTo>
                    <a:pt x="77" y="106"/>
                  </a:lnTo>
                  <a:lnTo>
                    <a:pt x="77" y="104"/>
                  </a:lnTo>
                  <a:lnTo>
                    <a:pt x="77" y="104"/>
                  </a:lnTo>
                  <a:lnTo>
                    <a:pt x="75" y="102"/>
                  </a:lnTo>
                  <a:lnTo>
                    <a:pt x="77" y="102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3"/>
                  </a:lnTo>
                  <a:lnTo>
                    <a:pt x="70" y="93"/>
                  </a:lnTo>
                  <a:lnTo>
                    <a:pt x="70" y="91"/>
                  </a:lnTo>
                  <a:lnTo>
                    <a:pt x="68" y="91"/>
                  </a:lnTo>
                  <a:lnTo>
                    <a:pt x="66" y="91"/>
                  </a:lnTo>
                  <a:lnTo>
                    <a:pt x="64" y="91"/>
                  </a:lnTo>
                  <a:lnTo>
                    <a:pt x="64" y="91"/>
                  </a:lnTo>
                  <a:lnTo>
                    <a:pt x="64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7"/>
                  </a:lnTo>
                  <a:lnTo>
                    <a:pt x="62" y="87"/>
                  </a:lnTo>
                  <a:lnTo>
                    <a:pt x="62" y="86"/>
                  </a:lnTo>
                  <a:lnTo>
                    <a:pt x="62" y="86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1" y="82"/>
                  </a:lnTo>
                  <a:lnTo>
                    <a:pt x="59" y="82"/>
                  </a:lnTo>
                  <a:lnTo>
                    <a:pt x="59" y="82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7"/>
                  </a:lnTo>
                  <a:lnTo>
                    <a:pt x="59" y="77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7" y="73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5" y="69"/>
                  </a:lnTo>
                  <a:lnTo>
                    <a:pt x="55" y="67"/>
                  </a:lnTo>
                  <a:lnTo>
                    <a:pt x="53" y="66"/>
                  </a:lnTo>
                  <a:lnTo>
                    <a:pt x="52" y="66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60"/>
                  </a:lnTo>
                  <a:lnTo>
                    <a:pt x="48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6" y="60"/>
                  </a:lnTo>
                  <a:lnTo>
                    <a:pt x="46" y="62"/>
                  </a:lnTo>
                  <a:lnTo>
                    <a:pt x="44" y="62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2"/>
                  </a:lnTo>
                  <a:lnTo>
                    <a:pt x="44" y="62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2" y="58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1" y="58"/>
                  </a:lnTo>
                  <a:lnTo>
                    <a:pt x="41" y="58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0" y="47"/>
                  </a:lnTo>
                  <a:lnTo>
                    <a:pt x="30" y="45"/>
                  </a:lnTo>
                  <a:lnTo>
                    <a:pt x="30" y="44"/>
                  </a:lnTo>
                  <a:lnTo>
                    <a:pt x="30" y="42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2" y="29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26" y="25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2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1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30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4" y="0"/>
                  </a:lnTo>
                  <a:lnTo>
                    <a:pt x="19" y="2"/>
                  </a:lnTo>
                  <a:lnTo>
                    <a:pt x="15" y="3"/>
                  </a:lnTo>
                  <a:lnTo>
                    <a:pt x="13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8" y="5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5" y="62"/>
                  </a:lnTo>
                  <a:lnTo>
                    <a:pt x="19" y="73"/>
                  </a:lnTo>
                  <a:lnTo>
                    <a:pt x="20" y="78"/>
                  </a:lnTo>
                  <a:lnTo>
                    <a:pt x="26" y="89"/>
                  </a:lnTo>
                  <a:lnTo>
                    <a:pt x="39" y="126"/>
                  </a:lnTo>
                  <a:lnTo>
                    <a:pt x="48" y="148"/>
                  </a:lnTo>
                  <a:lnTo>
                    <a:pt x="52" y="159"/>
                  </a:lnTo>
                  <a:lnTo>
                    <a:pt x="55" y="170"/>
                  </a:lnTo>
                  <a:lnTo>
                    <a:pt x="88" y="161"/>
                  </a:lnTo>
                  <a:lnTo>
                    <a:pt x="112" y="153"/>
                  </a:lnTo>
                  <a:lnTo>
                    <a:pt x="112" y="153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4" y="153"/>
                  </a:lnTo>
                  <a:lnTo>
                    <a:pt x="114" y="153"/>
                  </a:lnTo>
                  <a:lnTo>
                    <a:pt x="119" y="1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/>
          <p:cNvGrpSpPr/>
          <p:nvPr userDrawn="1"/>
        </p:nvGrpSpPr>
        <p:grpSpPr>
          <a:xfrm>
            <a:off x="998434" y="3585672"/>
            <a:ext cx="3401568" cy="1681163"/>
            <a:chOff x="996950" y="3594100"/>
            <a:chExt cx="3413125" cy="1681163"/>
          </a:xfrm>
          <a:solidFill>
            <a:schemeClr val="bg1">
              <a:lumMod val="85000"/>
              <a:alpha val="50000"/>
            </a:schemeClr>
          </a:solidFill>
        </p:grpSpPr>
        <p:sp>
          <p:nvSpPr>
            <p:cNvPr id="238" name="Freeform 5"/>
            <p:cNvSpPr>
              <a:spLocks/>
            </p:cNvSpPr>
            <p:nvPr userDrawn="1"/>
          </p:nvSpPr>
          <p:spPr bwMode="auto">
            <a:xfrm>
              <a:off x="1366837" y="3786188"/>
              <a:ext cx="20638" cy="22225"/>
            </a:xfrm>
            <a:custGeom>
              <a:avLst/>
              <a:gdLst/>
              <a:ahLst/>
              <a:cxnLst>
                <a:cxn ang="0">
                  <a:pos x="13" y="14"/>
                </a:cxn>
                <a:cxn ang="0">
                  <a:pos x="9" y="13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5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11" y="9"/>
                </a:cxn>
                <a:cxn ang="0">
                  <a:pos x="13" y="14"/>
                </a:cxn>
              </a:cxnLst>
              <a:rect l="0" t="0" r="r" b="b"/>
              <a:pathLst>
                <a:path w="13" h="14">
                  <a:moveTo>
                    <a:pt x="13" y="14"/>
                  </a:moveTo>
                  <a:lnTo>
                    <a:pt x="9" y="13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5"/>
                  </a:lnTo>
                  <a:lnTo>
                    <a:pt x="0" y="0"/>
                  </a:lnTo>
                  <a:lnTo>
                    <a:pt x="4" y="0"/>
                  </a:lnTo>
                  <a:lnTo>
                    <a:pt x="11" y="9"/>
                  </a:lnTo>
                  <a:lnTo>
                    <a:pt x="13" y="14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6"/>
            <p:cNvSpPr>
              <a:spLocks/>
            </p:cNvSpPr>
            <p:nvPr userDrawn="1"/>
          </p:nvSpPr>
          <p:spPr bwMode="auto">
            <a:xfrm>
              <a:off x="1692275" y="4327525"/>
              <a:ext cx="65088" cy="95250"/>
            </a:xfrm>
            <a:custGeom>
              <a:avLst/>
              <a:gdLst/>
              <a:ahLst/>
              <a:cxnLst>
                <a:cxn ang="0">
                  <a:pos x="17" y="5"/>
                </a:cxn>
                <a:cxn ang="0">
                  <a:pos x="21" y="5"/>
                </a:cxn>
                <a:cxn ang="0">
                  <a:pos x="26" y="2"/>
                </a:cxn>
                <a:cxn ang="0">
                  <a:pos x="37" y="0"/>
                </a:cxn>
                <a:cxn ang="0">
                  <a:pos x="35" y="13"/>
                </a:cxn>
                <a:cxn ang="0">
                  <a:pos x="39" y="24"/>
                </a:cxn>
                <a:cxn ang="0">
                  <a:pos x="41" y="33"/>
                </a:cxn>
                <a:cxn ang="0">
                  <a:pos x="32" y="55"/>
                </a:cxn>
                <a:cxn ang="0">
                  <a:pos x="33" y="58"/>
                </a:cxn>
                <a:cxn ang="0">
                  <a:pos x="28" y="60"/>
                </a:cxn>
                <a:cxn ang="0">
                  <a:pos x="21" y="58"/>
                </a:cxn>
                <a:cxn ang="0">
                  <a:pos x="17" y="53"/>
                </a:cxn>
                <a:cxn ang="0">
                  <a:pos x="11" y="53"/>
                </a:cxn>
                <a:cxn ang="0">
                  <a:pos x="0" y="42"/>
                </a:cxn>
                <a:cxn ang="0">
                  <a:pos x="8" y="35"/>
                </a:cxn>
                <a:cxn ang="0">
                  <a:pos x="8" y="29"/>
                </a:cxn>
                <a:cxn ang="0">
                  <a:pos x="10" y="16"/>
                </a:cxn>
                <a:cxn ang="0">
                  <a:pos x="11" y="9"/>
                </a:cxn>
                <a:cxn ang="0">
                  <a:pos x="17" y="5"/>
                </a:cxn>
              </a:cxnLst>
              <a:rect l="0" t="0" r="r" b="b"/>
              <a:pathLst>
                <a:path w="41" h="60">
                  <a:moveTo>
                    <a:pt x="17" y="5"/>
                  </a:moveTo>
                  <a:lnTo>
                    <a:pt x="21" y="5"/>
                  </a:lnTo>
                  <a:lnTo>
                    <a:pt x="26" y="2"/>
                  </a:lnTo>
                  <a:lnTo>
                    <a:pt x="37" y="0"/>
                  </a:lnTo>
                  <a:lnTo>
                    <a:pt x="35" y="13"/>
                  </a:lnTo>
                  <a:lnTo>
                    <a:pt x="39" y="24"/>
                  </a:lnTo>
                  <a:lnTo>
                    <a:pt x="41" y="33"/>
                  </a:lnTo>
                  <a:lnTo>
                    <a:pt x="32" y="55"/>
                  </a:lnTo>
                  <a:lnTo>
                    <a:pt x="33" y="58"/>
                  </a:lnTo>
                  <a:lnTo>
                    <a:pt x="28" y="60"/>
                  </a:lnTo>
                  <a:lnTo>
                    <a:pt x="21" y="58"/>
                  </a:lnTo>
                  <a:lnTo>
                    <a:pt x="17" y="53"/>
                  </a:lnTo>
                  <a:lnTo>
                    <a:pt x="11" y="53"/>
                  </a:lnTo>
                  <a:lnTo>
                    <a:pt x="0" y="42"/>
                  </a:lnTo>
                  <a:lnTo>
                    <a:pt x="8" y="35"/>
                  </a:lnTo>
                  <a:lnTo>
                    <a:pt x="8" y="29"/>
                  </a:lnTo>
                  <a:lnTo>
                    <a:pt x="10" y="16"/>
                  </a:lnTo>
                  <a:lnTo>
                    <a:pt x="11" y="9"/>
                  </a:lnTo>
                  <a:lnTo>
                    <a:pt x="17" y="5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"/>
            <p:cNvSpPr>
              <a:spLocks/>
            </p:cNvSpPr>
            <p:nvPr userDrawn="1"/>
          </p:nvSpPr>
          <p:spPr bwMode="auto">
            <a:xfrm>
              <a:off x="1524000" y="4240213"/>
              <a:ext cx="73025" cy="1190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7" y="3"/>
                </a:cxn>
                <a:cxn ang="0">
                  <a:pos x="11" y="5"/>
                </a:cxn>
                <a:cxn ang="0">
                  <a:pos x="18" y="14"/>
                </a:cxn>
                <a:cxn ang="0">
                  <a:pos x="20" y="14"/>
                </a:cxn>
                <a:cxn ang="0">
                  <a:pos x="24" y="25"/>
                </a:cxn>
                <a:cxn ang="0">
                  <a:pos x="22" y="35"/>
                </a:cxn>
                <a:cxn ang="0">
                  <a:pos x="29" y="38"/>
                </a:cxn>
                <a:cxn ang="0">
                  <a:pos x="42" y="40"/>
                </a:cxn>
                <a:cxn ang="0">
                  <a:pos x="40" y="60"/>
                </a:cxn>
                <a:cxn ang="0">
                  <a:pos x="42" y="66"/>
                </a:cxn>
                <a:cxn ang="0">
                  <a:pos x="46" y="69"/>
                </a:cxn>
                <a:cxn ang="0">
                  <a:pos x="44" y="75"/>
                </a:cxn>
                <a:cxn ang="0">
                  <a:pos x="33" y="68"/>
                </a:cxn>
                <a:cxn ang="0">
                  <a:pos x="28" y="58"/>
                </a:cxn>
                <a:cxn ang="0">
                  <a:pos x="17" y="47"/>
                </a:cxn>
                <a:cxn ang="0">
                  <a:pos x="13" y="38"/>
                </a:cxn>
                <a:cxn ang="0">
                  <a:pos x="7" y="36"/>
                </a:cxn>
                <a:cxn ang="0">
                  <a:pos x="4" y="25"/>
                </a:cxn>
                <a:cxn ang="0">
                  <a:pos x="0" y="18"/>
                </a:cxn>
                <a:cxn ang="0">
                  <a:pos x="2" y="11"/>
                </a:cxn>
                <a:cxn ang="0">
                  <a:pos x="2" y="0"/>
                </a:cxn>
              </a:cxnLst>
              <a:rect l="0" t="0" r="r" b="b"/>
              <a:pathLst>
                <a:path w="46" h="75">
                  <a:moveTo>
                    <a:pt x="2" y="0"/>
                  </a:moveTo>
                  <a:lnTo>
                    <a:pt x="4" y="2"/>
                  </a:lnTo>
                  <a:lnTo>
                    <a:pt x="4" y="3"/>
                  </a:lnTo>
                  <a:lnTo>
                    <a:pt x="7" y="3"/>
                  </a:lnTo>
                  <a:lnTo>
                    <a:pt x="11" y="5"/>
                  </a:lnTo>
                  <a:lnTo>
                    <a:pt x="18" y="14"/>
                  </a:lnTo>
                  <a:lnTo>
                    <a:pt x="20" y="14"/>
                  </a:lnTo>
                  <a:lnTo>
                    <a:pt x="24" y="25"/>
                  </a:lnTo>
                  <a:lnTo>
                    <a:pt x="22" y="35"/>
                  </a:lnTo>
                  <a:lnTo>
                    <a:pt x="29" y="38"/>
                  </a:lnTo>
                  <a:lnTo>
                    <a:pt x="42" y="40"/>
                  </a:lnTo>
                  <a:lnTo>
                    <a:pt x="40" y="60"/>
                  </a:lnTo>
                  <a:lnTo>
                    <a:pt x="42" y="66"/>
                  </a:lnTo>
                  <a:lnTo>
                    <a:pt x="46" y="69"/>
                  </a:lnTo>
                  <a:lnTo>
                    <a:pt x="44" y="75"/>
                  </a:lnTo>
                  <a:lnTo>
                    <a:pt x="33" y="68"/>
                  </a:lnTo>
                  <a:lnTo>
                    <a:pt x="28" y="58"/>
                  </a:lnTo>
                  <a:lnTo>
                    <a:pt x="17" y="47"/>
                  </a:lnTo>
                  <a:lnTo>
                    <a:pt x="13" y="38"/>
                  </a:lnTo>
                  <a:lnTo>
                    <a:pt x="7" y="36"/>
                  </a:lnTo>
                  <a:lnTo>
                    <a:pt x="4" y="25"/>
                  </a:lnTo>
                  <a:lnTo>
                    <a:pt x="0" y="18"/>
                  </a:lnTo>
                  <a:lnTo>
                    <a:pt x="2" y="1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8"/>
            <p:cNvSpPr>
              <a:spLocks/>
            </p:cNvSpPr>
            <p:nvPr userDrawn="1"/>
          </p:nvSpPr>
          <p:spPr bwMode="auto">
            <a:xfrm>
              <a:off x="4335462" y="5167313"/>
              <a:ext cx="17463" cy="50800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4" y="2"/>
                </a:cxn>
                <a:cxn ang="0">
                  <a:pos x="3" y="8"/>
                </a:cxn>
                <a:cxn ang="0">
                  <a:pos x="1" y="13"/>
                </a:cxn>
                <a:cxn ang="0">
                  <a:pos x="1" y="17"/>
                </a:cxn>
                <a:cxn ang="0">
                  <a:pos x="5" y="4"/>
                </a:cxn>
              </a:cxnLst>
              <a:rect l="0" t="0" r="r" b="b"/>
              <a:pathLst>
                <a:path w="6" h="17">
                  <a:moveTo>
                    <a:pt x="5" y="4"/>
                  </a:moveTo>
                  <a:cubicBezTo>
                    <a:pt x="6" y="2"/>
                    <a:pt x="6" y="2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4" y="4"/>
                    <a:pt x="3" y="6"/>
                    <a:pt x="3" y="8"/>
                  </a:cubicBezTo>
                  <a:cubicBezTo>
                    <a:pt x="1" y="10"/>
                    <a:pt x="2" y="11"/>
                    <a:pt x="1" y="13"/>
                  </a:cubicBezTo>
                  <a:cubicBezTo>
                    <a:pt x="1" y="14"/>
                    <a:pt x="0" y="16"/>
                    <a:pt x="1" y="17"/>
                  </a:cubicBezTo>
                  <a:cubicBezTo>
                    <a:pt x="2" y="13"/>
                    <a:pt x="4" y="8"/>
                    <a:pt x="5" y="4"/>
                  </a:cubicBez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9"/>
            <p:cNvSpPr>
              <a:spLocks/>
            </p:cNvSpPr>
            <p:nvPr userDrawn="1"/>
          </p:nvSpPr>
          <p:spPr bwMode="auto">
            <a:xfrm>
              <a:off x="996950" y="3594100"/>
              <a:ext cx="3413125" cy="1681163"/>
            </a:xfrm>
            <a:custGeom>
              <a:avLst/>
              <a:gdLst/>
              <a:ahLst/>
              <a:cxnLst>
                <a:cxn ang="0">
                  <a:pos x="55" y="178"/>
                </a:cxn>
                <a:cxn ang="0">
                  <a:pos x="30" y="89"/>
                </a:cxn>
                <a:cxn ang="0">
                  <a:pos x="17" y="69"/>
                </a:cxn>
                <a:cxn ang="0">
                  <a:pos x="22" y="57"/>
                </a:cxn>
                <a:cxn ang="0">
                  <a:pos x="20" y="48"/>
                </a:cxn>
                <a:cxn ang="0">
                  <a:pos x="0" y="5"/>
                </a:cxn>
                <a:cxn ang="0">
                  <a:pos x="375" y="118"/>
                </a:cxn>
                <a:cxn ang="0">
                  <a:pos x="620" y="116"/>
                </a:cxn>
                <a:cxn ang="0">
                  <a:pos x="649" y="140"/>
                </a:cxn>
                <a:cxn ang="0">
                  <a:pos x="668" y="159"/>
                </a:cxn>
                <a:cxn ang="0">
                  <a:pos x="681" y="166"/>
                </a:cxn>
                <a:cxn ang="0">
                  <a:pos x="692" y="175"/>
                </a:cxn>
                <a:cxn ang="0">
                  <a:pos x="699" y="190"/>
                </a:cxn>
                <a:cxn ang="0">
                  <a:pos x="710" y="209"/>
                </a:cxn>
                <a:cxn ang="0">
                  <a:pos x="713" y="227"/>
                </a:cxn>
                <a:cxn ang="0">
                  <a:pos x="722" y="244"/>
                </a:cxn>
                <a:cxn ang="0">
                  <a:pos x="740" y="259"/>
                </a:cxn>
                <a:cxn ang="0">
                  <a:pos x="761" y="268"/>
                </a:cxn>
                <a:cxn ang="0">
                  <a:pos x="777" y="276"/>
                </a:cxn>
                <a:cxn ang="0">
                  <a:pos x="793" y="287"/>
                </a:cxn>
                <a:cxn ang="0">
                  <a:pos x="808" y="277"/>
                </a:cxn>
                <a:cxn ang="0">
                  <a:pos x="817" y="261"/>
                </a:cxn>
                <a:cxn ang="0">
                  <a:pos x="824" y="242"/>
                </a:cxn>
                <a:cxn ang="0">
                  <a:pos x="841" y="232"/>
                </a:cxn>
                <a:cxn ang="0">
                  <a:pos x="855" y="228"/>
                </a:cxn>
                <a:cxn ang="0">
                  <a:pos x="876" y="230"/>
                </a:cxn>
                <a:cxn ang="0">
                  <a:pos x="895" y="229"/>
                </a:cxn>
                <a:cxn ang="0">
                  <a:pos x="909" y="240"/>
                </a:cxn>
                <a:cxn ang="0">
                  <a:pos x="932" y="260"/>
                </a:cxn>
                <a:cxn ang="0">
                  <a:pos x="950" y="284"/>
                </a:cxn>
                <a:cxn ang="0">
                  <a:pos x="959" y="302"/>
                </a:cxn>
                <a:cxn ang="0">
                  <a:pos x="974" y="330"/>
                </a:cxn>
                <a:cxn ang="0">
                  <a:pos x="998" y="356"/>
                </a:cxn>
                <a:cxn ang="0">
                  <a:pos x="1020" y="372"/>
                </a:cxn>
                <a:cxn ang="0">
                  <a:pos x="1028" y="396"/>
                </a:cxn>
                <a:cxn ang="0">
                  <a:pos x="1043" y="429"/>
                </a:cxn>
                <a:cxn ang="0">
                  <a:pos x="1063" y="452"/>
                </a:cxn>
                <a:cxn ang="0">
                  <a:pos x="1079" y="461"/>
                </a:cxn>
                <a:cxn ang="0">
                  <a:pos x="1094" y="461"/>
                </a:cxn>
                <a:cxn ang="0">
                  <a:pos x="1105" y="470"/>
                </a:cxn>
                <a:cxn ang="0">
                  <a:pos x="1118" y="472"/>
                </a:cxn>
                <a:cxn ang="0">
                  <a:pos x="1133" y="470"/>
                </a:cxn>
                <a:cxn ang="0">
                  <a:pos x="1143" y="472"/>
                </a:cxn>
                <a:cxn ang="0">
                  <a:pos x="1152" y="479"/>
                </a:cxn>
                <a:cxn ang="0">
                  <a:pos x="1161" y="481"/>
                </a:cxn>
                <a:cxn ang="0">
                  <a:pos x="1167" y="474"/>
                </a:cxn>
                <a:cxn ang="0">
                  <a:pos x="1158" y="523"/>
                </a:cxn>
                <a:cxn ang="0">
                  <a:pos x="1157" y="508"/>
                </a:cxn>
                <a:cxn ang="0">
                  <a:pos x="1154" y="512"/>
                </a:cxn>
                <a:cxn ang="0">
                  <a:pos x="1150" y="517"/>
                </a:cxn>
                <a:cxn ang="0">
                  <a:pos x="1141" y="512"/>
                </a:cxn>
                <a:cxn ang="0">
                  <a:pos x="1136" y="522"/>
                </a:cxn>
                <a:cxn ang="0">
                  <a:pos x="1139" y="530"/>
                </a:cxn>
                <a:cxn ang="0">
                  <a:pos x="498" y="567"/>
                </a:cxn>
                <a:cxn ang="0">
                  <a:pos x="475" y="534"/>
                </a:cxn>
                <a:cxn ang="0">
                  <a:pos x="426" y="506"/>
                </a:cxn>
                <a:cxn ang="0">
                  <a:pos x="431" y="458"/>
                </a:cxn>
                <a:cxn ang="0">
                  <a:pos x="351" y="375"/>
                </a:cxn>
                <a:cxn ang="0">
                  <a:pos x="306" y="326"/>
                </a:cxn>
                <a:cxn ang="0">
                  <a:pos x="235" y="185"/>
                </a:cxn>
                <a:cxn ang="0">
                  <a:pos x="132" y="68"/>
                </a:cxn>
                <a:cxn ang="0">
                  <a:pos x="176" y="247"/>
                </a:cxn>
                <a:cxn ang="0">
                  <a:pos x="299" y="478"/>
                </a:cxn>
              </a:cxnLst>
              <a:rect l="0" t="0" r="r" b="b"/>
              <a:pathLst>
                <a:path w="1173" h="578">
                  <a:moveTo>
                    <a:pt x="283" y="578"/>
                  </a:moveTo>
                  <a:cubicBezTo>
                    <a:pt x="283" y="577"/>
                    <a:pt x="283" y="576"/>
                    <a:pt x="282" y="576"/>
                  </a:cubicBezTo>
                  <a:cubicBezTo>
                    <a:pt x="271" y="571"/>
                    <a:pt x="263" y="561"/>
                    <a:pt x="259" y="550"/>
                  </a:cubicBezTo>
                  <a:cubicBezTo>
                    <a:pt x="257" y="550"/>
                    <a:pt x="255" y="551"/>
                    <a:pt x="253" y="548"/>
                  </a:cubicBezTo>
                  <a:cubicBezTo>
                    <a:pt x="246" y="539"/>
                    <a:pt x="256" y="526"/>
                    <a:pt x="251" y="517"/>
                  </a:cubicBezTo>
                  <a:cubicBezTo>
                    <a:pt x="254" y="507"/>
                    <a:pt x="259" y="493"/>
                    <a:pt x="249" y="483"/>
                  </a:cubicBezTo>
                  <a:cubicBezTo>
                    <a:pt x="247" y="470"/>
                    <a:pt x="247" y="470"/>
                    <a:pt x="247" y="470"/>
                  </a:cubicBezTo>
                  <a:cubicBezTo>
                    <a:pt x="240" y="457"/>
                    <a:pt x="240" y="457"/>
                    <a:pt x="240" y="457"/>
                  </a:cubicBezTo>
                  <a:cubicBezTo>
                    <a:pt x="238" y="454"/>
                    <a:pt x="239" y="451"/>
                    <a:pt x="236" y="449"/>
                  </a:cubicBezTo>
                  <a:cubicBezTo>
                    <a:pt x="229" y="450"/>
                    <a:pt x="224" y="442"/>
                    <a:pt x="219" y="439"/>
                  </a:cubicBezTo>
                  <a:cubicBezTo>
                    <a:pt x="209" y="431"/>
                    <a:pt x="194" y="425"/>
                    <a:pt x="194" y="410"/>
                  </a:cubicBezTo>
                  <a:cubicBezTo>
                    <a:pt x="192" y="407"/>
                    <a:pt x="189" y="412"/>
                    <a:pt x="187" y="413"/>
                  </a:cubicBezTo>
                  <a:cubicBezTo>
                    <a:pt x="182" y="413"/>
                    <a:pt x="177" y="405"/>
                    <a:pt x="172" y="410"/>
                  </a:cubicBezTo>
                  <a:cubicBezTo>
                    <a:pt x="172" y="411"/>
                    <a:pt x="172" y="412"/>
                    <a:pt x="171" y="413"/>
                  </a:cubicBezTo>
                  <a:cubicBezTo>
                    <a:pt x="166" y="412"/>
                    <a:pt x="164" y="407"/>
                    <a:pt x="160" y="405"/>
                  </a:cubicBezTo>
                  <a:cubicBezTo>
                    <a:pt x="157" y="403"/>
                    <a:pt x="158" y="399"/>
                    <a:pt x="154" y="397"/>
                  </a:cubicBezTo>
                  <a:cubicBezTo>
                    <a:pt x="146" y="400"/>
                    <a:pt x="144" y="387"/>
                    <a:pt x="136" y="385"/>
                  </a:cubicBezTo>
                  <a:cubicBezTo>
                    <a:pt x="134" y="387"/>
                    <a:pt x="130" y="385"/>
                    <a:pt x="128" y="382"/>
                  </a:cubicBezTo>
                  <a:cubicBezTo>
                    <a:pt x="125" y="380"/>
                    <a:pt x="119" y="380"/>
                    <a:pt x="117" y="376"/>
                  </a:cubicBezTo>
                  <a:cubicBezTo>
                    <a:pt x="119" y="369"/>
                    <a:pt x="116" y="363"/>
                    <a:pt x="109" y="357"/>
                  </a:cubicBezTo>
                  <a:cubicBezTo>
                    <a:pt x="107" y="356"/>
                    <a:pt x="105" y="357"/>
                    <a:pt x="104" y="356"/>
                  </a:cubicBezTo>
                  <a:cubicBezTo>
                    <a:pt x="102" y="351"/>
                    <a:pt x="98" y="347"/>
                    <a:pt x="94" y="342"/>
                  </a:cubicBezTo>
                  <a:cubicBezTo>
                    <a:pt x="92" y="335"/>
                    <a:pt x="92" y="335"/>
                    <a:pt x="92" y="335"/>
                  </a:cubicBezTo>
                  <a:cubicBezTo>
                    <a:pt x="93" y="333"/>
                    <a:pt x="93" y="333"/>
                    <a:pt x="93" y="333"/>
                  </a:cubicBezTo>
                  <a:cubicBezTo>
                    <a:pt x="104" y="335"/>
                    <a:pt x="104" y="335"/>
                    <a:pt x="104" y="335"/>
                  </a:cubicBezTo>
                  <a:cubicBezTo>
                    <a:pt x="110" y="336"/>
                    <a:pt x="117" y="346"/>
                    <a:pt x="123" y="342"/>
                  </a:cubicBezTo>
                  <a:cubicBezTo>
                    <a:pt x="126" y="342"/>
                    <a:pt x="125" y="338"/>
                    <a:pt x="128" y="338"/>
                  </a:cubicBezTo>
                  <a:cubicBezTo>
                    <a:pt x="129" y="339"/>
                    <a:pt x="129" y="341"/>
                    <a:pt x="128" y="342"/>
                  </a:cubicBezTo>
                  <a:cubicBezTo>
                    <a:pt x="128" y="350"/>
                    <a:pt x="139" y="347"/>
                    <a:pt x="144" y="349"/>
                  </a:cubicBezTo>
                  <a:cubicBezTo>
                    <a:pt x="147" y="348"/>
                    <a:pt x="149" y="356"/>
                    <a:pt x="151" y="350"/>
                  </a:cubicBezTo>
                  <a:cubicBezTo>
                    <a:pt x="152" y="348"/>
                    <a:pt x="150" y="344"/>
                    <a:pt x="148" y="342"/>
                  </a:cubicBezTo>
                  <a:cubicBezTo>
                    <a:pt x="145" y="336"/>
                    <a:pt x="140" y="340"/>
                    <a:pt x="137" y="342"/>
                  </a:cubicBezTo>
                  <a:cubicBezTo>
                    <a:pt x="131" y="340"/>
                    <a:pt x="135" y="335"/>
                    <a:pt x="135" y="332"/>
                  </a:cubicBezTo>
                  <a:cubicBezTo>
                    <a:pt x="135" y="330"/>
                    <a:pt x="131" y="329"/>
                    <a:pt x="133" y="327"/>
                  </a:cubicBezTo>
                  <a:cubicBezTo>
                    <a:pt x="139" y="330"/>
                    <a:pt x="141" y="322"/>
                    <a:pt x="146" y="320"/>
                  </a:cubicBezTo>
                  <a:cubicBezTo>
                    <a:pt x="151" y="317"/>
                    <a:pt x="146" y="314"/>
                    <a:pt x="144" y="311"/>
                  </a:cubicBezTo>
                  <a:cubicBezTo>
                    <a:pt x="140" y="304"/>
                    <a:pt x="152" y="297"/>
                    <a:pt x="150" y="288"/>
                  </a:cubicBezTo>
                  <a:cubicBezTo>
                    <a:pt x="144" y="276"/>
                    <a:pt x="132" y="266"/>
                    <a:pt x="122" y="258"/>
                  </a:cubicBezTo>
                  <a:cubicBezTo>
                    <a:pt x="118" y="246"/>
                    <a:pt x="108" y="239"/>
                    <a:pt x="102" y="229"/>
                  </a:cubicBezTo>
                  <a:cubicBezTo>
                    <a:pt x="95" y="230"/>
                    <a:pt x="89" y="221"/>
                    <a:pt x="83" y="216"/>
                  </a:cubicBezTo>
                  <a:cubicBezTo>
                    <a:pt x="75" y="208"/>
                    <a:pt x="75" y="208"/>
                    <a:pt x="75" y="208"/>
                  </a:cubicBezTo>
                  <a:cubicBezTo>
                    <a:pt x="68" y="210"/>
                    <a:pt x="67" y="203"/>
                    <a:pt x="63" y="200"/>
                  </a:cubicBezTo>
                  <a:cubicBezTo>
                    <a:pt x="59" y="196"/>
                    <a:pt x="67" y="185"/>
                    <a:pt x="57" y="183"/>
                  </a:cubicBezTo>
                  <a:cubicBezTo>
                    <a:pt x="55" y="180"/>
                    <a:pt x="55" y="180"/>
                    <a:pt x="55" y="180"/>
                  </a:cubicBezTo>
                  <a:cubicBezTo>
                    <a:pt x="55" y="178"/>
                    <a:pt x="55" y="178"/>
                    <a:pt x="55" y="178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55" y="170"/>
                    <a:pt x="55" y="170"/>
                    <a:pt x="55" y="170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3" y="112"/>
                    <a:pt x="33" y="112"/>
                    <a:pt x="33" y="112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2"/>
                    <a:pt x="35" y="102"/>
                    <a:pt x="35" y="102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2" y="90"/>
                    <a:pt x="32" y="90"/>
                    <a:pt x="32" y="90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3" y="14"/>
                    <a:pt x="133" y="14"/>
                    <a:pt x="133" y="14"/>
                  </a:cubicBezTo>
                  <a:cubicBezTo>
                    <a:pt x="133" y="15"/>
                    <a:pt x="133" y="15"/>
                    <a:pt x="133" y="15"/>
                  </a:cubicBezTo>
                  <a:cubicBezTo>
                    <a:pt x="132" y="15"/>
                    <a:pt x="132" y="15"/>
                    <a:pt x="132" y="15"/>
                  </a:cubicBezTo>
                  <a:cubicBezTo>
                    <a:pt x="131" y="15"/>
                    <a:pt x="131" y="15"/>
                    <a:pt x="131" y="15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56" y="31"/>
                    <a:pt x="156" y="31"/>
                    <a:pt x="156" y="31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48" y="74"/>
                    <a:pt x="248" y="74"/>
                    <a:pt x="248" y="74"/>
                  </a:cubicBezTo>
                  <a:cubicBezTo>
                    <a:pt x="262" y="80"/>
                    <a:pt x="262" y="80"/>
                    <a:pt x="262" y="80"/>
                  </a:cubicBezTo>
                  <a:cubicBezTo>
                    <a:pt x="302" y="98"/>
                    <a:pt x="302" y="98"/>
                    <a:pt x="302" y="98"/>
                  </a:cubicBezTo>
                  <a:cubicBezTo>
                    <a:pt x="322" y="108"/>
                    <a:pt x="322" y="108"/>
                    <a:pt x="322" y="108"/>
                  </a:cubicBezTo>
                  <a:cubicBezTo>
                    <a:pt x="334" y="113"/>
                    <a:pt x="334" y="113"/>
                    <a:pt x="334" y="113"/>
                  </a:cubicBezTo>
                  <a:cubicBezTo>
                    <a:pt x="336" y="115"/>
                    <a:pt x="336" y="115"/>
                    <a:pt x="336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9" y="115"/>
                    <a:pt x="339" y="115"/>
                    <a:pt x="339" y="115"/>
                  </a:cubicBezTo>
                  <a:cubicBezTo>
                    <a:pt x="375" y="118"/>
                    <a:pt x="375" y="118"/>
                    <a:pt x="375" y="118"/>
                  </a:cubicBezTo>
                  <a:cubicBezTo>
                    <a:pt x="384" y="118"/>
                    <a:pt x="384" y="118"/>
                    <a:pt x="384" y="118"/>
                  </a:cubicBezTo>
                  <a:cubicBezTo>
                    <a:pt x="401" y="119"/>
                    <a:pt x="401" y="119"/>
                    <a:pt x="401" y="119"/>
                  </a:cubicBezTo>
                  <a:cubicBezTo>
                    <a:pt x="416" y="120"/>
                    <a:pt x="416" y="120"/>
                    <a:pt x="416" y="120"/>
                  </a:cubicBezTo>
                  <a:cubicBezTo>
                    <a:pt x="423" y="120"/>
                    <a:pt x="423" y="120"/>
                    <a:pt x="423" y="120"/>
                  </a:cubicBezTo>
                  <a:cubicBezTo>
                    <a:pt x="426" y="121"/>
                    <a:pt x="426" y="121"/>
                    <a:pt x="426" y="121"/>
                  </a:cubicBezTo>
                  <a:cubicBezTo>
                    <a:pt x="431" y="121"/>
                    <a:pt x="431" y="121"/>
                    <a:pt x="431" y="121"/>
                  </a:cubicBezTo>
                  <a:cubicBezTo>
                    <a:pt x="447" y="121"/>
                    <a:pt x="447" y="121"/>
                    <a:pt x="447" y="121"/>
                  </a:cubicBezTo>
                  <a:cubicBezTo>
                    <a:pt x="457" y="122"/>
                    <a:pt x="457" y="122"/>
                    <a:pt x="457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83" y="123"/>
                    <a:pt x="483" y="123"/>
                    <a:pt x="483" y="123"/>
                  </a:cubicBezTo>
                  <a:cubicBezTo>
                    <a:pt x="505" y="124"/>
                    <a:pt x="505" y="124"/>
                    <a:pt x="505" y="124"/>
                  </a:cubicBezTo>
                  <a:cubicBezTo>
                    <a:pt x="505" y="115"/>
                    <a:pt x="505" y="115"/>
                    <a:pt x="505" y="115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59" y="95"/>
                    <a:pt x="559" y="95"/>
                    <a:pt x="559" y="95"/>
                  </a:cubicBezTo>
                  <a:cubicBezTo>
                    <a:pt x="576" y="96"/>
                    <a:pt x="576" y="96"/>
                    <a:pt x="576" y="96"/>
                  </a:cubicBezTo>
                  <a:cubicBezTo>
                    <a:pt x="602" y="96"/>
                    <a:pt x="602" y="96"/>
                    <a:pt x="602" y="96"/>
                  </a:cubicBezTo>
                  <a:cubicBezTo>
                    <a:pt x="603" y="97"/>
                    <a:pt x="603" y="97"/>
                    <a:pt x="603" y="97"/>
                  </a:cubicBezTo>
                  <a:cubicBezTo>
                    <a:pt x="604" y="98"/>
                    <a:pt x="604" y="98"/>
                    <a:pt x="604" y="98"/>
                  </a:cubicBezTo>
                  <a:cubicBezTo>
                    <a:pt x="605" y="99"/>
                    <a:pt x="605" y="99"/>
                    <a:pt x="605" y="99"/>
                  </a:cubicBezTo>
                  <a:cubicBezTo>
                    <a:pt x="606" y="99"/>
                    <a:pt x="606" y="99"/>
                    <a:pt x="606" y="99"/>
                  </a:cubicBezTo>
                  <a:cubicBezTo>
                    <a:pt x="607" y="98"/>
                    <a:pt x="607" y="98"/>
                    <a:pt x="607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9" y="99"/>
                    <a:pt x="609" y="99"/>
                    <a:pt x="609" y="99"/>
                  </a:cubicBezTo>
                  <a:cubicBezTo>
                    <a:pt x="610" y="100"/>
                    <a:pt x="610" y="100"/>
                    <a:pt x="610" y="100"/>
                  </a:cubicBezTo>
                  <a:cubicBezTo>
                    <a:pt x="611" y="100"/>
                    <a:pt x="611" y="100"/>
                    <a:pt x="611" y="100"/>
                  </a:cubicBezTo>
                  <a:cubicBezTo>
                    <a:pt x="612" y="101"/>
                    <a:pt x="612" y="101"/>
                    <a:pt x="612" y="101"/>
                  </a:cubicBezTo>
                  <a:cubicBezTo>
                    <a:pt x="612" y="102"/>
                    <a:pt x="612" y="102"/>
                    <a:pt x="612" y="102"/>
                  </a:cubicBezTo>
                  <a:cubicBezTo>
                    <a:pt x="613" y="102"/>
                    <a:pt x="613" y="102"/>
                    <a:pt x="613" y="102"/>
                  </a:cubicBezTo>
                  <a:cubicBezTo>
                    <a:pt x="613" y="103"/>
                    <a:pt x="613" y="103"/>
                    <a:pt x="613" y="103"/>
                  </a:cubicBezTo>
                  <a:cubicBezTo>
                    <a:pt x="613" y="105"/>
                    <a:pt x="613" y="105"/>
                    <a:pt x="613" y="105"/>
                  </a:cubicBezTo>
                  <a:cubicBezTo>
                    <a:pt x="614" y="105"/>
                    <a:pt x="614" y="105"/>
                    <a:pt x="614" y="105"/>
                  </a:cubicBezTo>
                  <a:cubicBezTo>
                    <a:pt x="614" y="106"/>
                    <a:pt x="614" y="106"/>
                    <a:pt x="614" y="106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8"/>
                    <a:pt x="615" y="108"/>
                    <a:pt x="615" y="108"/>
                  </a:cubicBezTo>
                  <a:cubicBezTo>
                    <a:pt x="616" y="109"/>
                    <a:pt x="616" y="109"/>
                    <a:pt x="616" y="109"/>
                  </a:cubicBezTo>
                  <a:cubicBezTo>
                    <a:pt x="616" y="110"/>
                    <a:pt x="616" y="110"/>
                    <a:pt x="616" y="110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2"/>
                    <a:pt x="617" y="112"/>
                    <a:pt x="617" y="112"/>
                  </a:cubicBezTo>
                  <a:cubicBezTo>
                    <a:pt x="619" y="113"/>
                    <a:pt x="619" y="113"/>
                    <a:pt x="619" y="113"/>
                  </a:cubicBezTo>
                  <a:cubicBezTo>
                    <a:pt x="620" y="116"/>
                    <a:pt x="620" y="116"/>
                    <a:pt x="620" y="116"/>
                  </a:cubicBezTo>
                  <a:cubicBezTo>
                    <a:pt x="620" y="117"/>
                    <a:pt x="620" y="117"/>
                    <a:pt x="620" y="117"/>
                  </a:cubicBezTo>
                  <a:cubicBezTo>
                    <a:pt x="621" y="118"/>
                    <a:pt x="621" y="118"/>
                    <a:pt x="621" y="118"/>
                  </a:cubicBezTo>
                  <a:cubicBezTo>
                    <a:pt x="622" y="119"/>
                    <a:pt x="622" y="119"/>
                    <a:pt x="622" y="119"/>
                  </a:cubicBezTo>
                  <a:cubicBezTo>
                    <a:pt x="623" y="119"/>
                    <a:pt x="623" y="119"/>
                    <a:pt x="623" y="119"/>
                  </a:cubicBezTo>
                  <a:cubicBezTo>
                    <a:pt x="624" y="120"/>
                    <a:pt x="624" y="120"/>
                    <a:pt x="624" y="120"/>
                  </a:cubicBezTo>
                  <a:cubicBezTo>
                    <a:pt x="625" y="120"/>
                    <a:pt x="625" y="120"/>
                    <a:pt x="625" y="120"/>
                  </a:cubicBezTo>
                  <a:cubicBezTo>
                    <a:pt x="625" y="121"/>
                    <a:pt x="625" y="121"/>
                    <a:pt x="625" y="121"/>
                  </a:cubicBezTo>
                  <a:cubicBezTo>
                    <a:pt x="627" y="121"/>
                    <a:pt x="627" y="121"/>
                    <a:pt x="627" y="121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30" y="123"/>
                    <a:pt x="630" y="123"/>
                    <a:pt x="630" y="123"/>
                  </a:cubicBezTo>
                  <a:cubicBezTo>
                    <a:pt x="631" y="123"/>
                    <a:pt x="631" y="123"/>
                    <a:pt x="631" y="123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5"/>
                    <a:pt x="634" y="125"/>
                    <a:pt x="634" y="125"/>
                  </a:cubicBezTo>
                  <a:cubicBezTo>
                    <a:pt x="636" y="125"/>
                    <a:pt x="636" y="125"/>
                    <a:pt x="636" y="125"/>
                  </a:cubicBezTo>
                  <a:cubicBezTo>
                    <a:pt x="636" y="126"/>
                    <a:pt x="636" y="126"/>
                    <a:pt x="636" y="126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8"/>
                    <a:pt x="636" y="128"/>
                    <a:pt x="636" y="128"/>
                  </a:cubicBezTo>
                  <a:cubicBezTo>
                    <a:pt x="637" y="128"/>
                    <a:pt x="637" y="128"/>
                    <a:pt x="637" y="128"/>
                  </a:cubicBezTo>
                  <a:cubicBezTo>
                    <a:pt x="637" y="129"/>
                    <a:pt x="637" y="129"/>
                    <a:pt x="637" y="129"/>
                  </a:cubicBezTo>
                  <a:cubicBezTo>
                    <a:pt x="638" y="128"/>
                    <a:pt x="638" y="128"/>
                    <a:pt x="638" y="128"/>
                  </a:cubicBezTo>
                  <a:cubicBezTo>
                    <a:pt x="638" y="129"/>
                    <a:pt x="638" y="129"/>
                    <a:pt x="638" y="129"/>
                  </a:cubicBezTo>
                  <a:cubicBezTo>
                    <a:pt x="639" y="129"/>
                    <a:pt x="639" y="129"/>
                    <a:pt x="639" y="129"/>
                  </a:cubicBezTo>
                  <a:cubicBezTo>
                    <a:pt x="639" y="130"/>
                    <a:pt x="639" y="130"/>
                    <a:pt x="639" y="130"/>
                  </a:cubicBezTo>
                  <a:cubicBezTo>
                    <a:pt x="641" y="131"/>
                    <a:pt x="641" y="131"/>
                    <a:pt x="641" y="131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3" y="134"/>
                    <a:pt x="643" y="134"/>
                    <a:pt x="643" y="134"/>
                  </a:cubicBezTo>
                  <a:cubicBezTo>
                    <a:pt x="644" y="134"/>
                    <a:pt x="644" y="134"/>
                    <a:pt x="644" y="134"/>
                  </a:cubicBezTo>
                  <a:cubicBezTo>
                    <a:pt x="644" y="135"/>
                    <a:pt x="644" y="135"/>
                    <a:pt x="644" y="135"/>
                  </a:cubicBezTo>
                  <a:cubicBezTo>
                    <a:pt x="644" y="136"/>
                    <a:pt x="644" y="136"/>
                    <a:pt x="644" y="136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8"/>
                    <a:pt x="646" y="138"/>
                    <a:pt x="646" y="138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8" y="139"/>
                    <a:pt x="648" y="139"/>
                    <a:pt x="648" y="139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50" y="140"/>
                    <a:pt x="650" y="140"/>
                    <a:pt x="650" y="140"/>
                  </a:cubicBezTo>
                  <a:cubicBezTo>
                    <a:pt x="650" y="141"/>
                    <a:pt x="650" y="141"/>
                    <a:pt x="650" y="141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4" y="143"/>
                    <a:pt x="654" y="143"/>
                    <a:pt x="654" y="143"/>
                  </a:cubicBezTo>
                  <a:cubicBezTo>
                    <a:pt x="654" y="144"/>
                    <a:pt x="654" y="144"/>
                    <a:pt x="654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6" y="144"/>
                    <a:pt x="656" y="144"/>
                    <a:pt x="656" y="144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7" y="146"/>
                    <a:pt x="657" y="146"/>
                    <a:pt x="657" y="146"/>
                  </a:cubicBezTo>
                  <a:cubicBezTo>
                    <a:pt x="657" y="147"/>
                    <a:pt x="657" y="147"/>
                    <a:pt x="657" y="147"/>
                  </a:cubicBezTo>
                  <a:cubicBezTo>
                    <a:pt x="658" y="147"/>
                    <a:pt x="658" y="147"/>
                    <a:pt x="658" y="147"/>
                  </a:cubicBezTo>
                  <a:cubicBezTo>
                    <a:pt x="658" y="149"/>
                    <a:pt x="658" y="149"/>
                    <a:pt x="658" y="149"/>
                  </a:cubicBezTo>
                  <a:cubicBezTo>
                    <a:pt x="658" y="150"/>
                    <a:pt x="658" y="150"/>
                    <a:pt x="658" y="150"/>
                  </a:cubicBezTo>
                  <a:cubicBezTo>
                    <a:pt x="659" y="151"/>
                    <a:pt x="659" y="151"/>
                    <a:pt x="659" y="151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6"/>
                    <a:pt x="664" y="156"/>
                    <a:pt x="664" y="156"/>
                  </a:cubicBezTo>
                  <a:cubicBezTo>
                    <a:pt x="665" y="155"/>
                    <a:pt x="665" y="155"/>
                    <a:pt x="665" y="155"/>
                  </a:cubicBezTo>
                  <a:cubicBezTo>
                    <a:pt x="665" y="156"/>
                    <a:pt x="665" y="156"/>
                    <a:pt x="665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9" y="159"/>
                    <a:pt x="669" y="159"/>
                    <a:pt x="669" y="159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1"/>
                    <a:pt x="668" y="161"/>
                    <a:pt x="668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0"/>
                    <a:pt x="669" y="160"/>
                    <a:pt x="669" y="160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70" y="161"/>
                    <a:pt x="670" y="161"/>
                    <a:pt x="670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4" y="163"/>
                    <a:pt x="674" y="163"/>
                    <a:pt x="674" y="163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5" y="162"/>
                    <a:pt x="675" y="162"/>
                    <a:pt x="675" y="162"/>
                  </a:cubicBezTo>
                  <a:cubicBezTo>
                    <a:pt x="675" y="163"/>
                    <a:pt x="675" y="163"/>
                    <a:pt x="675" y="163"/>
                  </a:cubicBezTo>
                  <a:cubicBezTo>
                    <a:pt x="675" y="164"/>
                    <a:pt x="675" y="164"/>
                    <a:pt x="675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7" y="164"/>
                    <a:pt x="677" y="164"/>
                    <a:pt x="677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70"/>
                    <a:pt x="685" y="170"/>
                    <a:pt x="685" y="170"/>
                  </a:cubicBezTo>
                  <a:cubicBezTo>
                    <a:pt x="686" y="169"/>
                    <a:pt x="686" y="169"/>
                    <a:pt x="686" y="169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7" y="172"/>
                    <a:pt x="687" y="172"/>
                    <a:pt x="687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4"/>
                    <a:pt x="692" y="174"/>
                    <a:pt x="692" y="174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6"/>
                    <a:pt x="692" y="176"/>
                    <a:pt x="692" y="176"/>
                  </a:cubicBezTo>
                  <a:cubicBezTo>
                    <a:pt x="692" y="177"/>
                    <a:pt x="692" y="177"/>
                    <a:pt x="692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78"/>
                    <a:pt x="694" y="178"/>
                    <a:pt x="694" y="178"/>
                  </a:cubicBezTo>
                  <a:cubicBezTo>
                    <a:pt x="694" y="177"/>
                    <a:pt x="694" y="177"/>
                    <a:pt x="694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9"/>
                    <a:pt x="696" y="179"/>
                    <a:pt x="696" y="179"/>
                  </a:cubicBezTo>
                  <a:cubicBezTo>
                    <a:pt x="697" y="179"/>
                    <a:pt x="697" y="179"/>
                    <a:pt x="697" y="179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1"/>
                    <a:pt x="697" y="181"/>
                    <a:pt x="697" y="181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3"/>
                    <a:pt x="698" y="183"/>
                    <a:pt x="698" y="183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6"/>
                    <a:pt x="699" y="186"/>
                    <a:pt x="699" y="186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699" y="190"/>
                    <a:pt x="699" y="190"/>
                    <a:pt x="699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2"/>
                    <a:pt x="700" y="192"/>
                    <a:pt x="700" y="192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6"/>
                    <a:pt x="702" y="196"/>
                    <a:pt x="702" y="196"/>
                  </a:cubicBezTo>
                  <a:cubicBezTo>
                    <a:pt x="704" y="197"/>
                    <a:pt x="704" y="197"/>
                    <a:pt x="704" y="197"/>
                  </a:cubicBezTo>
                  <a:cubicBezTo>
                    <a:pt x="704" y="198"/>
                    <a:pt x="704" y="198"/>
                    <a:pt x="704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200"/>
                    <a:pt x="705" y="200"/>
                    <a:pt x="705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1"/>
                    <a:pt x="706" y="201"/>
                    <a:pt x="706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8" y="201"/>
                    <a:pt x="708" y="201"/>
                    <a:pt x="708" y="201"/>
                  </a:cubicBezTo>
                  <a:cubicBezTo>
                    <a:pt x="708" y="202"/>
                    <a:pt x="708" y="202"/>
                    <a:pt x="708" y="202"/>
                  </a:cubicBezTo>
                  <a:cubicBezTo>
                    <a:pt x="708" y="203"/>
                    <a:pt x="708" y="203"/>
                    <a:pt x="708" y="203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10" y="206"/>
                    <a:pt x="710" y="206"/>
                    <a:pt x="710" y="206"/>
                  </a:cubicBezTo>
                  <a:cubicBezTo>
                    <a:pt x="710" y="207"/>
                    <a:pt x="710" y="207"/>
                    <a:pt x="710" y="207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10" y="211"/>
                    <a:pt x="710" y="211"/>
                    <a:pt x="710" y="211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10" y="212"/>
                    <a:pt x="710" y="212"/>
                    <a:pt x="710" y="212"/>
                  </a:cubicBezTo>
                  <a:cubicBezTo>
                    <a:pt x="710" y="213"/>
                    <a:pt x="710" y="213"/>
                    <a:pt x="710" y="213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10" y="219"/>
                    <a:pt x="710" y="219"/>
                    <a:pt x="710" y="219"/>
                  </a:cubicBezTo>
                  <a:cubicBezTo>
                    <a:pt x="709" y="219"/>
                    <a:pt x="709" y="219"/>
                    <a:pt x="709" y="219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6"/>
                    <a:pt x="711" y="226"/>
                    <a:pt x="711" y="226"/>
                  </a:cubicBezTo>
                  <a:cubicBezTo>
                    <a:pt x="712" y="226"/>
                    <a:pt x="712" y="226"/>
                    <a:pt x="712" y="226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6" y="235"/>
                    <a:pt x="716" y="235"/>
                    <a:pt x="716" y="235"/>
                  </a:cubicBezTo>
                  <a:cubicBezTo>
                    <a:pt x="717" y="236"/>
                    <a:pt x="717" y="236"/>
                    <a:pt x="717" y="236"/>
                  </a:cubicBezTo>
                  <a:cubicBezTo>
                    <a:pt x="717" y="237"/>
                    <a:pt x="717" y="237"/>
                    <a:pt x="717" y="237"/>
                  </a:cubicBezTo>
                  <a:cubicBezTo>
                    <a:pt x="718" y="237"/>
                    <a:pt x="718" y="237"/>
                    <a:pt x="718" y="237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9"/>
                    <a:pt x="718" y="239"/>
                    <a:pt x="718" y="239"/>
                  </a:cubicBezTo>
                  <a:cubicBezTo>
                    <a:pt x="719" y="239"/>
                    <a:pt x="719" y="239"/>
                    <a:pt x="719" y="239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1"/>
                    <a:pt x="718" y="241"/>
                    <a:pt x="718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2"/>
                    <a:pt x="719" y="242"/>
                    <a:pt x="719" y="242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1" y="243"/>
                    <a:pt x="721" y="243"/>
                    <a:pt x="721" y="243"/>
                  </a:cubicBezTo>
                  <a:cubicBezTo>
                    <a:pt x="722" y="243"/>
                    <a:pt x="722" y="243"/>
                    <a:pt x="722" y="243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3" y="244"/>
                    <a:pt x="723" y="244"/>
                    <a:pt x="723" y="244"/>
                  </a:cubicBezTo>
                  <a:cubicBezTo>
                    <a:pt x="722" y="245"/>
                    <a:pt x="722" y="245"/>
                    <a:pt x="722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4" y="247"/>
                    <a:pt x="724" y="247"/>
                    <a:pt x="724" y="247"/>
                  </a:cubicBezTo>
                  <a:cubicBezTo>
                    <a:pt x="725" y="248"/>
                    <a:pt x="725" y="248"/>
                    <a:pt x="725" y="248"/>
                  </a:cubicBezTo>
                  <a:cubicBezTo>
                    <a:pt x="726" y="248"/>
                    <a:pt x="726" y="248"/>
                    <a:pt x="726" y="248"/>
                  </a:cubicBezTo>
                  <a:cubicBezTo>
                    <a:pt x="727" y="248"/>
                    <a:pt x="727" y="248"/>
                    <a:pt x="727" y="24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9" y="250"/>
                    <a:pt x="729" y="250"/>
                    <a:pt x="729" y="250"/>
                  </a:cubicBezTo>
                  <a:cubicBezTo>
                    <a:pt x="729" y="251"/>
                    <a:pt x="729" y="251"/>
                    <a:pt x="729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4" y="252"/>
                    <a:pt x="734" y="252"/>
                    <a:pt x="734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6" y="252"/>
                    <a:pt x="736" y="252"/>
                    <a:pt x="736" y="252"/>
                  </a:cubicBezTo>
                  <a:cubicBezTo>
                    <a:pt x="736" y="253"/>
                    <a:pt x="736" y="253"/>
                    <a:pt x="736" y="253"/>
                  </a:cubicBezTo>
                  <a:cubicBezTo>
                    <a:pt x="736" y="254"/>
                    <a:pt x="736" y="254"/>
                    <a:pt x="736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7" y="256"/>
                    <a:pt x="737" y="256"/>
                    <a:pt x="737" y="256"/>
                  </a:cubicBezTo>
                  <a:cubicBezTo>
                    <a:pt x="738" y="257"/>
                    <a:pt x="738" y="257"/>
                    <a:pt x="738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3" y="260"/>
                    <a:pt x="743" y="260"/>
                    <a:pt x="743" y="260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8" y="264"/>
                    <a:pt x="748" y="264"/>
                    <a:pt x="748" y="264"/>
                  </a:cubicBezTo>
                  <a:cubicBezTo>
                    <a:pt x="749" y="265"/>
                    <a:pt x="749" y="265"/>
                    <a:pt x="749" y="265"/>
                  </a:cubicBezTo>
                  <a:cubicBezTo>
                    <a:pt x="750" y="265"/>
                    <a:pt x="750" y="265"/>
                    <a:pt x="750" y="265"/>
                  </a:cubicBezTo>
                  <a:cubicBezTo>
                    <a:pt x="751" y="266"/>
                    <a:pt x="751" y="266"/>
                    <a:pt x="751" y="266"/>
                  </a:cubicBezTo>
                  <a:cubicBezTo>
                    <a:pt x="752" y="266"/>
                    <a:pt x="752" y="266"/>
                    <a:pt x="752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4" y="266"/>
                    <a:pt x="754" y="266"/>
                    <a:pt x="754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7"/>
                    <a:pt x="755" y="267"/>
                    <a:pt x="755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60" y="267"/>
                    <a:pt x="760" y="267"/>
                    <a:pt x="760" y="267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3" y="268"/>
                    <a:pt x="763" y="268"/>
                    <a:pt x="763" y="268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3" y="270"/>
                    <a:pt x="763" y="270"/>
                    <a:pt x="763" y="270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1"/>
                    <a:pt x="764" y="271"/>
                    <a:pt x="764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9" y="274"/>
                    <a:pt x="769" y="274"/>
                    <a:pt x="769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4"/>
                    <a:pt x="772" y="274"/>
                    <a:pt x="772" y="274"/>
                  </a:cubicBezTo>
                  <a:cubicBezTo>
                    <a:pt x="773" y="274"/>
                    <a:pt x="773" y="274"/>
                    <a:pt x="773" y="274"/>
                  </a:cubicBezTo>
                  <a:cubicBezTo>
                    <a:pt x="773" y="275"/>
                    <a:pt x="773" y="275"/>
                    <a:pt x="773" y="275"/>
                  </a:cubicBezTo>
                  <a:cubicBezTo>
                    <a:pt x="774" y="275"/>
                    <a:pt x="774" y="275"/>
                    <a:pt x="774" y="275"/>
                  </a:cubicBezTo>
                  <a:cubicBezTo>
                    <a:pt x="774" y="276"/>
                    <a:pt x="774" y="276"/>
                    <a:pt x="774" y="276"/>
                  </a:cubicBezTo>
                  <a:cubicBezTo>
                    <a:pt x="775" y="276"/>
                    <a:pt x="775" y="276"/>
                    <a:pt x="775" y="276"/>
                  </a:cubicBezTo>
                  <a:cubicBezTo>
                    <a:pt x="776" y="275"/>
                    <a:pt x="776" y="275"/>
                    <a:pt x="776" y="275"/>
                  </a:cubicBezTo>
                  <a:cubicBezTo>
                    <a:pt x="776" y="276"/>
                    <a:pt x="776" y="276"/>
                    <a:pt x="776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8" y="276"/>
                    <a:pt x="778" y="276"/>
                    <a:pt x="778" y="276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8"/>
                    <a:pt x="778" y="278"/>
                    <a:pt x="778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80" y="279"/>
                    <a:pt x="780" y="279"/>
                    <a:pt x="780" y="279"/>
                  </a:cubicBezTo>
                  <a:cubicBezTo>
                    <a:pt x="781" y="280"/>
                    <a:pt x="781" y="280"/>
                    <a:pt x="781" y="280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2" y="282"/>
                    <a:pt x="782" y="282"/>
                    <a:pt x="782" y="282"/>
                  </a:cubicBezTo>
                  <a:cubicBezTo>
                    <a:pt x="782" y="281"/>
                    <a:pt x="782" y="281"/>
                    <a:pt x="782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4" y="282"/>
                    <a:pt x="784" y="282"/>
                    <a:pt x="784" y="282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6" y="284"/>
                    <a:pt x="786" y="284"/>
                    <a:pt x="786" y="284"/>
                  </a:cubicBezTo>
                  <a:cubicBezTo>
                    <a:pt x="787" y="283"/>
                    <a:pt x="787" y="283"/>
                    <a:pt x="787" y="283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8" y="284"/>
                    <a:pt x="788" y="284"/>
                    <a:pt x="788" y="284"/>
                  </a:cubicBezTo>
                  <a:cubicBezTo>
                    <a:pt x="789" y="283"/>
                    <a:pt x="789" y="283"/>
                    <a:pt x="789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1" y="284"/>
                    <a:pt x="791" y="284"/>
                    <a:pt x="791" y="284"/>
                  </a:cubicBezTo>
                  <a:cubicBezTo>
                    <a:pt x="792" y="284"/>
                    <a:pt x="792" y="284"/>
                    <a:pt x="792" y="284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2" y="285"/>
                    <a:pt x="792" y="285"/>
                    <a:pt x="792" y="285"/>
                  </a:cubicBezTo>
                  <a:cubicBezTo>
                    <a:pt x="792" y="286"/>
                    <a:pt x="792" y="286"/>
                    <a:pt x="792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6" y="286"/>
                    <a:pt x="796" y="286"/>
                    <a:pt x="796" y="286"/>
                  </a:cubicBezTo>
                  <a:cubicBezTo>
                    <a:pt x="797" y="286"/>
                    <a:pt x="797" y="286"/>
                    <a:pt x="797" y="286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1" y="287"/>
                    <a:pt x="801" y="287"/>
                    <a:pt x="801" y="287"/>
                  </a:cubicBezTo>
                  <a:cubicBezTo>
                    <a:pt x="801" y="286"/>
                    <a:pt x="801" y="286"/>
                    <a:pt x="801" y="286"/>
                  </a:cubicBezTo>
                  <a:cubicBezTo>
                    <a:pt x="803" y="286"/>
                    <a:pt x="803" y="286"/>
                    <a:pt x="803" y="286"/>
                  </a:cubicBezTo>
                  <a:cubicBezTo>
                    <a:pt x="803" y="285"/>
                    <a:pt x="803" y="285"/>
                    <a:pt x="803" y="285"/>
                  </a:cubicBezTo>
                  <a:cubicBezTo>
                    <a:pt x="803" y="284"/>
                    <a:pt x="803" y="284"/>
                    <a:pt x="803" y="284"/>
                  </a:cubicBezTo>
                  <a:cubicBezTo>
                    <a:pt x="804" y="284"/>
                    <a:pt x="804" y="284"/>
                    <a:pt x="804" y="284"/>
                  </a:cubicBezTo>
                  <a:cubicBezTo>
                    <a:pt x="803" y="283"/>
                    <a:pt x="803" y="283"/>
                    <a:pt x="803" y="283"/>
                  </a:cubicBezTo>
                  <a:cubicBezTo>
                    <a:pt x="803" y="282"/>
                    <a:pt x="803" y="282"/>
                    <a:pt x="803" y="282"/>
                  </a:cubicBezTo>
                  <a:cubicBezTo>
                    <a:pt x="804" y="282"/>
                    <a:pt x="804" y="282"/>
                    <a:pt x="804" y="282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0"/>
                    <a:pt x="805" y="280"/>
                    <a:pt x="805" y="280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8"/>
                    <a:pt x="806" y="278"/>
                    <a:pt x="806" y="278"/>
                  </a:cubicBezTo>
                  <a:cubicBezTo>
                    <a:pt x="807" y="278"/>
                    <a:pt x="807" y="278"/>
                    <a:pt x="807" y="278"/>
                  </a:cubicBezTo>
                  <a:cubicBezTo>
                    <a:pt x="807" y="279"/>
                    <a:pt x="807" y="279"/>
                    <a:pt x="807" y="279"/>
                  </a:cubicBezTo>
                  <a:cubicBezTo>
                    <a:pt x="808" y="278"/>
                    <a:pt x="808" y="278"/>
                    <a:pt x="808" y="278"/>
                  </a:cubicBezTo>
                  <a:cubicBezTo>
                    <a:pt x="807" y="277"/>
                    <a:pt x="807" y="277"/>
                    <a:pt x="807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6"/>
                    <a:pt x="808" y="276"/>
                    <a:pt x="808" y="276"/>
                  </a:cubicBezTo>
                  <a:cubicBezTo>
                    <a:pt x="809" y="276"/>
                    <a:pt x="809" y="276"/>
                    <a:pt x="809" y="276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10" y="275"/>
                    <a:pt x="810" y="275"/>
                    <a:pt x="810" y="275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3"/>
                    <a:pt x="810" y="273"/>
                    <a:pt x="810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2" y="273"/>
                    <a:pt x="812" y="273"/>
                    <a:pt x="812" y="273"/>
                  </a:cubicBezTo>
                  <a:cubicBezTo>
                    <a:pt x="813" y="274"/>
                    <a:pt x="813" y="274"/>
                    <a:pt x="813" y="274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2"/>
                    <a:pt x="813" y="272"/>
                    <a:pt x="813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7" y="270"/>
                    <a:pt x="817" y="270"/>
                    <a:pt x="817" y="270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6" y="269"/>
                    <a:pt x="816" y="269"/>
                    <a:pt x="816" y="269"/>
                  </a:cubicBezTo>
                  <a:cubicBezTo>
                    <a:pt x="816" y="268"/>
                    <a:pt x="816" y="268"/>
                    <a:pt x="816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6"/>
                    <a:pt x="815" y="266"/>
                    <a:pt x="815" y="266"/>
                  </a:cubicBezTo>
                  <a:cubicBezTo>
                    <a:pt x="816" y="265"/>
                    <a:pt x="816" y="265"/>
                    <a:pt x="816" y="265"/>
                  </a:cubicBezTo>
                  <a:cubicBezTo>
                    <a:pt x="816" y="264"/>
                    <a:pt x="816" y="264"/>
                    <a:pt x="816" y="264"/>
                  </a:cubicBezTo>
                  <a:cubicBezTo>
                    <a:pt x="816" y="263"/>
                    <a:pt x="816" y="263"/>
                    <a:pt x="816" y="263"/>
                  </a:cubicBezTo>
                  <a:cubicBezTo>
                    <a:pt x="817" y="263"/>
                    <a:pt x="817" y="263"/>
                    <a:pt x="817" y="263"/>
                  </a:cubicBezTo>
                  <a:cubicBezTo>
                    <a:pt x="816" y="262"/>
                    <a:pt x="816" y="262"/>
                    <a:pt x="816" y="262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8" y="262"/>
                    <a:pt x="818" y="262"/>
                    <a:pt x="818" y="262"/>
                  </a:cubicBezTo>
                  <a:cubicBezTo>
                    <a:pt x="818" y="261"/>
                    <a:pt x="818" y="261"/>
                    <a:pt x="818" y="261"/>
                  </a:cubicBezTo>
                  <a:cubicBezTo>
                    <a:pt x="819" y="261"/>
                    <a:pt x="819" y="261"/>
                    <a:pt x="819" y="261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19" y="258"/>
                    <a:pt x="819" y="258"/>
                    <a:pt x="819" y="258"/>
                  </a:cubicBezTo>
                  <a:cubicBezTo>
                    <a:pt x="820" y="258"/>
                    <a:pt x="820" y="258"/>
                    <a:pt x="820" y="258"/>
                  </a:cubicBezTo>
                  <a:cubicBezTo>
                    <a:pt x="820" y="257"/>
                    <a:pt x="820" y="257"/>
                    <a:pt x="820" y="257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0"/>
                    <a:pt x="821" y="250"/>
                    <a:pt x="821" y="250"/>
                  </a:cubicBezTo>
                  <a:cubicBezTo>
                    <a:pt x="821" y="249"/>
                    <a:pt x="821" y="249"/>
                    <a:pt x="821" y="249"/>
                  </a:cubicBezTo>
                  <a:cubicBezTo>
                    <a:pt x="822" y="249"/>
                    <a:pt x="822" y="249"/>
                    <a:pt x="822" y="249"/>
                  </a:cubicBezTo>
                  <a:cubicBezTo>
                    <a:pt x="821" y="248"/>
                    <a:pt x="821" y="248"/>
                    <a:pt x="821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3" y="248"/>
                    <a:pt x="823" y="248"/>
                    <a:pt x="823" y="248"/>
                  </a:cubicBezTo>
                  <a:cubicBezTo>
                    <a:pt x="823" y="247"/>
                    <a:pt x="823" y="247"/>
                    <a:pt x="823" y="247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4"/>
                    <a:pt x="824" y="244"/>
                    <a:pt x="824" y="244"/>
                  </a:cubicBezTo>
                  <a:cubicBezTo>
                    <a:pt x="825" y="243"/>
                    <a:pt x="825" y="243"/>
                    <a:pt x="825" y="243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5" y="241"/>
                    <a:pt x="825" y="241"/>
                    <a:pt x="825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7" y="240"/>
                    <a:pt x="827" y="240"/>
                    <a:pt x="827" y="240"/>
                  </a:cubicBezTo>
                  <a:cubicBezTo>
                    <a:pt x="827" y="239"/>
                    <a:pt x="827" y="239"/>
                    <a:pt x="827" y="239"/>
                  </a:cubicBezTo>
                  <a:cubicBezTo>
                    <a:pt x="828" y="238"/>
                    <a:pt x="828" y="238"/>
                    <a:pt x="828" y="238"/>
                  </a:cubicBezTo>
                  <a:cubicBezTo>
                    <a:pt x="827" y="237"/>
                    <a:pt x="827" y="237"/>
                    <a:pt x="827" y="237"/>
                  </a:cubicBezTo>
                  <a:cubicBezTo>
                    <a:pt x="828" y="236"/>
                    <a:pt x="828" y="236"/>
                    <a:pt x="828" y="236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9" y="235"/>
                    <a:pt x="829" y="235"/>
                    <a:pt x="829" y="235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2" y="235"/>
                    <a:pt x="832" y="235"/>
                    <a:pt x="832" y="235"/>
                  </a:cubicBezTo>
                  <a:cubicBezTo>
                    <a:pt x="832" y="234"/>
                    <a:pt x="832" y="234"/>
                    <a:pt x="832" y="234"/>
                  </a:cubicBezTo>
                  <a:cubicBezTo>
                    <a:pt x="833" y="235"/>
                    <a:pt x="833" y="235"/>
                    <a:pt x="833" y="235"/>
                  </a:cubicBezTo>
                  <a:cubicBezTo>
                    <a:pt x="833" y="234"/>
                    <a:pt x="833" y="234"/>
                    <a:pt x="833" y="234"/>
                  </a:cubicBezTo>
                  <a:cubicBezTo>
                    <a:pt x="834" y="234"/>
                    <a:pt x="834" y="234"/>
                    <a:pt x="834" y="234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5" y="233"/>
                    <a:pt x="835" y="233"/>
                    <a:pt x="835" y="233"/>
                  </a:cubicBezTo>
                  <a:cubicBezTo>
                    <a:pt x="835" y="234"/>
                    <a:pt x="835" y="234"/>
                    <a:pt x="835" y="234"/>
                  </a:cubicBezTo>
                  <a:cubicBezTo>
                    <a:pt x="835" y="235"/>
                    <a:pt x="835" y="235"/>
                    <a:pt x="835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8" y="233"/>
                    <a:pt x="838" y="233"/>
                    <a:pt x="838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2"/>
                    <a:pt x="837" y="232"/>
                    <a:pt x="837" y="232"/>
                  </a:cubicBezTo>
                  <a:cubicBezTo>
                    <a:pt x="838" y="232"/>
                    <a:pt x="838" y="232"/>
                    <a:pt x="838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3"/>
                    <a:pt x="841" y="233"/>
                    <a:pt x="841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3" y="232"/>
                    <a:pt x="843" y="232"/>
                    <a:pt x="843" y="232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3"/>
                    <a:pt x="845" y="233"/>
                    <a:pt x="845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1"/>
                    <a:pt x="845" y="231"/>
                    <a:pt x="845" y="231"/>
                  </a:cubicBezTo>
                  <a:cubicBezTo>
                    <a:pt x="846" y="231"/>
                    <a:pt x="846" y="231"/>
                    <a:pt x="846" y="231"/>
                  </a:cubicBezTo>
                  <a:cubicBezTo>
                    <a:pt x="846" y="229"/>
                    <a:pt x="846" y="229"/>
                    <a:pt x="846" y="229"/>
                  </a:cubicBezTo>
                  <a:cubicBezTo>
                    <a:pt x="846" y="228"/>
                    <a:pt x="846" y="228"/>
                    <a:pt x="846" y="228"/>
                  </a:cubicBezTo>
                  <a:cubicBezTo>
                    <a:pt x="846" y="227"/>
                    <a:pt x="846" y="227"/>
                    <a:pt x="846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9" y="226"/>
                    <a:pt x="849" y="226"/>
                    <a:pt x="849" y="226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50" y="226"/>
                    <a:pt x="850" y="226"/>
                    <a:pt x="850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2" y="227"/>
                    <a:pt x="852" y="227"/>
                    <a:pt x="852" y="227"/>
                  </a:cubicBezTo>
                  <a:cubicBezTo>
                    <a:pt x="853" y="227"/>
                    <a:pt x="853" y="227"/>
                    <a:pt x="853" y="227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8"/>
                    <a:pt x="855" y="228"/>
                    <a:pt x="855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9"/>
                    <a:pt x="857" y="229"/>
                    <a:pt x="857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30"/>
                    <a:pt x="858" y="230"/>
                    <a:pt x="858" y="230"/>
                  </a:cubicBezTo>
                  <a:cubicBezTo>
                    <a:pt x="859" y="230"/>
                    <a:pt x="859" y="230"/>
                    <a:pt x="859" y="230"/>
                  </a:cubicBezTo>
                  <a:cubicBezTo>
                    <a:pt x="860" y="230"/>
                    <a:pt x="860" y="230"/>
                    <a:pt x="860" y="230"/>
                  </a:cubicBezTo>
                  <a:cubicBezTo>
                    <a:pt x="861" y="230"/>
                    <a:pt x="861" y="230"/>
                    <a:pt x="861" y="230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3" y="231"/>
                    <a:pt x="863" y="231"/>
                    <a:pt x="863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5" y="232"/>
                    <a:pt x="865" y="232"/>
                    <a:pt x="865" y="232"/>
                  </a:cubicBezTo>
                  <a:cubicBezTo>
                    <a:pt x="865" y="231"/>
                    <a:pt x="865" y="231"/>
                    <a:pt x="865" y="231"/>
                  </a:cubicBezTo>
                  <a:cubicBezTo>
                    <a:pt x="866" y="231"/>
                    <a:pt x="866" y="231"/>
                    <a:pt x="866" y="231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9" y="231"/>
                    <a:pt x="869" y="231"/>
                    <a:pt x="869" y="231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29"/>
                    <a:pt x="869" y="229"/>
                    <a:pt x="869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30"/>
                    <a:pt x="870" y="230"/>
                    <a:pt x="870" y="230"/>
                  </a:cubicBezTo>
                  <a:cubicBezTo>
                    <a:pt x="871" y="230"/>
                    <a:pt x="871" y="230"/>
                    <a:pt x="871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1"/>
                    <a:pt x="872" y="231"/>
                    <a:pt x="872" y="231"/>
                  </a:cubicBezTo>
                  <a:cubicBezTo>
                    <a:pt x="873" y="231"/>
                    <a:pt x="873" y="231"/>
                    <a:pt x="873" y="231"/>
                  </a:cubicBezTo>
                  <a:cubicBezTo>
                    <a:pt x="873" y="230"/>
                    <a:pt x="873" y="230"/>
                    <a:pt x="873" y="230"/>
                  </a:cubicBezTo>
                  <a:cubicBezTo>
                    <a:pt x="874" y="230"/>
                    <a:pt x="874" y="230"/>
                    <a:pt x="874" y="230"/>
                  </a:cubicBezTo>
                  <a:cubicBezTo>
                    <a:pt x="875" y="230"/>
                    <a:pt x="875" y="230"/>
                    <a:pt x="875" y="230"/>
                  </a:cubicBezTo>
                  <a:cubicBezTo>
                    <a:pt x="876" y="230"/>
                    <a:pt x="876" y="230"/>
                    <a:pt x="876" y="230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8" y="229"/>
                    <a:pt x="878" y="229"/>
                    <a:pt x="878" y="229"/>
                  </a:cubicBezTo>
                  <a:cubicBezTo>
                    <a:pt x="878" y="230"/>
                    <a:pt x="878" y="230"/>
                    <a:pt x="878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3" y="231"/>
                    <a:pt x="883" y="231"/>
                    <a:pt x="883" y="231"/>
                  </a:cubicBezTo>
                  <a:cubicBezTo>
                    <a:pt x="884" y="231"/>
                    <a:pt x="884" y="231"/>
                    <a:pt x="884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8" y="232"/>
                    <a:pt x="888" y="232"/>
                    <a:pt x="888" y="232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9" y="232"/>
                    <a:pt x="889" y="232"/>
                    <a:pt x="889" y="232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1" y="231"/>
                    <a:pt x="891" y="231"/>
                    <a:pt x="891" y="231"/>
                  </a:cubicBezTo>
                  <a:cubicBezTo>
                    <a:pt x="893" y="232"/>
                    <a:pt x="893" y="232"/>
                    <a:pt x="893" y="232"/>
                  </a:cubicBezTo>
                  <a:cubicBezTo>
                    <a:pt x="893" y="231"/>
                    <a:pt x="893" y="231"/>
                    <a:pt x="893" y="231"/>
                  </a:cubicBezTo>
                  <a:cubicBezTo>
                    <a:pt x="894" y="231"/>
                    <a:pt x="894" y="231"/>
                    <a:pt x="894" y="231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29"/>
                    <a:pt x="894" y="229"/>
                    <a:pt x="894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30"/>
                    <a:pt x="895" y="230"/>
                    <a:pt x="895" y="230"/>
                  </a:cubicBezTo>
                  <a:cubicBezTo>
                    <a:pt x="895" y="232"/>
                    <a:pt x="895" y="232"/>
                    <a:pt x="895" y="232"/>
                  </a:cubicBezTo>
                  <a:cubicBezTo>
                    <a:pt x="896" y="232"/>
                    <a:pt x="896" y="232"/>
                    <a:pt x="896" y="232"/>
                  </a:cubicBezTo>
                  <a:cubicBezTo>
                    <a:pt x="896" y="231"/>
                    <a:pt x="896" y="231"/>
                    <a:pt x="896" y="231"/>
                  </a:cubicBezTo>
                  <a:cubicBezTo>
                    <a:pt x="897" y="232"/>
                    <a:pt x="897" y="232"/>
                    <a:pt x="897" y="232"/>
                  </a:cubicBezTo>
                  <a:cubicBezTo>
                    <a:pt x="898" y="232"/>
                    <a:pt x="898" y="232"/>
                    <a:pt x="898" y="232"/>
                  </a:cubicBezTo>
                  <a:cubicBezTo>
                    <a:pt x="899" y="230"/>
                    <a:pt x="899" y="230"/>
                    <a:pt x="899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1"/>
                    <a:pt x="900" y="231"/>
                    <a:pt x="900" y="231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2" y="232"/>
                    <a:pt x="902" y="232"/>
                    <a:pt x="902" y="232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2"/>
                    <a:pt x="904" y="232"/>
                    <a:pt x="904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4" y="233"/>
                    <a:pt x="904" y="233"/>
                    <a:pt x="904" y="233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5"/>
                    <a:pt x="904" y="235"/>
                    <a:pt x="904" y="235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8"/>
                    <a:pt x="905" y="238"/>
                    <a:pt x="905" y="238"/>
                  </a:cubicBezTo>
                  <a:cubicBezTo>
                    <a:pt x="906" y="238"/>
                    <a:pt x="906" y="238"/>
                    <a:pt x="906" y="238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7" y="238"/>
                    <a:pt x="907" y="238"/>
                    <a:pt x="907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9" y="238"/>
                    <a:pt x="909" y="238"/>
                    <a:pt x="909" y="238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40"/>
                    <a:pt x="909" y="240"/>
                    <a:pt x="909" y="240"/>
                  </a:cubicBezTo>
                  <a:cubicBezTo>
                    <a:pt x="909" y="242"/>
                    <a:pt x="909" y="242"/>
                    <a:pt x="909" y="242"/>
                  </a:cubicBezTo>
                  <a:cubicBezTo>
                    <a:pt x="909" y="243"/>
                    <a:pt x="909" y="243"/>
                    <a:pt x="909" y="243"/>
                  </a:cubicBezTo>
                  <a:cubicBezTo>
                    <a:pt x="909" y="244"/>
                    <a:pt x="909" y="244"/>
                    <a:pt x="909" y="244"/>
                  </a:cubicBezTo>
                  <a:cubicBezTo>
                    <a:pt x="910" y="244"/>
                    <a:pt x="910" y="244"/>
                    <a:pt x="910" y="244"/>
                  </a:cubicBezTo>
                  <a:cubicBezTo>
                    <a:pt x="911" y="243"/>
                    <a:pt x="911" y="243"/>
                    <a:pt x="911" y="243"/>
                  </a:cubicBezTo>
                  <a:cubicBezTo>
                    <a:pt x="912" y="242"/>
                    <a:pt x="912" y="242"/>
                    <a:pt x="912" y="242"/>
                  </a:cubicBezTo>
                  <a:cubicBezTo>
                    <a:pt x="911" y="241"/>
                    <a:pt x="911" y="241"/>
                    <a:pt x="911" y="241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6"/>
                    <a:pt x="913" y="246"/>
                    <a:pt x="913" y="246"/>
                  </a:cubicBezTo>
                  <a:cubicBezTo>
                    <a:pt x="912" y="247"/>
                    <a:pt x="912" y="247"/>
                    <a:pt x="912" y="247"/>
                  </a:cubicBezTo>
                  <a:cubicBezTo>
                    <a:pt x="912" y="248"/>
                    <a:pt x="912" y="248"/>
                    <a:pt x="912" y="248"/>
                  </a:cubicBezTo>
                  <a:cubicBezTo>
                    <a:pt x="913" y="247"/>
                    <a:pt x="913" y="247"/>
                    <a:pt x="913" y="247"/>
                  </a:cubicBezTo>
                  <a:cubicBezTo>
                    <a:pt x="914" y="247"/>
                    <a:pt x="914" y="247"/>
                    <a:pt x="914" y="247"/>
                  </a:cubicBezTo>
                  <a:cubicBezTo>
                    <a:pt x="915" y="247"/>
                    <a:pt x="915" y="247"/>
                    <a:pt x="915" y="247"/>
                  </a:cubicBezTo>
                  <a:cubicBezTo>
                    <a:pt x="916" y="247"/>
                    <a:pt x="916" y="247"/>
                    <a:pt x="916" y="247"/>
                  </a:cubicBezTo>
                  <a:cubicBezTo>
                    <a:pt x="917" y="248"/>
                    <a:pt x="917" y="248"/>
                    <a:pt x="917" y="248"/>
                  </a:cubicBezTo>
                  <a:cubicBezTo>
                    <a:pt x="918" y="248"/>
                    <a:pt x="918" y="248"/>
                    <a:pt x="918" y="248"/>
                  </a:cubicBezTo>
                  <a:cubicBezTo>
                    <a:pt x="918" y="250"/>
                    <a:pt x="918" y="250"/>
                    <a:pt x="918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1" y="250"/>
                    <a:pt x="921" y="250"/>
                    <a:pt x="921" y="250"/>
                  </a:cubicBezTo>
                  <a:cubicBezTo>
                    <a:pt x="923" y="251"/>
                    <a:pt x="923" y="251"/>
                    <a:pt x="923" y="251"/>
                  </a:cubicBezTo>
                  <a:cubicBezTo>
                    <a:pt x="924" y="250"/>
                    <a:pt x="924" y="250"/>
                    <a:pt x="924" y="250"/>
                  </a:cubicBezTo>
                  <a:cubicBezTo>
                    <a:pt x="924" y="251"/>
                    <a:pt x="924" y="251"/>
                    <a:pt x="924" y="251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6" y="254"/>
                    <a:pt x="926" y="254"/>
                    <a:pt x="926" y="254"/>
                  </a:cubicBezTo>
                  <a:cubicBezTo>
                    <a:pt x="926" y="255"/>
                    <a:pt x="926" y="255"/>
                    <a:pt x="926" y="255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8" y="257"/>
                    <a:pt x="928" y="257"/>
                    <a:pt x="928" y="257"/>
                  </a:cubicBezTo>
                  <a:cubicBezTo>
                    <a:pt x="928" y="258"/>
                    <a:pt x="928" y="258"/>
                    <a:pt x="928" y="258"/>
                  </a:cubicBezTo>
                  <a:cubicBezTo>
                    <a:pt x="929" y="258"/>
                    <a:pt x="929" y="258"/>
                    <a:pt x="929" y="258"/>
                  </a:cubicBezTo>
                  <a:cubicBezTo>
                    <a:pt x="930" y="258"/>
                    <a:pt x="930" y="258"/>
                    <a:pt x="930" y="258"/>
                  </a:cubicBezTo>
                  <a:cubicBezTo>
                    <a:pt x="931" y="259"/>
                    <a:pt x="931" y="259"/>
                    <a:pt x="931" y="259"/>
                  </a:cubicBezTo>
                  <a:cubicBezTo>
                    <a:pt x="932" y="260"/>
                    <a:pt x="932" y="260"/>
                    <a:pt x="932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4" y="261"/>
                    <a:pt x="934" y="261"/>
                    <a:pt x="934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6" y="263"/>
                    <a:pt x="936" y="263"/>
                    <a:pt x="936" y="263"/>
                  </a:cubicBezTo>
                  <a:cubicBezTo>
                    <a:pt x="937" y="264"/>
                    <a:pt x="937" y="264"/>
                    <a:pt x="937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40" y="264"/>
                    <a:pt x="940" y="264"/>
                    <a:pt x="940" y="264"/>
                  </a:cubicBezTo>
                  <a:cubicBezTo>
                    <a:pt x="939" y="265"/>
                    <a:pt x="939" y="265"/>
                    <a:pt x="939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6"/>
                    <a:pt x="941" y="266"/>
                    <a:pt x="941" y="266"/>
                  </a:cubicBezTo>
                  <a:cubicBezTo>
                    <a:pt x="941" y="267"/>
                    <a:pt x="941" y="267"/>
                    <a:pt x="941" y="267"/>
                  </a:cubicBezTo>
                  <a:cubicBezTo>
                    <a:pt x="942" y="267"/>
                    <a:pt x="942" y="267"/>
                    <a:pt x="942" y="267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9"/>
                    <a:pt x="942" y="269"/>
                    <a:pt x="942" y="269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3" y="270"/>
                    <a:pt x="943" y="270"/>
                    <a:pt x="943" y="270"/>
                  </a:cubicBezTo>
                  <a:cubicBezTo>
                    <a:pt x="943" y="271"/>
                    <a:pt x="943" y="271"/>
                    <a:pt x="943" y="271"/>
                  </a:cubicBezTo>
                  <a:cubicBezTo>
                    <a:pt x="944" y="271"/>
                    <a:pt x="944" y="271"/>
                    <a:pt x="944" y="271"/>
                  </a:cubicBezTo>
                  <a:cubicBezTo>
                    <a:pt x="945" y="272"/>
                    <a:pt x="945" y="272"/>
                    <a:pt x="945" y="272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7" y="274"/>
                    <a:pt x="947" y="274"/>
                    <a:pt x="947" y="274"/>
                  </a:cubicBezTo>
                  <a:cubicBezTo>
                    <a:pt x="949" y="276"/>
                    <a:pt x="949" y="276"/>
                    <a:pt x="949" y="276"/>
                  </a:cubicBezTo>
                  <a:cubicBezTo>
                    <a:pt x="949" y="278"/>
                    <a:pt x="949" y="278"/>
                    <a:pt x="949" y="278"/>
                  </a:cubicBezTo>
                  <a:cubicBezTo>
                    <a:pt x="949" y="279"/>
                    <a:pt x="949" y="279"/>
                    <a:pt x="949" y="279"/>
                  </a:cubicBezTo>
                  <a:cubicBezTo>
                    <a:pt x="949" y="280"/>
                    <a:pt x="949" y="280"/>
                    <a:pt x="949" y="280"/>
                  </a:cubicBezTo>
                  <a:cubicBezTo>
                    <a:pt x="950" y="281"/>
                    <a:pt x="950" y="281"/>
                    <a:pt x="950" y="281"/>
                  </a:cubicBezTo>
                  <a:cubicBezTo>
                    <a:pt x="950" y="282"/>
                    <a:pt x="950" y="282"/>
                    <a:pt x="950" y="282"/>
                  </a:cubicBezTo>
                  <a:cubicBezTo>
                    <a:pt x="950" y="283"/>
                    <a:pt x="950" y="283"/>
                    <a:pt x="950" y="283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5"/>
                    <a:pt x="950" y="285"/>
                    <a:pt x="950" y="285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2" y="286"/>
                    <a:pt x="952" y="286"/>
                    <a:pt x="952" y="286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8"/>
                    <a:pt x="951" y="288"/>
                    <a:pt x="951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3" y="290"/>
                    <a:pt x="953" y="290"/>
                    <a:pt x="953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3"/>
                    <a:pt x="955" y="293"/>
                    <a:pt x="955" y="293"/>
                  </a:cubicBezTo>
                  <a:cubicBezTo>
                    <a:pt x="956" y="293"/>
                    <a:pt x="956" y="293"/>
                    <a:pt x="956" y="293"/>
                  </a:cubicBezTo>
                  <a:cubicBezTo>
                    <a:pt x="957" y="293"/>
                    <a:pt x="957" y="293"/>
                    <a:pt x="957" y="293"/>
                  </a:cubicBezTo>
                  <a:cubicBezTo>
                    <a:pt x="957" y="294"/>
                    <a:pt x="957" y="294"/>
                    <a:pt x="957" y="294"/>
                  </a:cubicBezTo>
                  <a:cubicBezTo>
                    <a:pt x="958" y="295"/>
                    <a:pt x="958" y="295"/>
                    <a:pt x="958" y="295"/>
                  </a:cubicBezTo>
                  <a:cubicBezTo>
                    <a:pt x="958" y="296"/>
                    <a:pt x="958" y="296"/>
                    <a:pt x="958" y="296"/>
                  </a:cubicBezTo>
                  <a:cubicBezTo>
                    <a:pt x="958" y="297"/>
                    <a:pt x="958" y="297"/>
                    <a:pt x="958" y="297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9"/>
                    <a:pt x="959" y="299"/>
                    <a:pt x="959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59" y="301"/>
                    <a:pt x="959" y="301"/>
                    <a:pt x="959" y="301"/>
                  </a:cubicBezTo>
                  <a:cubicBezTo>
                    <a:pt x="959" y="302"/>
                    <a:pt x="959" y="302"/>
                    <a:pt x="959" y="302"/>
                  </a:cubicBezTo>
                  <a:cubicBezTo>
                    <a:pt x="960" y="303"/>
                    <a:pt x="960" y="303"/>
                    <a:pt x="960" y="303"/>
                  </a:cubicBezTo>
                  <a:cubicBezTo>
                    <a:pt x="960" y="304"/>
                    <a:pt x="960" y="304"/>
                    <a:pt x="960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2" y="305"/>
                    <a:pt x="962" y="305"/>
                    <a:pt x="962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6"/>
                    <a:pt x="963" y="306"/>
                    <a:pt x="963" y="306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4" y="307"/>
                    <a:pt x="964" y="307"/>
                    <a:pt x="964" y="307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6" y="309"/>
                    <a:pt x="966" y="309"/>
                    <a:pt x="966" y="309"/>
                  </a:cubicBezTo>
                  <a:cubicBezTo>
                    <a:pt x="967" y="309"/>
                    <a:pt x="967" y="309"/>
                    <a:pt x="967" y="309"/>
                  </a:cubicBezTo>
                  <a:cubicBezTo>
                    <a:pt x="966" y="310"/>
                    <a:pt x="966" y="310"/>
                    <a:pt x="966" y="310"/>
                  </a:cubicBezTo>
                  <a:cubicBezTo>
                    <a:pt x="966" y="311"/>
                    <a:pt x="966" y="311"/>
                    <a:pt x="966" y="311"/>
                  </a:cubicBezTo>
                  <a:cubicBezTo>
                    <a:pt x="965" y="312"/>
                    <a:pt x="965" y="312"/>
                    <a:pt x="965" y="312"/>
                  </a:cubicBezTo>
                  <a:cubicBezTo>
                    <a:pt x="966" y="312"/>
                    <a:pt x="966" y="312"/>
                    <a:pt x="966" y="312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4"/>
                    <a:pt x="967" y="314"/>
                    <a:pt x="967" y="314"/>
                  </a:cubicBezTo>
                  <a:cubicBezTo>
                    <a:pt x="968" y="314"/>
                    <a:pt x="968" y="314"/>
                    <a:pt x="968" y="314"/>
                  </a:cubicBezTo>
                  <a:cubicBezTo>
                    <a:pt x="969" y="314"/>
                    <a:pt x="969" y="314"/>
                    <a:pt x="969" y="314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7"/>
                    <a:pt x="968" y="317"/>
                    <a:pt x="968" y="317"/>
                  </a:cubicBezTo>
                  <a:cubicBezTo>
                    <a:pt x="969" y="317"/>
                    <a:pt x="969" y="317"/>
                    <a:pt x="969" y="317"/>
                  </a:cubicBezTo>
                  <a:cubicBezTo>
                    <a:pt x="970" y="318"/>
                    <a:pt x="970" y="318"/>
                    <a:pt x="970" y="318"/>
                  </a:cubicBezTo>
                  <a:cubicBezTo>
                    <a:pt x="970" y="319"/>
                    <a:pt x="970" y="319"/>
                    <a:pt x="970" y="319"/>
                  </a:cubicBezTo>
                  <a:cubicBezTo>
                    <a:pt x="970" y="320"/>
                    <a:pt x="970" y="320"/>
                    <a:pt x="970" y="320"/>
                  </a:cubicBezTo>
                  <a:cubicBezTo>
                    <a:pt x="970" y="321"/>
                    <a:pt x="970" y="321"/>
                    <a:pt x="970" y="321"/>
                  </a:cubicBezTo>
                  <a:cubicBezTo>
                    <a:pt x="970" y="322"/>
                    <a:pt x="970" y="322"/>
                    <a:pt x="970" y="322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2" y="325"/>
                    <a:pt x="972" y="325"/>
                    <a:pt x="972" y="325"/>
                  </a:cubicBezTo>
                  <a:cubicBezTo>
                    <a:pt x="973" y="326"/>
                    <a:pt x="973" y="326"/>
                    <a:pt x="973" y="326"/>
                  </a:cubicBezTo>
                  <a:cubicBezTo>
                    <a:pt x="974" y="326"/>
                    <a:pt x="974" y="326"/>
                    <a:pt x="974" y="326"/>
                  </a:cubicBezTo>
                  <a:cubicBezTo>
                    <a:pt x="974" y="328"/>
                    <a:pt x="974" y="328"/>
                    <a:pt x="974" y="328"/>
                  </a:cubicBezTo>
                  <a:cubicBezTo>
                    <a:pt x="974" y="329"/>
                    <a:pt x="974" y="329"/>
                    <a:pt x="974" y="329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5" y="331"/>
                    <a:pt x="975" y="331"/>
                    <a:pt x="975" y="331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7" y="332"/>
                    <a:pt x="977" y="332"/>
                    <a:pt x="977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3"/>
                    <a:pt x="978" y="333"/>
                    <a:pt x="978" y="333"/>
                  </a:cubicBezTo>
                  <a:cubicBezTo>
                    <a:pt x="979" y="334"/>
                    <a:pt x="979" y="334"/>
                    <a:pt x="979" y="334"/>
                  </a:cubicBezTo>
                  <a:cubicBezTo>
                    <a:pt x="979" y="335"/>
                    <a:pt x="979" y="335"/>
                    <a:pt x="979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4" y="337"/>
                    <a:pt x="984" y="337"/>
                    <a:pt x="984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7" y="338"/>
                    <a:pt x="987" y="338"/>
                    <a:pt x="987" y="338"/>
                  </a:cubicBezTo>
                  <a:cubicBezTo>
                    <a:pt x="987" y="339"/>
                    <a:pt x="987" y="339"/>
                    <a:pt x="987" y="339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5"/>
                    <a:pt x="991" y="345"/>
                    <a:pt x="991" y="345"/>
                  </a:cubicBezTo>
                  <a:cubicBezTo>
                    <a:pt x="992" y="346"/>
                    <a:pt x="992" y="346"/>
                    <a:pt x="992" y="346"/>
                  </a:cubicBezTo>
                  <a:cubicBezTo>
                    <a:pt x="993" y="347"/>
                    <a:pt x="993" y="347"/>
                    <a:pt x="993" y="347"/>
                  </a:cubicBezTo>
                  <a:cubicBezTo>
                    <a:pt x="994" y="348"/>
                    <a:pt x="994" y="348"/>
                    <a:pt x="994" y="348"/>
                  </a:cubicBezTo>
                  <a:cubicBezTo>
                    <a:pt x="996" y="348"/>
                    <a:pt x="996" y="348"/>
                    <a:pt x="996" y="348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51"/>
                    <a:pt x="996" y="351"/>
                    <a:pt x="996" y="351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8" y="352"/>
                    <a:pt x="998" y="352"/>
                    <a:pt x="998" y="352"/>
                  </a:cubicBezTo>
                  <a:cubicBezTo>
                    <a:pt x="998" y="353"/>
                    <a:pt x="998" y="353"/>
                    <a:pt x="998" y="353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6"/>
                    <a:pt x="998" y="356"/>
                    <a:pt x="998" y="356"/>
                  </a:cubicBezTo>
                  <a:cubicBezTo>
                    <a:pt x="999" y="356"/>
                    <a:pt x="999" y="356"/>
                    <a:pt x="999" y="356"/>
                  </a:cubicBezTo>
                  <a:cubicBezTo>
                    <a:pt x="1000" y="357"/>
                    <a:pt x="1000" y="357"/>
                    <a:pt x="1000" y="357"/>
                  </a:cubicBezTo>
                  <a:cubicBezTo>
                    <a:pt x="1000" y="358"/>
                    <a:pt x="1000" y="358"/>
                    <a:pt x="1000" y="358"/>
                  </a:cubicBezTo>
                  <a:cubicBezTo>
                    <a:pt x="1000" y="359"/>
                    <a:pt x="1000" y="359"/>
                    <a:pt x="1000" y="359"/>
                  </a:cubicBezTo>
                  <a:cubicBezTo>
                    <a:pt x="1000" y="360"/>
                    <a:pt x="1000" y="360"/>
                    <a:pt x="1000" y="360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2" y="361"/>
                    <a:pt x="1002" y="361"/>
                    <a:pt x="1002" y="361"/>
                  </a:cubicBezTo>
                  <a:cubicBezTo>
                    <a:pt x="1002" y="362"/>
                    <a:pt x="1002" y="362"/>
                    <a:pt x="1002" y="362"/>
                  </a:cubicBezTo>
                  <a:cubicBezTo>
                    <a:pt x="1003" y="362"/>
                    <a:pt x="1003" y="362"/>
                    <a:pt x="1003" y="362"/>
                  </a:cubicBezTo>
                  <a:cubicBezTo>
                    <a:pt x="1003" y="363"/>
                    <a:pt x="1003" y="363"/>
                    <a:pt x="1003" y="363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5" y="363"/>
                    <a:pt x="1005" y="363"/>
                    <a:pt x="1005" y="363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6" y="364"/>
                    <a:pt x="1006" y="364"/>
                    <a:pt x="1006" y="364"/>
                  </a:cubicBezTo>
                  <a:cubicBezTo>
                    <a:pt x="1007" y="365"/>
                    <a:pt x="1007" y="365"/>
                    <a:pt x="1007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6"/>
                    <a:pt x="1008" y="366"/>
                    <a:pt x="1008" y="366"/>
                  </a:cubicBezTo>
                  <a:cubicBezTo>
                    <a:pt x="1009" y="367"/>
                    <a:pt x="1009" y="367"/>
                    <a:pt x="1009" y="367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1" y="369"/>
                    <a:pt x="1011" y="369"/>
                    <a:pt x="1011" y="369"/>
                  </a:cubicBezTo>
                  <a:cubicBezTo>
                    <a:pt x="1012" y="368"/>
                    <a:pt x="1012" y="368"/>
                    <a:pt x="1012" y="368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4" y="370"/>
                    <a:pt x="1014" y="370"/>
                    <a:pt x="1014" y="370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5" y="371"/>
                    <a:pt x="1015" y="371"/>
                    <a:pt x="1015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69"/>
                    <a:pt x="1016" y="369"/>
                    <a:pt x="1016" y="369"/>
                  </a:cubicBezTo>
                  <a:cubicBezTo>
                    <a:pt x="1017" y="370"/>
                    <a:pt x="1017" y="370"/>
                    <a:pt x="1017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1"/>
                    <a:pt x="1018" y="371"/>
                    <a:pt x="1018" y="371"/>
                  </a:cubicBezTo>
                  <a:cubicBezTo>
                    <a:pt x="1019" y="371"/>
                    <a:pt x="1019" y="371"/>
                    <a:pt x="1019" y="371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20" y="372"/>
                    <a:pt x="1020" y="372"/>
                    <a:pt x="1020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2" y="374"/>
                    <a:pt x="1022" y="374"/>
                    <a:pt x="1022" y="374"/>
                  </a:cubicBezTo>
                  <a:cubicBezTo>
                    <a:pt x="1023" y="374"/>
                    <a:pt x="1023" y="374"/>
                    <a:pt x="1023" y="374"/>
                  </a:cubicBezTo>
                  <a:cubicBezTo>
                    <a:pt x="1023" y="375"/>
                    <a:pt x="1023" y="375"/>
                    <a:pt x="1023" y="375"/>
                  </a:cubicBezTo>
                  <a:cubicBezTo>
                    <a:pt x="1023" y="376"/>
                    <a:pt x="1023" y="376"/>
                    <a:pt x="1023" y="376"/>
                  </a:cubicBezTo>
                  <a:cubicBezTo>
                    <a:pt x="1023" y="377"/>
                    <a:pt x="1023" y="377"/>
                    <a:pt x="1023" y="377"/>
                  </a:cubicBezTo>
                  <a:cubicBezTo>
                    <a:pt x="1023" y="378"/>
                    <a:pt x="1023" y="378"/>
                    <a:pt x="1023" y="378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1"/>
                    <a:pt x="1025" y="381"/>
                    <a:pt x="1025" y="381"/>
                  </a:cubicBezTo>
                  <a:cubicBezTo>
                    <a:pt x="1025" y="382"/>
                    <a:pt x="1025" y="382"/>
                    <a:pt x="1025" y="382"/>
                  </a:cubicBezTo>
                  <a:cubicBezTo>
                    <a:pt x="1024" y="383"/>
                    <a:pt x="1024" y="383"/>
                    <a:pt x="1024" y="383"/>
                  </a:cubicBezTo>
                  <a:cubicBezTo>
                    <a:pt x="1025" y="386"/>
                    <a:pt x="1025" y="386"/>
                    <a:pt x="1025" y="386"/>
                  </a:cubicBezTo>
                  <a:cubicBezTo>
                    <a:pt x="1025" y="387"/>
                    <a:pt x="1025" y="387"/>
                    <a:pt x="1025" y="387"/>
                  </a:cubicBezTo>
                  <a:cubicBezTo>
                    <a:pt x="1024" y="388"/>
                    <a:pt x="1024" y="388"/>
                    <a:pt x="1024" y="388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1"/>
                    <a:pt x="1024" y="391"/>
                    <a:pt x="1024" y="391"/>
                  </a:cubicBezTo>
                  <a:cubicBezTo>
                    <a:pt x="1022" y="391"/>
                    <a:pt x="1022" y="391"/>
                    <a:pt x="1022" y="391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3" y="392"/>
                    <a:pt x="1023" y="392"/>
                    <a:pt x="1023" y="392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4" y="392"/>
                    <a:pt x="1024" y="392"/>
                    <a:pt x="1024" y="392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7" y="394"/>
                    <a:pt x="1027" y="394"/>
                    <a:pt x="1027" y="394"/>
                  </a:cubicBezTo>
                  <a:cubicBezTo>
                    <a:pt x="1028" y="395"/>
                    <a:pt x="1028" y="395"/>
                    <a:pt x="1028" y="395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8"/>
                    <a:pt x="1028" y="398"/>
                    <a:pt x="1028" y="398"/>
                  </a:cubicBezTo>
                  <a:cubicBezTo>
                    <a:pt x="1029" y="398"/>
                    <a:pt x="1029" y="398"/>
                    <a:pt x="1029" y="398"/>
                  </a:cubicBezTo>
                  <a:cubicBezTo>
                    <a:pt x="1029" y="400"/>
                    <a:pt x="1029" y="400"/>
                    <a:pt x="1029" y="400"/>
                  </a:cubicBezTo>
                  <a:cubicBezTo>
                    <a:pt x="1030" y="401"/>
                    <a:pt x="1030" y="401"/>
                    <a:pt x="1030" y="401"/>
                  </a:cubicBezTo>
                  <a:cubicBezTo>
                    <a:pt x="1029" y="401"/>
                    <a:pt x="1029" y="401"/>
                    <a:pt x="1029" y="401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6"/>
                    <a:pt x="1029" y="406"/>
                    <a:pt x="1029" y="406"/>
                  </a:cubicBezTo>
                  <a:cubicBezTo>
                    <a:pt x="1028" y="408"/>
                    <a:pt x="1028" y="408"/>
                    <a:pt x="1028" y="408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30" y="411"/>
                    <a:pt x="1030" y="411"/>
                    <a:pt x="1030" y="411"/>
                  </a:cubicBezTo>
                  <a:cubicBezTo>
                    <a:pt x="1031" y="411"/>
                    <a:pt x="1031" y="411"/>
                    <a:pt x="1031" y="411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4"/>
                    <a:pt x="1033" y="414"/>
                    <a:pt x="1033" y="414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6"/>
                    <a:pt x="1033" y="416"/>
                    <a:pt x="1033" y="416"/>
                  </a:cubicBezTo>
                  <a:cubicBezTo>
                    <a:pt x="1034" y="417"/>
                    <a:pt x="1034" y="417"/>
                    <a:pt x="1034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21"/>
                    <a:pt x="1037" y="421"/>
                    <a:pt x="1037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9" y="421"/>
                    <a:pt x="1039" y="421"/>
                    <a:pt x="1039" y="421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4"/>
                    <a:pt x="1040" y="424"/>
                    <a:pt x="1040" y="424"/>
                  </a:cubicBezTo>
                  <a:cubicBezTo>
                    <a:pt x="1042" y="426"/>
                    <a:pt x="1042" y="426"/>
                    <a:pt x="1042" y="426"/>
                  </a:cubicBezTo>
                  <a:cubicBezTo>
                    <a:pt x="1042" y="427"/>
                    <a:pt x="1042" y="427"/>
                    <a:pt x="1042" y="427"/>
                  </a:cubicBezTo>
                  <a:cubicBezTo>
                    <a:pt x="1042" y="429"/>
                    <a:pt x="1042" y="429"/>
                    <a:pt x="1042" y="429"/>
                  </a:cubicBezTo>
                  <a:cubicBezTo>
                    <a:pt x="1043" y="429"/>
                    <a:pt x="1043" y="429"/>
                    <a:pt x="1043" y="429"/>
                  </a:cubicBezTo>
                  <a:cubicBezTo>
                    <a:pt x="1044" y="429"/>
                    <a:pt x="1044" y="429"/>
                    <a:pt x="1044" y="429"/>
                  </a:cubicBezTo>
                  <a:cubicBezTo>
                    <a:pt x="1044" y="430"/>
                    <a:pt x="1044" y="430"/>
                    <a:pt x="1044" y="430"/>
                  </a:cubicBezTo>
                  <a:cubicBezTo>
                    <a:pt x="1045" y="433"/>
                    <a:pt x="1045" y="433"/>
                    <a:pt x="1045" y="433"/>
                  </a:cubicBezTo>
                  <a:cubicBezTo>
                    <a:pt x="1046" y="436"/>
                    <a:pt x="1046" y="436"/>
                    <a:pt x="1046" y="436"/>
                  </a:cubicBezTo>
                  <a:cubicBezTo>
                    <a:pt x="1046" y="437"/>
                    <a:pt x="1046" y="437"/>
                    <a:pt x="1046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1"/>
                    <a:pt x="1048" y="441"/>
                    <a:pt x="1048" y="441"/>
                  </a:cubicBezTo>
                  <a:cubicBezTo>
                    <a:pt x="1048" y="442"/>
                    <a:pt x="1048" y="442"/>
                    <a:pt x="1048" y="442"/>
                  </a:cubicBezTo>
                  <a:cubicBezTo>
                    <a:pt x="1048" y="443"/>
                    <a:pt x="1048" y="443"/>
                    <a:pt x="1048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50" y="443"/>
                    <a:pt x="1050" y="443"/>
                    <a:pt x="1050" y="443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2" y="445"/>
                    <a:pt x="1052" y="445"/>
                    <a:pt x="1052" y="445"/>
                  </a:cubicBezTo>
                  <a:cubicBezTo>
                    <a:pt x="1053" y="446"/>
                    <a:pt x="1053" y="446"/>
                    <a:pt x="1053" y="446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2" y="449"/>
                    <a:pt x="1052" y="449"/>
                    <a:pt x="1052" y="449"/>
                  </a:cubicBezTo>
                  <a:cubicBezTo>
                    <a:pt x="1052" y="450"/>
                    <a:pt x="1052" y="450"/>
                    <a:pt x="1052" y="450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4" y="451"/>
                    <a:pt x="1054" y="451"/>
                    <a:pt x="1054" y="451"/>
                  </a:cubicBezTo>
                  <a:cubicBezTo>
                    <a:pt x="1054" y="452"/>
                    <a:pt x="1054" y="452"/>
                    <a:pt x="1054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6" y="452"/>
                    <a:pt x="1056" y="452"/>
                    <a:pt x="1056" y="452"/>
                  </a:cubicBezTo>
                  <a:cubicBezTo>
                    <a:pt x="1057" y="451"/>
                    <a:pt x="1057" y="451"/>
                    <a:pt x="1057" y="451"/>
                  </a:cubicBezTo>
                  <a:cubicBezTo>
                    <a:pt x="1058" y="451"/>
                    <a:pt x="1058" y="451"/>
                    <a:pt x="1058" y="451"/>
                  </a:cubicBezTo>
                  <a:cubicBezTo>
                    <a:pt x="1059" y="452"/>
                    <a:pt x="1059" y="452"/>
                    <a:pt x="1059" y="452"/>
                  </a:cubicBezTo>
                  <a:cubicBezTo>
                    <a:pt x="1059" y="451"/>
                    <a:pt x="1059" y="451"/>
                    <a:pt x="1059" y="451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2"/>
                    <a:pt x="1062" y="452"/>
                    <a:pt x="1062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3"/>
                    <a:pt x="1063" y="453"/>
                    <a:pt x="1063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6" y="453"/>
                    <a:pt x="1066" y="453"/>
                    <a:pt x="1066" y="453"/>
                  </a:cubicBezTo>
                  <a:cubicBezTo>
                    <a:pt x="1067" y="453"/>
                    <a:pt x="1067" y="453"/>
                    <a:pt x="1067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70" y="453"/>
                    <a:pt x="1070" y="453"/>
                    <a:pt x="1070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4"/>
                    <a:pt x="1071" y="454"/>
                    <a:pt x="1071" y="454"/>
                  </a:cubicBezTo>
                  <a:cubicBezTo>
                    <a:pt x="1071" y="455"/>
                    <a:pt x="1071" y="455"/>
                    <a:pt x="1071" y="455"/>
                  </a:cubicBezTo>
                  <a:cubicBezTo>
                    <a:pt x="1072" y="455"/>
                    <a:pt x="1072" y="455"/>
                    <a:pt x="1072" y="455"/>
                  </a:cubicBezTo>
                  <a:cubicBezTo>
                    <a:pt x="1072" y="456"/>
                    <a:pt x="1072" y="456"/>
                    <a:pt x="1072" y="456"/>
                  </a:cubicBezTo>
                  <a:cubicBezTo>
                    <a:pt x="1073" y="456"/>
                    <a:pt x="1073" y="456"/>
                    <a:pt x="1073" y="456"/>
                  </a:cubicBezTo>
                  <a:cubicBezTo>
                    <a:pt x="1073" y="455"/>
                    <a:pt x="1073" y="455"/>
                    <a:pt x="1073" y="455"/>
                  </a:cubicBezTo>
                  <a:cubicBezTo>
                    <a:pt x="1074" y="455"/>
                    <a:pt x="1074" y="455"/>
                    <a:pt x="1074" y="455"/>
                  </a:cubicBezTo>
                  <a:cubicBezTo>
                    <a:pt x="1074" y="456"/>
                    <a:pt x="1074" y="456"/>
                    <a:pt x="1074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8" y="459"/>
                    <a:pt x="1078" y="459"/>
                    <a:pt x="1078" y="459"/>
                  </a:cubicBezTo>
                  <a:cubicBezTo>
                    <a:pt x="1078" y="460"/>
                    <a:pt x="1078" y="460"/>
                    <a:pt x="1078" y="460"/>
                  </a:cubicBezTo>
                  <a:cubicBezTo>
                    <a:pt x="1079" y="460"/>
                    <a:pt x="1079" y="460"/>
                    <a:pt x="1079" y="460"/>
                  </a:cubicBezTo>
                  <a:cubicBezTo>
                    <a:pt x="1079" y="461"/>
                    <a:pt x="1079" y="461"/>
                    <a:pt x="1079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1" y="461"/>
                    <a:pt x="1081" y="461"/>
                    <a:pt x="1081" y="461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3" y="460"/>
                    <a:pt x="1083" y="460"/>
                    <a:pt x="1083" y="460"/>
                  </a:cubicBezTo>
                  <a:cubicBezTo>
                    <a:pt x="1083" y="459"/>
                    <a:pt x="1083" y="459"/>
                    <a:pt x="1083" y="459"/>
                  </a:cubicBezTo>
                  <a:cubicBezTo>
                    <a:pt x="1084" y="459"/>
                    <a:pt x="1084" y="459"/>
                    <a:pt x="1084" y="459"/>
                  </a:cubicBezTo>
                  <a:cubicBezTo>
                    <a:pt x="1084" y="460"/>
                    <a:pt x="1084" y="460"/>
                    <a:pt x="1084" y="460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0"/>
                    <a:pt x="1086" y="460"/>
                    <a:pt x="1086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1"/>
                    <a:pt x="1087" y="461"/>
                    <a:pt x="1087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2" y="463"/>
                    <a:pt x="1092" y="463"/>
                    <a:pt x="1092" y="463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2" y="462"/>
                    <a:pt x="1092" y="462"/>
                    <a:pt x="1092" y="462"/>
                  </a:cubicBezTo>
                  <a:cubicBezTo>
                    <a:pt x="1093" y="462"/>
                    <a:pt x="1093" y="462"/>
                    <a:pt x="1093" y="462"/>
                  </a:cubicBezTo>
                  <a:cubicBezTo>
                    <a:pt x="1093" y="461"/>
                    <a:pt x="1093" y="461"/>
                    <a:pt x="1093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2"/>
                    <a:pt x="1094" y="462"/>
                    <a:pt x="1094" y="462"/>
                  </a:cubicBezTo>
                  <a:cubicBezTo>
                    <a:pt x="1094" y="463"/>
                    <a:pt x="1094" y="463"/>
                    <a:pt x="1094" y="463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7" y="464"/>
                    <a:pt x="1097" y="464"/>
                    <a:pt x="1097" y="464"/>
                  </a:cubicBezTo>
                  <a:cubicBezTo>
                    <a:pt x="1097" y="465"/>
                    <a:pt x="1097" y="465"/>
                    <a:pt x="1097" y="465"/>
                  </a:cubicBezTo>
                  <a:cubicBezTo>
                    <a:pt x="1098" y="466"/>
                    <a:pt x="1098" y="466"/>
                    <a:pt x="1098" y="466"/>
                  </a:cubicBezTo>
                  <a:cubicBezTo>
                    <a:pt x="1099" y="466"/>
                    <a:pt x="1099" y="466"/>
                    <a:pt x="1099" y="466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8"/>
                    <a:pt x="1101" y="468"/>
                    <a:pt x="1101" y="468"/>
                  </a:cubicBezTo>
                  <a:cubicBezTo>
                    <a:pt x="1102" y="468"/>
                    <a:pt x="1102" y="468"/>
                    <a:pt x="1102" y="468"/>
                  </a:cubicBezTo>
                  <a:cubicBezTo>
                    <a:pt x="1102" y="469"/>
                    <a:pt x="1102" y="469"/>
                    <a:pt x="1102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7"/>
                    <a:pt x="1103" y="467"/>
                    <a:pt x="1103" y="467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7"/>
                    <a:pt x="1105" y="467"/>
                    <a:pt x="1105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4" y="468"/>
                    <a:pt x="1104" y="468"/>
                    <a:pt x="1104" y="468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5" y="470"/>
                    <a:pt x="1105" y="470"/>
                    <a:pt x="1105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7" y="471"/>
                    <a:pt x="1107" y="471"/>
                    <a:pt x="1107" y="471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9" y="471"/>
                    <a:pt x="1109" y="471"/>
                    <a:pt x="1109" y="471"/>
                  </a:cubicBezTo>
                  <a:cubicBezTo>
                    <a:pt x="1110" y="472"/>
                    <a:pt x="1110" y="472"/>
                    <a:pt x="1110" y="472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1"/>
                    <a:pt x="1113" y="471"/>
                    <a:pt x="1113" y="471"/>
                  </a:cubicBezTo>
                  <a:cubicBezTo>
                    <a:pt x="1113" y="470"/>
                    <a:pt x="1113" y="470"/>
                    <a:pt x="1113" y="470"/>
                  </a:cubicBezTo>
                  <a:cubicBezTo>
                    <a:pt x="1114" y="470"/>
                    <a:pt x="1114" y="470"/>
                    <a:pt x="1114" y="470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5" y="470"/>
                    <a:pt x="1115" y="470"/>
                    <a:pt x="1115" y="470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7" y="470"/>
                    <a:pt x="1117" y="470"/>
                    <a:pt x="1117" y="470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1"/>
                    <a:pt x="1119" y="471"/>
                    <a:pt x="1119" y="471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1"/>
                    <a:pt x="1121" y="471"/>
                    <a:pt x="1121" y="471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70"/>
                    <a:pt x="1129" y="470"/>
                    <a:pt x="1129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69"/>
                    <a:pt x="1130" y="469"/>
                    <a:pt x="1130" y="469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1" y="470"/>
                    <a:pt x="1131" y="470"/>
                    <a:pt x="1131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69"/>
                    <a:pt x="1133" y="469"/>
                    <a:pt x="1133" y="469"/>
                  </a:cubicBezTo>
                  <a:cubicBezTo>
                    <a:pt x="1134" y="469"/>
                    <a:pt x="1134" y="469"/>
                    <a:pt x="1134" y="469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5" y="471"/>
                    <a:pt x="1135" y="471"/>
                    <a:pt x="1135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5" y="470"/>
                    <a:pt x="1135" y="470"/>
                    <a:pt x="1135" y="470"/>
                  </a:cubicBezTo>
                  <a:cubicBezTo>
                    <a:pt x="1136" y="470"/>
                    <a:pt x="1136" y="470"/>
                    <a:pt x="1136" y="470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7" y="472"/>
                    <a:pt x="1137" y="472"/>
                    <a:pt x="1137" y="472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9" y="472"/>
                    <a:pt x="1139" y="472"/>
                    <a:pt x="1139" y="472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2"/>
                    <a:pt x="1140" y="472"/>
                    <a:pt x="1140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2"/>
                    <a:pt x="1142" y="472"/>
                    <a:pt x="1142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1"/>
                    <a:pt x="1143" y="471"/>
                    <a:pt x="1143" y="471"/>
                  </a:cubicBezTo>
                  <a:cubicBezTo>
                    <a:pt x="1144" y="471"/>
                    <a:pt x="1144" y="471"/>
                    <a:pt x="1144" y="471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5"/>
                    <a:pt x="1146" y="475"/>
                    <a:pt x="1146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8" y="475"/>
                    <a:pt x="1148" y="475"/>
                    <a:pt x="1148" y="475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9" y="476"/>
                    <a:pt x="1149" y="476"/>
                    <a:pt x="1149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8"/>
                    <a:pt x="1150" y="478"/>
                    <a:pt x="1150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2" y="479"/>
                    <a:pt x="1152" y="479"/>
                    <a:pt x="1152" y="479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79"/>
                    <a:pt x="1155" y="479"/>
                    <a:pt x="1155" y="479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8" y="482"/>
                    <a:pt x="1158" y="482"/>
                    <a:pt x="1158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9" y="481"/>
                    <a:pt x="1159" y="481"/>
                    <a:pt x="1159" y="481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2" y="481"/>
                    <a:pt x="1162" y="481"/>
                    <a:pt x="1162" y="481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1" y="480"/>
                    <a:pt x="1161" y="480"/>
                    <a:pt x="1161" y="480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7"/>
                    <a:pt x="1163" y="477"/>
                    <a:pt x="1163" y="477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5"/>
                    <a:pt x="1164" y="475"/>
                    <a:pt x="1164" y="475"/>
                  </a:cubicBezTo>
                  <a:cubicBezTo>
                    <a:pt x="1165" y="476"/>
                    <a:pt x="1165" y="476"/>
                    <a:pt x="1165" y="476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7" y="474"/>
                    <a:pt x="1167" y="474"/>
                    <a:pt x="1167" y="474"/>
                  </a:cubicBezTo>
                  <a:cubicBezTo>
                    <a:pt x="1168" y="474"/>
                    <a:pt x="1168" y="474"/>
                    <a:pt x="1168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69" y="474"/>
                    <a:pt x="1169" y="474"/>
                    <a:pt x="1169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4"/>
                    <a:pt x="1170" y="474"/>
                    <a:pt x="1170" y="474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3" y="473"/>
                    <a:pt x="1173" y="473"/>
                    <a:pt x="1173" y="473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5"/>
                    <a:pt x="1173" y="475"/>
                    <a:pt x="1173" y="475"/>
                  </a:cubicBezTo>
                  <a:cubicBezTo>
                    <a:pt x="1173" y="477"/>
                    <a:pt x="1173" y="477"/>
                    <a:pt x="1173" y="477"/>
                  </a:cubicBezTo>
                  <a:cubicBezTo>
                    <a:pt x="1173" y="479"/>
                    <a:pt x="1173" y="479"/>
                    <a:pt x="1173" y="479"/>
                  </a:cubicBezTo>
                  <a:cubicBezTo>
                    <a:pt x="1173" y="483"/>
                    <a:pt x="1173" y="483"/>
                    <a:pt x="1173" y="483"/>
                  </a:cubicBezTo>
                  <a:cubicBezTo>
                    <a:pt x="1173" y="485"/>
                    <a:pt x="1173" y="485"/>
                    <a:pt x="1173" y="485"/>
                  </a:cubicBezTo>
                  <a:cubicBezTo>
                    <a:pt x="1173" y="487"/>
                    <a:pt x="1173" y="487"/>
                    <a:pt x="1173" y="487"/>
                  </a:cubicBezTo>
                  <a:cubicBezTo>
                    <a:pt x="1173" y="489"/>
                    <a:pt x="1173" y="489"/>
                    <a:pt x="1173" y="489"/>
                  </a:cubicBezTo>
                  <a:cubicBezTo>
                    <a:pt x="1172" y="491"/>
                    <a:pt x="1172" y="491"/>
                    <a:pt x="1172" y="491"/>
                  </a:cubicBezTo>
                  <a:cubicBezTo>
                    <a:pt x="1171" y="494"/>
                    <a:pt x="1171" y="494"/>
                    <a:pt x="1171" y="494"/>
                  </a:cubicBezTo>
                  <a:cubicBezTo>
                    <a:pt x="1169" y="499"/>
                    <a:pt x="1169" y="499"/>
                    <a:pt x="1169" y="499"/>
                  </a:cubicBezTo>
                  <a:cubicBezTo>
                    <a:pt x="1169" y="500"/>
                    <a:pt x="1169" y="500"/>
                    <a:pt x="1169" y="500"/>
                  </a:cubicBezTo>
                  <a:cubicBezTo>
                    <a:pt x="1167" y="503"/>
                    <a:pt x="1167" y="503"/>
                    <a:pt x="1167" y="503"/>
                  </a:cubicBezTo>
                  <a:cubicBezTo>
                    <a:pt x="1166" y="505"/>
                    <a:pt x="1166" y="505"/>
                    <a:pt x="1166" y="505"/>
                  </a:cubicBezTo>
                  <a:cubicBezTo>
                    <a:pt x="1165" y="509"/>
                    <a:pt x="1165" y="509"/>
                    <a:pt x="1165" y="509"/>
                  </a:cubicBezTo>
                  <a:cubicBezTo>
                    <a:pt x="1163" y="512"/>
                    <a:pt x="1163" y="512"/>
                    <a:pt x="1163" y="512"/>
                  </a:cubicBezTo>
                  <a:cubicBezTo>
                    <a:pt x="1161" y="517"/>
                    <a:pt x="1161" y="517"/>
                    <a:pt x="1161" y="517"/>
                  </a:cubicBezTo>
                  <a:cubicBezTo>
                    <a:pt x="1160" y="520"/>
                    <a:pt x="1160" y="520"/>
                    <a:pt x="1160" y="520"/>
                  </a:cubicBezTo>
                  <a:cubicBezTo>
                    <a:pt x="1159" y="524"/>
                    <a:pt x="1159" y="524"/>
                    <a:pt x="1159" y="524"/>
                  </a:cubicBezTo>
                  <a:cubicBezTo>
                    <a:pt x="1157" y="528"/>
                    <a:pt x="1157" y="528"/>
                    <a:pt x="1157" y="528"/>
                  </a:cubicBezTo>
                  <a:cubicBezTo>
                    <a:pt x="1155" y="535"/>
                    <a:pt x="1155" y="535"/>
                    <a:pt x="1155" y="535"/>
                  </a:cubicBezTo>
                  <a:cubicBezTo>
                    <a:pt x="1154" y="532"/>
                    <a:pt x="1154" y="532"/>
                    <a:pt x="1154" y="532"/>
                  </a:cubicBezTo>
                  <a:cubicBezTo>
                    <a:pt x="1155" y="530"/>
                    <a:pt x="1155" y="530"/>
                    <a:pt x="1155" y="530"/>
                  </a:cubicBezTo>
                  <a:cubicBezTo>
                    <a:pt x="1156" y="530"/>
                    <a:pt x="1156" y="530"/>
                    <a:pt x="1156" y="530"/>
                  </a:cubicBezTo>
                  <a:cubicBezTo>
                    <a:pt x="1156" y="529"/>
                    <a:pt x="1156" y="529"/>
                    <a:pt x="1156" y="529"/>
                  </a:cubicBezTo>
                  <a:cubicBezTo>
                    <a:pt x="1156" y="528"/>
                    <a:pt x="1156" y="528"/>
                    <a:pt x="1156" y="528"/>
                  </a:cubicBezTo>
                  <a:cubicBezTo>
                    <a:pt x="1157" y="527"/>
                    <a:pt x="1157" y="527"/>
                    <a:pt x="1157" y="527"/>
                  </a:cubicBezTo>
                  <a:cubicBezTo>
                    <a:pt x="1157" y="526"/>
                    <a:pt x="1157" y="526"/>
                    <a:pt x="1157" y="526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8" y="523"/>
                    <a:pt x="1158" y="523"/>
                    <a:pt x="1158" y="523"/>
                  </a:cubicBezTo>
                  <a:cubicBezTo>
                    <a:pt x="1158" y="522"/>
                    <a:pt x="1158" y="522"/>
                    <a:pt x="1158" y="522"/>
                  </a:cubicBezTo>
                  <a:cubicBezTo>
                    <a:pt x="1158" y="521"/>
                    <a:pt x="1158" y="521"/>
                    <a:pt x="1158" y="521"/>
                  </a:cubicBezTo>
                  <a:cubicBezTo>
                    <a:pt x="1159" y="519"/>
                    <a:pt x="1159" y="519"/>
                    <a:pt x="1159" y="519"/>
                  </a:cubicBezTo>
                  <a:cubicBezTo>
                    <a:pt x="1160" y="518"/>
                    <a:pt x="1160" y="518"/>
                    <a:pt x="1160" y="518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6"/>
                    <a:pt x="1160" y="516"/>
                    <a:pt x="1160" y="516"/>
                  </a:cubicBezTo>
                  <a:cubicBezTo>
                    <a:pt x="1161" y="516"/>
                    <a:pt x="1161" y="516"/>
                    <a:pt x="1161" y="516"/>
                  </a:cubicBezTo>
                  <a:cubicBezTo>
                    <a:pt x="1161" y="515"/>
                    <a:pt x="1161" y="515"/>
                    <a:pt x="1161" y="515"/>
                  </a:cubicBezTo>
                  <a:cubicBezTo>
                    <a:pt x="1161" y="514"/>
                    <a:pt x="1161" y="514"/>
                    <a:pt x="1161" y="514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2"/>
                    <a:pt x="1162" y="512"/>
                    <a:pt x="1162" y="512"/>
                  </a:cubicBezTo>
                  <a:cubicBezTo>
                    <a:pt x="1161" y="512"/>
                    <a:pt x="1161" y="512"/>
                    <a:pt x="1161" y="512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8" y="513"/>
                    <a:pt x="1158" y="513"/>
                    <a:pt x="1158" y="513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1"/>
                    <a:pt x="1159" y="511"/>
                    <a:pt x="1159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8" y="509"/>
                    <a:pt x="1158" y="509"/>
                    <a:pt x="1158" y="509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5" y="507"/>
                    <a:pt x="1155" y="507"/>
                    <a:pt x="1155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2" y="506"/>
                    <a:pt x="1152" y="506"/>
                    <a:pt x="1152" y="506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1" y="506"/>
                    <a:pt x="1151" y="506"/>
                    <a:pt x="1151" y="506"/>
                  </a:cubicBezTo>
                  <a:cubicBezTo>
                    <a:pt x="1151" y="505"/>
                    <a:pt x="1151" y="505"/>
                    <a:pt x="1151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49" y="506"/>
                    <a:pt x="1149" y="506"/>
                    <a:pt x="1149" y="506"/>
                  </a:cubicBezTo>
                  <a:cubicBezTo>
                    <a:pt x="1150" y="506"/>
                    <a:pt x="1150" y="506"/>
                    <a:pt x="1150" y="506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49" y="508"/>
                    <a:pt x="1149" y="508"/>
                    <a:pt x="1149" y="508"/>
                  </a:cubicBezTo>
                  <a:cubicBezTo>
                    <a:pt x="1150" y="508"/>
                    <a:pt x="1150" y="508"/>
                    <a:pt x="1150" y="508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3" y="510"/>
                    <a:pt x="1153" y="510"/>
                    <a:pt x="1153" y="510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4" y="511"/>
                    <a:pt x="1154" y="511"/>
                    <a:pt x="1154" y="511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4"/>
                    <a:pt x="1155" y="514"/>
                    <a:pt x="1155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2" y="519"/>
                    <a:pt x="1152" y="519"/>
                    <a:pt x="1152" y="519"/>
                  </a:cubicBezTo>
                  <a:cubicBezTo>
                    <a:pt x="1151" y="519"/>
                    <a:pt x="1151" y="519"/>
                    <a:pt x="1151" y="519"/>
                  </a:cubicBezTo>
                  <a:cubicBezTo>
                    <a:pt x="1150" y="519"/>
                    <a:pt x="1150" y="519"/>
                    <a:pt x="1150" y="519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49" y="516"/>
                    <a:pt x="1149" y="516"/>
                    <a:pt x="1149" y="516"/>
                  </a:cubicBezTo>
                  <a:cubicBezTo>
                    <a:pt x="1149" y="517"/>
                    <a:pt x="1149" y="517"/>
                    <a:pt x="1149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6"/>
                    <a:pt x="1148" y="516"/>
                    <a:pt x="1148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6" y="516"/>
                    <a:pt x="1146" y="516"/>
                    <a:pt x="1146" y="516"/>
                  </a:cubicBezTo>
                  <a:cubicBezTo>
                    <a:pt x="1145" y="516"/>
                    <a:pt x="1145" y="516"/>
                    <a:pt x="1145" y="516"/>
                  </a:cubicBezTo>
                  <a:cubicBezTo>
                    <a:pt x="1145" y="515"/>
                    <a:pt x="1145" y="515"/>
                    <a:pt x="1145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4"/>
                    <a:pt x="1147" y="514"/>
                    <a:pt x="1147" y="514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3"/>
                    <a:pt x="1146" y="513"/>
                    <a:pt x="1146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2"/>
                    <a:pt x="1145" y="512"/>
                    <a:pt x="1145" y="512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3"/>
                    <a:pt x="1144" y="513"/>
                    <a:pt x="1144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1" y="516"/>
                    <a:pt x="1141" y="516"/>
                    <a:pt x="1141" y="516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2" y="517"/>
                    <a:pt x="1142" y="517"/>
                    <a:pt x="1142" y="517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9"/>
                    <a:pt x="1142" y="519"/>
                    <a:pt x="1142" y="519"/>
                  </a:cubicBezTo>
                  <a:cubicBezTo>
                    <a:pt x="1141" y="520"/>
                    <a:pt x="1141" y="520"/>
                    <a:pt x="1141" y="520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39" y="520"/>
                    <a:pt x="1139" y="520"/>
                    <a:pt x="1139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7" y="519"/>
                    <a:pt x="1137" y="519"/>
                    <a:pt x="1137" y="519"/>
                  </a:cubicBezTo>
                  <a:cubicBezTo>
                    <a:pt x="1137" y="520"/>
                    <a:pt x="1137" y="520"/>
                    <a:pt x="1137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5" y="522"/>
                    <a:pt x="1135" y="522"/>
                    <a:pt x="1135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40" y="522"/>
                    <a:pt x="1140" y="522"/>
                    <a:pt x="1140" y="522"/>
                  </a:cubicBezTo>
                  <a:cubicBezTo>
                    <a:pt x="1140" y="523"/>
                    <a:pt x="1140" y="523"/>
                    <a:pt x="1140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2" y="522"/>
                    <a:pt x="1142" y="522"/>
                    <a:pt x="1142" y="522"/>
                  </a:cubicBezTo>
                  <a:cubicBezTo>
                    <a:pt x="1142" y="523"/>
                    <a:pt x="1142" y="523"/>
                    <a:pt x="1142" y="523"/>
                  </a:cubicBezTo>
                  <a:cubicBezTo>
                    <a:pt x="1143" y="523"/>
                    <a:pt x="1143" y="523"/>
                    <a:pt x="1143" y="523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6"/>
                    <a:pt x="1143" y="526"/>
                    <a:pt x="1143" y="526"/>
                  </a:cubicBezTo>
                  <a:cubicBezTo>
                    <a:pt x="1144" y="526"/>
                    <a:pt x="1144" y="526"/>
                    <a:pt x="1144" y="526"/>
                  </a:cubicBezTo>
                  <a:cubicBezTo>
                    <a:pt x="1144" y="527"/>
                    <a:pt x="1144" y="527"/>
                    <a:pt x="1144" y="527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3" y="528"/>
                    <a:pt x="1143" y="528"/>
                    <a:pt x="1143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7"/>
                    <a:pt x="1141" y="527"/>
                    <a:pt x="1141" y="527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5"/>
                    <a:pt x="1141" y="525"/>
                    <a:pt x="1141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39" y="529"/>
                    <a:pt x="1139" y="529"/>
                    <a:pt x="1139" y="529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0" y="529"/>
                    <a:pt x="1140" y="529"/>
                    <a:pt x="1140" y="529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29"/>
                    <a:pt x="1141" y="529"/>
                    <a:pt x="1141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1"/>
                    <a:pt x="1143" y="531"/>
                    <a:pt x="1143" y="531"/>
                  </a:cubicBezTo>
                  <a:cubicBezTo>
                    <a:pt x="1143" y="533"/>
                    <a:pt x="1143" y="533"/>
                    <a:pt x="1143" y="533"/>
                  </a:cubicBezTo>
                  <a:cubicBezTo>
                    <a:pt x="1141" y="534"/>
                    <a:pt x="1141" y="534"/>
                    <a:pt x="1141" y="534"/>
                  </a:cubicBezTo>
                  <a:cubicBezTo>
                    <a:pt x="1140" y="535"/>
                    <a:pt x="1140" y="535"/>
                    <a:pt x="1140" y="535"/>
                  </a:cubicBezTo>
                  <a:cubicBezTo>
                    <a:pt x="1141" y="538"/>
                    <a:pt x="1141" y="538"/>
                    <a:pt x="1141" y="538"/>
                  </a:cubicBezTo>
                  <a:cubicBezTo>
                    <a:pt x="1142" y="537"/>
                    <a:pt x="1142" y="537"/>
                    <a:pt x="1142" y="537"/>
                  </a:cubicBezTo>
                  <a:cubicBezTo>
                    <a:pt x="1143" y="539"/>
                    <a:pt x="1143" y="539"/>
                    <a:pt x="1143" y="539"/>
                  </a:cubicBezTo>
                  <a:cubicBezTo>
                    <a:pt x="1144" y="540"/>
                    <a:pt x="1144" y="540"/>
                    <a:pt x="1144" y="540"/>
                  </a:cubicBezTo>
                  <a:cubicBezTo>
                    <a:pt x="1145" y="541"/>
                    <a:pt x="1145" y="541"/>
                    <a:pt x="1145" y="541"/>
                  </a:cubicBezTo>
                  <a:cubicBezTo>
                    <a:pt x="1146" y="543"/>
                    <a:pt x="1146" y="543"/>
                    <a:pt x="1146" y="543"/>
                  </a:cubicBezTo>
                  <a:cubicBezTo>
                    <a:pt x="1145" y="545"/>
                    <a:pt x="1145" y="545"/>
                    <a:pt x="1145" y="545"/>
                  </a:cubicBezTo>
                  <a:cubicBezTo>
                    <a:pt x="1144" y="545"/>
                    <a:pt x="1144" y="545"/>
                    <a:pt x="1144" y="545"/>
                  </a:cubicBezTo>
                  <a:cubicBezTo>
                    <a:pt x="1143" y="546"/>
                    <a:pt x="1143" y="546"/>
                    <a:pt x="1143" y="546"/>
                  </a:cubicBezTo>
                  <a:cubicBezTo>
                    <a:pt x="1143" y="547"/>
                    <a:pt x="1143" y="547"/>
                    <a:pt x="1143" y="547"/>
                  </a:cubicBezTo>
                  <a:cubicBezTo>
                    <a:pt x="1143" y="548"/>
                    <a:pt x="1143" y="548"/>
                    <a:pt x="1143" y="548"/>
                  </a:cubicBezTo>
                  <a:cubicBezTo>
                    <a:pt x="1144" y="550"/>
                    <a:pt x="1144" y="550"/>
                    <a:pt x="1144" y="550"/>
                  </a:cubicBezTo>
                  <a:cubicBezTo>
                    <a:pt x="1143" y="552"/>
                    <a:pt x="1143" y="552"/>
                    <a:pt x="1143" y="552"/>
                  </a:cubicBezTo>
                  <a:cubicBezTo>
                    <a:pt x="1143" y="552"/>
                    <a:pt x="1144" y="554"/>
                    <a:pt x="1144" y="554"/>
                  </a:cubicBezTo>
                  <a:cubicBezTo>
                    <a:pt x="1144" y="554"/>
                    <a:pt x="1143" y="556"/>
                    <a:pt x="1143" y="556"/>
                  </a:cubicBezTo>
                  <a:cubicBezTo>
                    <a:pt x="1145" y="558"/>
                    <a:pt x="1145" y="558"/>
                    <a:pt x="1145" y="560"/>
                  </a:cubicBezTo>
                  <a:cubicBezTo>
                    <a:pt x="1146" y="561"/>
                    <a:pt x="1145" y="562"/>
                    <a:pt x="1146" y="562"/>
                  </a:cubicBezTo>
                  <a:cubicBezTo>
                    <a:pt x="1145" y="563"/>
                    <a:pt x="1144" y="563"/>
                    <a:pt x="1143" y="562"/>
                  </a:cubicBezTo>
                  <a:cubicBezTo>
                    <a:pt x="1141" y="562"/>
                    <a:pt x="1143" y="564"/>
                    <a:pt x="1144" y="565"/>
                  </a:cubicBezTo>
                  <a:cubicBezTo>
                    <a:pt x="1144" y="566"/>
                    <a:pt x="1145" y="568"/>
                    <a:pt x="1145" y="569"/>
                  </a:cubicBezTo>
                  <a:cubicBezTo>
                    <a:pt x="1146" y="569"/>
                    <a:pt x="1146" y="567"/>
                    <a:pt x="1147" y="566"/>
                  </a:cubicBezTo>
                  <a:cubicBezTo>
                    <a:pt x="1148" y="567"/>
                    <a:pt x="1147" y="571"/>
                    <a:pt x="1147" y="573"/>
                  </a:cubicBezTo>
                  <a:cubicBezTo>
                    <a:pt x="1147" y="574"/>
                    <a:pt x="1147" y="575"/>
                    <a:pt x="1147" y="576"/>
                  </a:cubicBezTo>
                  <a:cubicBezTo>
                    <a:pt x="1146" y="577"/>
                    <a:pt x="1146" y="577"/>
                    <a:pt x="1146" y="578"/>
                  </a:cubicBezTo>
                  <a:cubicBezTo>
                    <a:pt x="502" y="578"/>
                    <a:pt x="502" y="578"/>
                    <a:pt x="502" y="578"/>
                  </a:cubicBezTo>
                  <a:cubicBezTo>
                    <a:pt x="500" y="570"/>
                    <a:pt x="500" y="570"/>
                    <a:pt x="500" y="570"/>
                  </a:cubicBezTo>
                  <a:cubicBezTo>
                    <a:pt x="498" y="567"/>
                    <a:pt x="498" y="567"/>
                    <a:pt x="498" y="567"/>
                  </a:cubicBezTo>
                  <a:cubicBezTo>
                    <a:pt x="499" y="567"/>
                    <a:pt x="499" y="567"/>
                    <a:pt x="499" y="567"/>
                  </a:cubicBezTo>
                  <a:cubicBezTo>
                    <a:pt x="502" y="569"/>
                    <a:pt x="502" y="569"/>
                    <a:pt x="502" y="569"/>
                  </a:cubicBezTo>
                  <a:cubicBezTo>
                    <a:pt x="503" y="568"/>
                    <a:pt x="503" y="568"/>
                    <a:pt x="503" y="568"/>
                  </a:cubicBezTo>
                  <a:cubicBezTo>
                    <a:pt x="503" y="567"/>
                    <a:pt x="503" y="567"/>
                    <a:pt x="503" y="567"/>
                  </a:cubicBezTo>
                  <a:cubicBezTo>
                    <a:pt x="501" y="564"/>
                    <a:pt x="501" y="564"/>
                    <a:pt x="501" y="564"/>
                  </a:cubicBezTo>
                  <a:cubicBezTo>
                    <a:pt x="501" y="563"/>
                    <a:pt x="501" y="563"/>
                    <a:pt x="501" y="563"/>
                  </a:cubicBezTo>
                  <a:cubicBezTo>
                    <a:pt x="501" y="559"/>
                    <a:pt x="501" y="559"/>
                    <a:pt x="501" y="559"/>
                  </a:cubicBezTo>
                  <a:cubicBezTo>
                    <a:pt x="502" y="555"/>
                    <a:pt x="502" y="555"/>
                    <a:pt x="502" y="555"/>
                  </a:cubicBezTo>
                  <a:cubicBezTo>
                    <a:pt x="499" y="553"/>
                    <a:pt x="499" y="553"/>
                    <a:pt x="499" y="553"/>
                  </a:cubicBezTo>
                  <a:cubicBezTo>
                    <a:pt x="500" y="558"/>
                    <a:pt x="500" y="558"/>
                    <a:pt x="500" y="558"/>
                  </a:cubicBezTo>
                  <a:cubicBezTo>
                    <a:pt x="499" y="564"/>
                    <a:pt x="499" y="564"/>
                    <a:pt x="499" y="564"/>
                  </a:cubicBezTo>
                  <a:cubicBezTo>
                    <a:pt x="498" y="564"/>
                    <a:pt x="498" y="564"/>
                    <a:pt x="498" y="564"/>
                  </a:cubicBezTo>
                  <a:cubicBezTo>
                    <a:pt x="496" y="564"/>
                    <a:pt x="496" y="564"/>
                    <a:pt x="496" y="564"/>
                  </a:cubicBezTo>
                  <a:cubicBezTo>
                    <a:pt x="495" y="564"/>
                    <a:pt x="495" y="564"/>
                    <a:pt x="495" y="564"/>
                  </a:cubicBezTo>
                  <a:cubicBezTo>
                    <a:pt x="493" y="563"/>
                    <a:pt x="493" y="563"/>
                    <a:pt x="493" y="563"/>
                  </a:cubicBezTo>
                  <a:cubicBezTo>
                    <a:pt x="488" y="550"/>
                    <a:pt x="488" y="550"/>
                    <a:pt x="488" y="550"/>
                  </a:cubicBezTo>
                  <a:cubicBezTo>
                    <a:pt x="482" y="545"/>
                    <a:pt x="482" y="545"/>
                    <a:pt x="482" y="545"/>
                  </a:cubicBezTo>
                  <a:cubicBezTo>
                    <a:pt x="485" y="545"/>
                    <a:pt x="485" y="545"/>
                    <a:pt x="485" y="545"/>
                  </a:cubicBezTo>
                  <a:cubicBezTo>
                    <a:pt x="488" y="548"/>
                    <a:pt x="488" y="548"/>
                    <a:pt x="488" y="548"/>
                  </a:cubicBezTo>
                  <a:cubicBezTo>
                    <a:pt x="490" y="553"/>
                    <a:pt x="490" y="553"/>
                    <a:pt x="490" y="553"/>
                  </a:cubicBezTo>
                  <a:cubicBezTo>
                    <a:pt x="492" y="553"/>
                    <a:pt x="492" y="553"/>
                    <a:pt x="492" y="553"/>
                  </a:cubicBezTo>
                  <a:cubicBezTo>
                    <a:pt x="494" y="554"/>
                    <a:pt x="494" y="554"/>
                    <a:pt x="494" y="554"/>
                  </a:cubicBezTo>
                  <a:cubicBezTo>
                    <a:pt x="493" y="551"/>
                    <a:pt x="493" y="551"/>
                    <a:pt x="493" y="551"/>
                  </a:cubicBezTo>
                  <a:cubicBezTo>
                    <a:pt x="492" y="551"/>
                    <a:pt x="492" y="551"/>
                    <a:pt x="492" y="551"/>
                  </a:cubicBezTo>
                  <a:cubicBezTo>
                    <a:pt x="492" y="550"/>
                    <a:pt x="492" y="550"/>
                    <a:pt x="492" y="550"/>
                  </a:cubicBezTo>
                  <a:cubicBezTo>
                    <a:pt x="493" y="550"/>
                    <a:pt x="493" y="550"/>
                    <a:pt x="493" y="550"/>
                  </a:cubicBezTo>
                  <a:cubicBezTo>
                    <a:pt x="493" y="548"/>
                    <a:pt x="493" y="548"/>
                    <a:pt x="493" y="548"/>
                  </a:cubicBezTo>
                  <a:cubicBezTo>
                    <a:pt x="496" y="551"/>
                    <a:pt x="496" y="551"/>
                    <a:pt x="496" y="551"/>
                  </a:cubicBezTo>
                  <a:cubicBezTo>
                    <a:pt x="502" y="552"/>
                    <a:pt x="502" y="552"/>
                    <a:pt x="502" y="552"/>
                  </a:cubicBezTo>
                  <a:cubicBezTo>
                    <a:pt x="501" y="550"/>
                    <a:pt x="501" y="550"/>
                    <a:pt x="501" y="550"/>
                  </a:cubicBezTo>
                  <a:cubicBezTo>
                    <a:pt x="499" y="547"/>
                    <a:pt x="499" y="547"/>
                    <a:pt x="499" y="547"/>
                  </a:cubicBezTo>
                  <a:cubicBezTo>
                    <a:pt x="494" y="544"/>
                    <a:pt x="494" y="544"/>
                    <a:pt x="494" y="544"/>
                  </a:cubicBezTo>
                  <a:cubicBezTo>
                    <a:pt x="494" y="545"/>
                    <a:pt x="494" y="545"/>
                    <a:pt x="494" y="545"/>
                  </a:cubicBezTo>
                  <a:cubicBezTo>
                    <a:pt x="492" y="545"/>
                    <a:pt x="492" y="545"/>
                    <a:pt x="492" y="545"/>
                  </a:cubicBezTo>
                  <a:cubicBezTo>
                    <a:pt x="489" y="541"/>
                    <a:pt x="489" y="541"/>
                    <a:pt x="489" y="541"/>
                  </a:cubicBezTo>
                  <a:cubicBezTo>
                    <a:pt x="485" y="542"/>
                    <a:pt x="485" y="542"/>
                    <a:pt x="485" y="542"/>
                  </a:cubicBezTo>
                  <a:cubicBezTo>
                    <a:pt x="480" y="541"/>
                    <a:pt x="480" y="541"/>
                    <a:pt x="480" y="541"/>
                  </a:cubicBezTo>
                  <a:cubicBezTo>
                    <a:pt x="480" y="538"/>
                    <a:pt x="480" y="538"/>
                    <a:pt x="480" y="538"/>
                  </a:cubicBezTo>
                  <a:cubicBezTo>
                    <a:pt x="483" y="539"/>
                    <a:pt x="483" y="539"/>
                    <a:pt x="483" y="539"/>
                  </a:cubicBezTo>
                  <a:cubicBezTo>
                    <a:pt x="483" y="536"/>
                    <a:pt x="483" y="536"/>
                    <a:pt x="483" y="536"/>
                  </a:cubicBezTo>
                  <a:cubicBezTo>
                    <a:pt x="480" y="534"/>
                    <a:pt x="480" y="534"/>
                    <a:pt x="480" y="534"/>
                  </a:cubicBezTo>
                  <a:cubicBezTo>
                    <a:pt x="479" y="538"/>
                    <a:pt x="479" y="538"/>
                    <a:pt x="479" y="538"/>
                  </a:cubicBezTo>
                  <a:cubicBezTo>
                    <a:pt x="477" y="542"/>
                    <a:pt x="477" y="542"/>
                    <a:pt x="477" y="542"/>
                  </a:cubicBezTo>
                  <a:cubicBezTo>
                    <a:pt x="478" y="538"/>
                    <a:pt x="478" y="538"/>
                    <a:pt x="478" y="538"/>
                  </a:cubicBezTo>
                  <a:cubicBezTo>
                    <a:pt x="475" y="534"/>
                    <a:pt x="475" y="534"/>
                    <a:pt x="475" y="534"/>
                  </a:cubicBezTo>
                  <a:cubicBezTo>
                    <a:pt x="464" y="528"/>
                    <a:pt x="464" y="528"/>
                    <a:pt x="464" y="528"/>
                  </a:cubicBezTo>
                  <a:cubicBezTo>
                    <a:pt x="457" y="527"/>
                    <a:pt x="457" y="527"/>
                    <a:pt x="457" y="527"/>
                  </a:cubicBezTo>
                  <a:cubicBezTo>
                    <a:pt x="457" y="526"/>
                    <a:pt x="457" y="526"/>
                    <a:pt x="457" y="526"/>
                  </a:cubicBezTo>
                  <a:cubicBezTo>
                    <a:pt x="460" y="526"/>
                    <a:pt x="460" y="526"/>
                    <a:pt x="460" y="526"/>
                  </a:cubicBezTo>
                  <a:cubicBezTo>
                    <a:pt x="466" y="528"/>
                    <a:pt x="466" y="528"/>
                    <a:pt x="466" y="528"/>
                  </a:cubicBezTo>
                  <a:cubicBezTo>
                    <a:pt x="462" y="525"/>
                    <a:pt x="462" y="525"/>
                    <a:pt x="462" y="525"/>
                  </a:cubicBezTo>
                  <a:cubicBezTo>
                    <a:pt x="455" y="525"/>
                    <a:pt x="455" y="525"/>
                    <a:pt x="455" y="525"/>
                  </a:cubicBezTo>
                  <a:cubicBezTo>
                    <a:pt x="455" y="524"/>
                    <a:pt x="455" y="524"/>
                    <a:pt x="455" y="524"/>
                  </a:cubicBezTo>
                  <a:cubicBezTo>
                    <a:pt x="457" y="524"/>
                    <a:pt x="457" y="524"/>
                    <a:pt x="457" y="524"/>
                  </a:cubicBezTo>
                  <a:cubicBezTo>
                    <a:pt x="456" y="521"/>
                    <a:pt x="456" y="521"/>
                    <a:pt x="456" y="521"/>
                  </a:cubicBezTo>
                  <a:cubicBezTo>
                    <a:pt x="455" y="522"/>
                    <a:pt x="455" y="522"/>
                    <a:pt x="455" y="522"/>
                  </a:cubicBezTo>
                  <a:cubicBezTo>
                    <a:pt x="455" y="514"/>
                    <a:pt x="455" y="514"/>
                    <a:pt x="455" y="514"/>
                  </a:cubicBezTo>
                  <a:cubicBezTo>
                    <a:pt x="453" y="515"/>
                    <a:pt x="453" y="515"/>
                    <a:pt x="453" y="515"/>
                  </a:cubicBezTo>
                  <a:cubicBezTo>
                    <a:pt x="451" y="513"/>
                    <a:pt x="451" y="513"/>
                    <a:pt x="451" y="513"/>
                  </a:cubicBezTo>
                  <a:cubicBezTo>
                    <a:pt x="447" y="513"/>
                    <a:pt x="447" y="513"/>
                    <a:pt x="447" y="513"/>
                  </a:cubicBezTo>
                  <a:cubicBezTo>
                    <a:pt x="449" y="516"/>
                    <a:pt x="449" y="516"/>
                    <a:pt x="449" y="516"/>
                  </a:cubicBezTo>
                  <a:cubicBezTo>
                    <a:pt x="448" y="518"/>
                    <a:pt x="448" y="518"/>
                    <a:pt x="448" y="518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44" y="519"/>
                    <a:pt x="444" y="519"/>
                    <a:pt x="444" y="519"/>
                  </a:cubicBezTo>
                  <a:cubicBezTo>
                    <a:pt x="445" y="517"/>
                    <a:pt x="445" y="517"/>
                    <a:pt x="445" y="517"/>
                  </a:cubicBezTo>
                  <a:cubicBezTo>
                    <a:pt x="444" y="517"/>
                    <a:pt x="444" y="517"/>
                    <a:pt x="444" y="517"/>
                  </a:cubicBezTo>
                  <a:cubicBezTo>
                    <a:pt x="440" y="517"/>
                    <a:pt x="440" y="517"/>
                    <a:pt x="440" y="517"/>
                  </a:cubicBezTo>
                  <a:cubicBezTo>
                    <a:pt x="440" y="519"/>
                    <a:pt x="440" y="519"/>
                    <a:pt x="440" y="519"/>
                  </a:cubicBezTo>
                  <a:cubicBezTo>
                    <a:pt x="439" y="519"/>
                    <a:pt x="439" y="519"/>
                    <a:pt x="439" y="519"/>
                  </a:cubicBezTo>
                  <a:cubicBezTo>
                    <a:pt x="434" y="515"/>
                    <a:pt x="434" y="515"/>
                    <a:pt x="434" y="515"/>
                  </a:cubicBezTo>
                  <a:cubicBezTo>
                    <a:pt x="438" y="511"/>
                    <a:pt x="438" y="511"/>
                    <a:pt x="438" y="511"/>
                  </a:cubicBezTo>
                  <a:cubicBezTo>
                    <a:pt x="441" y="512"/>
                    <a:pt x="441" y="512"/>
                    <a:pt x="441" y="512"/>
                  </a:cubicBezTo>
                  <a:cubicBezTo>
                    <a:pt x="442" y="514"/>
                    <a:pt x="442" y="514"/>
                    <a:pt x="442" y="514"/>
                  </a:cubicBezTo>
                  <a:cubicBezTo>
                    <a:pt x="443" y="511"/>
                    <a:pt x="443" y="511"/>
                    <a:pt x="443" y="511"/>
                  </a:cubicBezTo>
                  <a:cubicBezTo>
                    <a:pt x="447" y="508"/>
                    <a:pt x="447" y="508"/>
                    <a:pt x="447" y="508"/>
                  </a:cubicBezTo>
                  <a:cubicBezTo>
                    <a:pt x="448" y="505"/>
                    <a:pt x="448" y="505"/>
                    <a:pt x="448" y="505"/>
                  </a:cubicBezTo>
                  <a:cubicBezTo>
                    <a:pt x="449" y="506"/>
                    <a:pt x="449" y="506"/>
                    <a:pt x="449" y="506"/>
                  </a:cubicBezTo>
                  <a:cubicBezTo>
                    <a:pt x="449" y="502"/>
                    <a:pt x="449" y="502"/>
                    <a:pt x="449" y="502"/>
                  </a:cubicBezTo>
                  <a:cubicBezTo>
                    <a:pt x="452" y="500"/>
                    <a:pt x="452" y="500"/>
                    <a:pt x="452" y="500"/>
                  </a:cubicBezTo>
                  <a:cubicBezTo>
                    <a:pt x="452" y="497"/>
                    <a:pt x="452" y="497"/>
                    <a:pt x="452" y="497"/>
                  </a:cubicBezTo>
                  <a:cubicBezTo>
                    <a:pt x="451" y="497"/>
                    <a:pt x="451" y="497"/>
                    <a:pt x="451" y="497"/>
                  </a:cubicBezTo>
                  <a:cubicBezTo>
                    <a:pt x="451" y="499"/>
                    <a:pt x="451" y="499"/>
                    <a:pt x="451" y="499"/>
                  </a:cubicBezTo>
                  <a:cubicBezTo>
                    <a:pt x="448" y="504"/>
                    <a:pt x="448" y="504"/>
                    <a:pt x="448" y="504"/>
                  </a:cubicBezTo>
                  <a:cubicBezTo>
                    <a:pt x="441" y="506"/>
                    <a:pt x="441" y="506"/>
                    <a:pt x="441" y="506"/>
                  </a:cubicBezTo>
                  <a:cubicBezTo>
                    <a:pt x="439" y="509"/>
                    <a:pt x="439" y="509"/>
                    <a:pt x="439" y="509"/>
                  </a:cubicBezTo>
                  <a:cubicBezTo>
                    <a:pt x="437" y="511"/>
                    <a:pt x="437" y="511"/>
                    <a:pt x="437" y="511"/>
                  </a:cubicBezTo>
                  <a:cubicBezTo>
                    <a:pt x="433" y="511"/>
                    <a:pt x="433" y="511"/>
                    <a:pt x="433" y="511"/>
                  </a:cubicBezTo>
                  <a:cubicBezTo>
                    <a:pt x="431" y="506"/>
                    <a:pt x="431" y="506"/>
                    <a:pt x="431" y="506"/>
                  </a:cubicBezTo>
                  <a:cubicBezTo>
                    <a:pt x="425" y="504"/>
                    <a:pt x="425" y="504"/>
                    <a:pt x="425" y="504"/>
                  </a:cubicBezTo>
                  <a:cubicBezTo>
                    <a:pt x="426" y="506"/>
                    <a:pt x="426" y="506"/>
                    <a:pt x="426" y="506"/>
                  </a:cubicBezTo>
                  <a:cubicBezTo>
                    <a:pt x="432" y="511"/>
                    <a:pt x="432" y="511"/>
                    <a:pt x="432" y="511"/>
                  </a:cubicBezTo>
                  <a:cubicBezTo>
                    <a:pt x="431" y="513"/>
                    <a:pt x="431" y="513"/>
                    <a:pt x="431" y="513"/>
                  </a:cubicBezTo>
                  <a:cubicBezTo>
                    <a:pt x="426" y="507"/>
                    <a:pt x="426" y="507"/>
                    <a:pt x="426" y="507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9" y="504"/>
                    <a:pt x="419" y="504"/>
                    <a:pt x="419" y="504"/>
                  </a:cubicBezTo>
                  <a:cubicBezTo>
                    <a:pt x="423" y="505"/>
                    <a:pt x="423" y="505"/>
                    <a:pt x="423" y="505"/>
                  </a:cubicBezTo>
                  <a:cubicBezTo>
                    <a:pt x="424" y="502"/>
                    <a:pt x="424" y="502"/>
                    <a:pt x="424" y="502"/>
                  </a:cubicBezTo>
                  <a:cubicBezTo>
                    <a:pt x="422" y="500"/>
                    <a:pt x="422" y="500"/>
                    <a:pt x="422" y="500"/>
                  </a:cubicBezTo>
                  <a:cubicBezTo>
                    <a:pt x="418" y="498"/>
                    <a:pt x="418" y="498"/>
                    <a:pt x="418" y="498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7" y="504"/>
                    <a:pt x="417" y="504"/>
                    <a:pt x="417" y="504"/>
                  </a:cubicBezTo>
                  <a:cubicBezTo>
                    <a:pt x="416" y="503"/>
                    <a:pt x="416" y="503"/>
                    <a:pt x="416" y="503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4" y="495"/>
                    <a:pt x="414" y="495"/>
                    <a:pt x="414" y="495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7" y="491"/>
                    <a:pt x="417" y="491"/>
                    <a:pt x="417" y="491"/>
                  </a:cubicBezTo>
                  <a:cubicBezTo>
                    <a:pt x="417" y="492"/>
                    <a:pt x="417" y="492"/>
                    <a:pt x="417" y="492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6" y="488"/>
                    <a:pt x="416" y="488"/>
                    <a:pt x="416" y="488"/>
                  </a:cubicBezTo>
                  <a:cubicBezTo>
                    <a:pt x="415" y="486"/>
                    <a:pt x="415" y="486"/>
                    <a:pt x="415" y="486"/>
                  </a:cubicBezTo>
                  <a:cubicBezTo>
                    <a:pt x="416" y="480"/>
                    <a:pt x="416" y="480"/>
                    <a:pt x="416" y="480"/>
                  </a:cubicBezTo>
                  <a:cubicBezTo>
                    <a:pt x="421" y="474"/>
                    <a:pt x="421" y="474"/>
                    <a:pt x="421" y="474"/>
                  </a:cubicBezTo>
                  <a:cubicBezTo>
                    <a:pt x="428" y="462"/>
                    <a:pt x="428" y="462"/>
                    <a:pt x="428" y="462"/>
                  </a:cubicBezTo>
                  <a:cubicBezTo>
                    <a:pt x="428" y="464"/>
                    <a:pt x="428" y="464"/>
                    <a:pt x="428" y="464"/>
                  </a:cubicBezTo>
                  <a:cubicBezTo>
                    <a:pt x="426" y="465"/>
                    <a:pt x="426" y="465"/>
                    <a:pt x="426" y="465"/>
                  </a:cubicBezTo>
                  <a:cubicBezTo>
                    <a:pt x="425" y="467"/>
                    <a:pt x="425" y="467"/>
                    <a:pt x="425" y="467"/>
                  </a:cubicBezTo>
                  <a:cubicBezTo>
                    <a:pt x="425" y="471"/>
                    <a:pt x="425" y="471"/>
                    <a:pt x="425" y="471"/>
                  </a:cubicBezTo>
                  <a:cubicBezTo>
                    <a:pt x="425" y="472"/>
                    <a:pt x="425" y="472"/>
                    <a:pt x="425" y="472"/>
                  </a:cubicBezTo>
                  <a:cubicBezTo>
                    <a:pt x="426" y="472"/>
                    <a:pt x="426" y="472"/>
                    <a:pt x="426" y="472"/>
                  </a:cubicBezTo>
                  <a:cubicBezTo>
                    <a:pt x="429" y="464"/>
                    <a:pt x="429" y="464"/>
                    <a:pt x="429" y="464"/>
                  </a:cubicBezTo>
                  <a:cubicBezTo>
                    <a:pt x="429" y="461"/>
                    <a:pt x="429" y="461"/>
                    <a:pt x="429" y="461"/>
                  </a:cubicBezTo>
                  <a:cubicBezTo>
                    <a:pt x="430" y="460"/>
                    <a:pt x="430" y="460"/>
                    <a:pt x="430" y="460"/>
                  </a:cubicBezTo>
                  <a:cubicBezTo>
                    <a:pt x="433" y="461"/>
                    <a:pt x="433" y="461"/>
                    <a:pt x="433" y="461"/>
                  </a:cubicBezTo>
                  <a:cubicBezTo>
                    <a:pt x="434" y="464"/>
                    <a:pt x="434" y="464"/>
                    <a:pt x="434" y="464"/>
                  </a:cubicBezTo>
                  <a:cubicBezTo>
                    <a:pt x="432" y="465"/>
                    <a:pt x="432" y="465"/>
                    <a:pt x="432" y="465"/>
                  </a:cubicBezTo>
                  <a:cubicBezTo>
                    <a:pt x="434" y="465"/>
                    <a:pt x="434" y="465"/>
                    <a:pt x="434" y="465"/>
                  </a:cubicBezTo>
                  <a:cubicBezTo>
                    <a:pt x="434" y="466"/>
                    <a:pt x="434" y="466"/>
                    <a:pt x="434" y="466"/>
                  </a:cubicBezTo>
                  <a:cubicBezTo>
                    <a:pt x="437" y="469"/>
                    <a:pt x="437" y="469"/>
                    <a:pt x="437" y="469"/>
                  </a:cubicBezTo>
                  <a:cubicBezTo>
                    <a:pt x="436" y="465"/>
                    <a:pt x="436" y="465"/>
                    <a:pt x="436" y="465"/>
                  </a:cubicBezTo>
                  <a:cubicBezTo>
                    <a:pt x="438" y="464"/>
                    <a:pt x="438" y="464"/>
                    <a:pt x="438" y="464"/>
                  </a:cubicBezTo>
                  <a:cubicBezTo>
                    <a:pt x="435" y="462"/>
                    <a:pt x="435" y="462"/>
                    <a:pt x="435" y="462"/>
                  </a:cubicBezTo>
                  <a:cubicBezTo>
                    <a:pt x="434" y="457"/>
                    <a:pt x="434" y="457"/>
                    <a:pt x="434" y="457"/>
                  </a:cubicBezTo>
                  <a:cubicBezTo>
                    <a:pt x="432" y="457"/>
                    <a:pt x="432" y="457"/>
                    <a:pt x="432" y="457"/>
                  </a:cubicBezTo>
                  <a:cubicBezTo>
                    <a:pt x="433" y="459"/>
                    <a:pt x="433" y="459"/>
                    <a:pt x="433" y="459"/>
                  </a:cubicBezTo>
                  <a:cubicBezTo>
                    <a:pt x="431" y="458"/>
                    <a:pt x="431" y="458"/>
                    <a:pt x="431" y="458"/>
                  </a:cubicBezTo>
                  <a:cubicBezTo>
                    <a:pt x="428" y="460"/>
                    <a:pt x="428" y="460"/>
                    <a:pt x="428" y="460"/>
                  </a:cubicBezTo>
                  <a:cubicBezTo>
                    <a:pt x="429" y="452"/>
                    <a:pt x="429" y="452"/>
                    <a:pt x="429" y="452"/>
                  </a:cubicBezTo>
                  <a:cubicBezTo>
                    <a:pt x="427" y="446"/>
                    <a:pt x="427" y="446"/>
                    <a:pt x="427" y="446"/>
                  </a:cubicBezTo>
                  <a:cubicBezTo>
                    <a:pt x="423" y="443"/>
                    <a:pt x="423" y="443"/>
                    <a:pt x="423" y="443"/>
                  </a:cubicBezTo>
                  <a:cubicBezTo>
                    <a:pt x="419" y="437"/>
                    <a:pt x="419" y="437"/>
                    <a:pt x="419" y="437"/>
                  </a:cubicBezTo>
                  <a:cubicBezTo>
                    <a:pt x="415" y="435"/>
                    <a:pt x="415" y="435"/>
                    <a:pt x="415" y="435"/>
                  </a:cubicBezTo>
                  <a:cubicBezTo>
                    <a:pt x="416" y="435"/>
                    <a:pt x="416" y="435"/>
                    <a:pt x="416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5" y="432"/>
                    <a:pt x="415" y="432"/>
                    <a:pt x="415" y="432"/>
                  </a:cubicBezTo>
                  <a:cubicBezTo>
                    <a:pt x="414" y="433"/>
                    <a:pt x="414" y="433"/>
                    <a:pt x="414" y="433"/>
                  </a:cubicBezTo>
                  <a:cubicBezTo>
                    <a:pt x="413" y="430"/>
                    <a:pt x="413" y="430"/>
                    <a:pt x="413" y="430"/>
                  </a:cubicBezTo>
                  <a:cubicBezTo>
                    <a:pt x="410" y="432"/>
                    <a:pt x="410" y="432"/>
                    <a:pt x="410" y="432"/>
                  </a:cubicBezTo>
                  <a:cubicBezTo>
                    <a:pt x="412" y="433"/>
                    <a:pt x="412" y="433"/>
                    <a:pt x="412" y="433"/>
                  </a:cubicBezTo>
                  <a:cubicBezTo>
                    <a:pt x="412" y="434"/>
                    <a:pt x="412" y="434"/>
                    <a:pt x="412" y="434"/>
                  </a:cubicBezTo>
                  <a:cubicBezTo>
                    <a:pt x="414" y="435"/>
                    <a:pt x="414" y="435"/>
                    <a:pt x="414" y="435"/>
                  </a:cubicBezTo>
                  <a:cubicBezTo>
                    <a:pt x="413" y="436"/>
                    <a:pt x="413" y="436"/>
                    <a:pt x="413" y="436"/>
                  </a:cubicBezTo>
                  <a:cubicBezTo>
                    <a:pt x="406" y="434"/>
                    <a:pt x="406" y="434"/>
                    <a:pt x="406" y="434"/>
                  </a:cubicBezTo>
                  <a:cubicBezTo>
                    <a:pt x="403" y="436"/>
                    <a:pt x="403" y="436"/>
                    <a:pt x="403" y="436"/>
                  </a:cubicBezTo>
                  <a:cubicBezTo>
                    <a:pt x="402" y="436"/>
                    <a:pt x="402" y="436"/>
                    <a:pt x="402" y="436"/>
                  </a:cubicBezTo>
                  <a:cubicBezTo>
                    <a:pt x="398" y="434"/>
                    <a:pt x="398" y="434"/>
                    <a:pt x="398" y="434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2" y="425"/>
                    <a:pt x="392" y="425"/>
                    <a:pt x="392" y="425"/>
                  </a:cubicBezTo>
                  <a:cubicBezTo>
                    <a:pt x="391" y="419"/>
                    <a:pt x="391" y="419"/>
                    <a:pt x="391" y="419"/>
                  </a:cubicBezTo>
                  <a:cubicBezTo>
                    <a:pt x="388" y="414"/>
                    <a:pt x="388" y="414"/>
                    <a:pt x="388" y="414"/>
                  </a:cubicBezTo>
                  <a:cubicBezTo>
                    <a:pt x="388" y="413"/>
                    <a:pt x="388" y="413"/>
                    <a:pt x="388" y="413"/>
                  </a:cubicBezTo>
                  <a:cubicBezTo>
                    <a:pt x="390" y="417"/>
                    <a:pt x="390" y="417"/>
                    <a:pt x="390" y="417"/>
                  </a:cubicBezTo>
                  <a:cubicBezTo>
                    <a:pt x="391" y="417"/>
                    <a:pt x="391" y="417"/>
                    <a:pt x="391" y="417"/>
                  </a:cubicBezTo>
                  <a:cubicBezTo>
                    <a:pt x="389" y="409"/>
                    <a:pt x="389" y="409"/>
                    <a:pt x="389" y="409"/>
                  </a:cubicBezTo>
                  <a:cubicBezTo>
                    <a:pt x="387" y="406"/>
                    <a:pt x="387" y="406"/>
                    <a:pt x="387" y="406"/>
                  </a:cubicBezTo>
                  <a:cubicBezTo>
                    <a:pt x="384" y="405"/>
                    <a:pt x="384" y="405"/>
                    <a:pt x="384" y="405"/>
                  </a:cubicBezTo>
                  <a:cubicBezTo>
                    <a:pt x="381" y="406"/>
                    <a:pt x="381" y="406"/>
                    <a:pt x="381" y="406"/>
                  </a:cubicBezTo>
                  <a:cubicBezTo>
                    <a:pt x="367" y="401"/>
                    <a:pt x="367" y="401"/>
                    <a:pt x="367" y="401"/>
                  </a:cubicBezTo>
                  <a:cubicBezTo>
                    <a:pt x="366" y="401"/>
                    <a:pt x="366" y="401"/>
                    <a:pt x="366" y="401"/>
                  </a:cubicBezTo>
                  <a:cubicBezTo>
                    <a:pt x="360" y="394"/>
                    <a:pt x="360" y="394"/>
                    <a:pt x="360" y="394"/>
                  </a:cubicBezTo>
                  <a:cubicBezTo>
                    <a:pt x="355" y="391"/>
                    <a:pt x="355" y="391"/>
                    <a:pt x="355" y="391"/>
                  </a:cubicBezTo>
                  <a:cubicBezTo>
                    <a:pt x="358" y="391"/>
                    <a:pt x="358" y="391"/>
                    <a:pt x="358" y="391"/>
                  </a:cubicBezTo>
                  <a:cubicBezTo>
                    <a:pt x="357" y="388"/>
                    <a:pt x="357" y="388"/>
                    <a:pt x="357" y="388"/>
                  </a:cubicBezTo>
                  <a:cubicBezTo>
                    <a:pt x="357" y="386"/>
                    <a:pt x="357" y="386"/>
                    <a:pt x="357" y="386"/>
                  </a:cubicBezTo>
                  <a:cubicBezTo>
                    <a:pt x="355" y="385"/>
                    <a:pt x="355" y="385"/>
                    <a:pt x="355" y="385"/>
                  </a:cubicBezTo>
                  <a:cubicBezTo>
                    <a:pt x="352" y="386"/>
                    <a:pt x="352" y="386"/>
                    <a:pt x="352" y="386"/>
                  </a:cubicBezTo>
                  <a:cubicBezTo>
                    <a:pt x="353" y="382"/>
                    <a:pt x="353" y="382"/>
                    <a:pt x="353" y="382"/>
                  </a:cubicBezTo>
                  <a:cubicBezTo>
                    <a:pt x="351" y="379"/>
                    <a:pt x="351" y="379"/>
                    <a:pt x="351" y="379"/>
                  </a:cubicBezTo>
                  <a:cubicBezTo>
                    <a:pt x="351" y="375"/>
                    <a:pt x="351" y="375"/>
                    <a:pt x="351" y="375"/>
                  </a:cubicBezTo>
                  <a:cubicBezTo>
                    <a:pt x="349" y="370"/>
                    <a:pt x="349" y="370"/>
                    <a:pt x="349" y="370"/>
                  </a:cubicBezTo>
                  <a:cubicBezTo>
                    <a:pt x="348" y="366"/>
                    <a:pt x="348" y="366"/>
                    <a:pt x="348" y="366"/>
                  </a:cubicBezTo>
                  <a:cubicBezTo>
                    <a:pt x="349" y="365"/>
                    <a:pt x="349" y="365"/>
                    <a:pt x="349" y="365"/>
                  </a:cubicBezTo>
                  <a:cubicBezTo>
                    <a:pt x="350" y="367"/>
                    <a:pt x="350" y="367"/>
                    <a:pt x="350" y="367"/>
                  </a:cubicBezTo>
                  <a:cubicBezTo>
                    <a:pt x="352" y="365"/>
                    <a:pt x="352" y="365"/>
                    <a:pt x="352" y="365"/>
                  </a:cubicBezTo>
                  <a:cubicBezTo>
                    <a:pt x="352" y="364"/>
                    <a:pt x="352" y="364"/>
                    <a:pt x="352" y="364"/>
                  </a:cubicBezTo>
                  <a:cubicBezTo>
                    <a:pt x="351" y="365"/>
                    <a:pt x="351" y="365"/>
                    <a:pt x="351" y="365"/>
                  </a:cubicBezTo>
                  <a:cubicBezTo>
                    <a:pt x="351" y="362"/>
                    <a:pt x="351" y="362"/>
                    <a:pt x="351" y="362"/>
                  </a:cubicBezTo>
                  <a:cubicBezTo>
                    <a:pt x="354" y="361"/>
                    <a:pt x="354" y="361"/>
                    <a:pt x="354" y="361"/>
                  </a:cubicBezTo>
                  <a:cubicBezTo>
                    <a:pt x="351" y="360"/>
                    <a:pt x="351" y="360"/>
                    <a:pt x="351" y="360"/>
                  </a:cubicBezTo>
                  <a:cubicBezTo>
                    <a:pt x="352" y="358"/>
                    <a:pt x="352" y="358"/>
                    <a:pt x="352" y="358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5"/>
                    <a:pt x="351" y="355"/>
                    <a:pt x="351" y="355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4"/>
                    <a:pt x="352" y="354"/>
                    <a:pt x="352" y="354"/>
                  </a:cubicBezTo>
                  <a:cubicBezTo>
                    <a:pt x="356" y="354"/>
                    <a:pt x="356" y="354"/>
                    <a:pt x="356" y="354"/>
                  </a:cubicBezTo>
                  <a:cubicBezTo>
                    <a:pt x="357" y="353"/>
                    <a:pt x="357" y="353"/>
                    <a:pt x="357" y="353"/>
                  </a:cubicBezTo>
                  <a:cubicBezTo>
                    <a:pt x="356" y="353"/>
                    <a:pt x="356" y="353"/>
                    <a:pt x="356" y="353"/>
                  </a:cubicBezTo>
                  <a:cubicBezTo>
                    <a:pt x="351" y="351"/>
                    <a:pt x="351" y="351"/>
                    <a:pt x="351" y="351"/>
                  </a:cubicBezTo>
                  <a:cubicBezTo>
                    <a:pt x="351" y="353"/>
                    <a:pt x="351" y="353"/>
                    <a:pt x="351" y="353"/>
                  </a:cubicBezTo>
                  <a:cubicBezTo>
                    <a:pt x="347" y="350"/>
                    <a:pt x="347" y="350"/>
                    <a:pt x="347" y="350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39" y="348"/>
                    <a:pt x="339" y="348"/>
                    <a:pt x="339" y="348"/>
                  </a:cubicBezTo>
                  <a:cubicBezTo>
                    <a:pt x="338" y="345"/>
                    <a:pt x="338" y="345"/>
                    <a:pt x="338" y="345"/>
                  </a:cubicBezTo>
                  <a:cubicBezTo>
                    <a:pt x="338" y="344"/>
                    <a:pt x="338" y="344"/>
                    <a:pt x="338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6" y="347"/>
                    <a:pt x="336" y="347"/>
                    <a:pt x="336" y="347"/>
                  </a:cubicBezTo>
                  <a:cubicBezTo>
                    <a:pt x="334" y="349"/>
                    <a:pt x="334" y="349"/>
                    <a:pt x="334" y="349"/>
                  </a:cubicBezTo>
                  <a:cubicBezTo>
                    <a:pt x="336" y="349"/>
                    <a:pt x="336" y="349"/>
                    <a:pt x="336" y="349"/>
                  </a:cubicBezTo>
                  <a:cubicBezTo>
                    <a:pt x="334" y="353"/>
                    <a:pt x="334" y="353"/>
                    <a:pt x="334" y="353"/>
                  </a:cubicBezTo>
                  <a:cubicBezTo>
                    <a:pt x="333" y="352"/>
                    <a:pt x="333" y="352"/>
                    <a:pt x="333" y="352"/>
                  </a:cubicBezTo>
                  <a:cubicBezTo>
                    <a:pt x="333" y="350"/>
                    <a:pt x="333" y="350"/>
                    <a:pt x="333" y="350"/>
                  </a:cubicBezTo>
                  <a:cubicBezTo>
                    <a:pt x="331" y="351"/>
                    <a:pt x="331" y="351"/>
                    <a:pt x="331" y="351"/>
                  </a:cubicBezTo>
                  <a:cubicBezTo>
                    <a:pt x="330" y="348"/>
                    <a:pt x="330" y="348"/>
                    <a:pt x="330" y="348"/>
                  </a:cubicBezTo>
                  <a:cubicBezTo>
                    <a:pt x="331" y="347"/>
                    <a:pt x="331" y="347"/>
                    <a:pt x="331" y="347"/>
                  </a:cubicBezTo>
                  <a:cubicBezTo>
                    <a:pt x="328" y="344"/>
                    <a:pt x="328" y="344"/>
                    <a:pt x="328" y="344"/>
                  </a:cubicBezTo>
                  <a:cubicBezTo>
                    <a:pt x="321" y="345"/>
                    <a:pt x="321" y="345"/>
                    <a:pt x="321" y="345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19" y="342"/>
                    <a:pt x="319" y="342"/>
                    <a:pt x="319" y="342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08" y="327"/>
                    <a:pt x="308" y="327"/>
                    <a:pt x="308" y="327"/>
                  </a:cubicBezTo>
                  <a:cubicBezTo>
                    <a:pt x="306" y="326"/>
                    <a:pt x="306" y="326"/>
                    <a:pt x="306" y="326"/>
                  </a:cubicBezTo>
                  <a:cubicBezTo>
                    <a:pt x="306" y="322"/>
                    <a:pt x="306" y="322"/>
                    <a:pt x="306" y="322"/>
                  </a:cubicBezTo>
                  <a:cubicBezTo>
                    <a:pt x="302" y="317"/>
                    <a:pt x="302" y="317"/>
                    <a:pt x="302" y="317"/>
                  </a:cubicBezTo>
                  <a:cubicBezTo>
                    <a:pt x="303" y="314"/>
                    <a:pt x="303" y="314"/>
                    <a:pt x="303" y="314"/>
                  </a:cubicBezTo>
                  <a:cubicBezTo>
                    <a:pt x="301" y="314"/>
                    <a:pt x="301" y="314"/>
                    <a:pt x="301" y="314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5" y="298"/>
                    <a:pt x="285" y="298"/>
                    <a:pt x="285" y="298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5"/>
                    <a:pt x="277" y="285"/>
                    <a:pt x="277" y="285"/>
                  </a:cubicBezTo>
                  <a:cubicBezTo>
                    <a:pt x="280" y="288"/>
                    <a:pt x="280" y="288"/>
                    <a:pt x="280" y="288"/>
                  </a:cubicBezTo>
                  <a:cubicBezTo>
                    <a:pt x="280" y="284"/>
                    <a:pt x="280" y="284"/>
                    <a:pt x="280" y="284"/>
                  </a:cubicBezTo>
                  <a:cubicBezTo>
                    <a:pt x="277" y="284"/>
                    <a:pt x="277" y="284"/>
                    <a:pt x="277" y="284"/>
                  </a:cubicBezTo>
                  <a:cubicBezTo>
                    <a:pt x="274" y="281"/>
                    <a:pt x="274" y="281"/>
                    <a:pt x="274" y="281"/>
                  </a:cubicBezTo>
                  <a:cubicBezTo>
                    <a:pt x="270" y="278"/>
                    <a:pt x="270" y="278"/>
                    <a:pt x="270" y="278"/>
                  </a:cubicBezTo>
                  <a:cubicBezTo>
                    <a:pt x="270" y="276"/>
                    <a:pt x="270" y="276"/>
                    <a:pt x="270" y="276"/>
                  </a:cubicBezTo>
                  <a:cubicBezTo>
                    <a:pt x="266" y="272"/>
                    <a:pt x="266" y="272"/>
                    <a:pt x="266" y="272"/>
                  </a:cubicBezTo>
                  <a:cubicBezTo>
                    <a:pt x="263" y="271"/>
                    <a:pt x="263" y="271"/>
                    <a:pt x="263" y="271"/>
                  </a:cubicBezTo>
                  <a:cubicBezTo>
                    <a:pt x="264" y="269"/>
                    <a:pt x="264" y="269"/>
                    <a:pt x="264" y="269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3" y="257"/>
                    <a:pt x="263" y="257"/>
                    <a:pt x="263" y="257"/>
                  </a:cubicBezTo>
                  <a:cubicBezTo>
                    <a:pt x="261" y="256"/>
                    <a:pt x="261" y="256"/>
                    <a:pt x="261" y="256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2" y="249"/>
                    <a:pt x="262" y="249"/>
                    <a:pt x="262" y="249"/>
                  </a:cubicBezTo>
                  <a:cubicBezTo>
                    <a:pt x="260" y="246"/>
                    <a:pt x="260" y="246"/>
                    <a:pt x="260" y="246"/>
                  </a:cubicBezTo>
                  <a:cubicBezTo>
                    <a:pt x="255" y="246"/>
                    <a:pt x="255" y="246"/>
                    <a:pt x="255" y="246"/>
                  </a:cubicBezTo>
                  <a:cubicBezTo>
                    <a:pt x="255" y="248"/>
                    <a:pt x="255" y="248"/>
                    <a:pt x="255" y="248"/>
                  </a:cubicBezTo>
                  <a:cubicBezTo>
                    <a:pt x="254" y="249"/>
                    <a:pt x="254" y="249"/>
                    <a:pt x="254" y="249"/>
                  </a:cubicBezTo>
                  <a:cubicBezTo>
                    <a:pt x="251" y="246"/>
                    <a:pt x="251" y="246"/>
                    <a:pt x="251" y="246"/>
                  </a:cubicBezTo>
                  <a:cubicBezTo>
                    <a:pt x="251" y="242"/>
                    <a:pt x="251" y="242"/>
                    <a:pt x="251" y="242"/>
                  </a:cubicBezTo>
                  <a:cubicBezTo>
                    <a:pt x="253" y="238"/>
                    <a:pt x="253" y="238"/>
                    <a:pt x="253" y="238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1" y="233"/>
                    <a:pt x="251" y="233"/>
                    <a:pt x="251" y="233"/>
                  </a:cubicBezTo>
                  <a:cubicBezTo>
                    <a:pt x="251" y="230"/>
                    <a:pt x="251" y="230"/>
                    <a:pt x="251" y="23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42" y="216"/>
                    <a:pt x="242" y="216"/>
                    <a:pt x="242" y="216"/>
                  </a:cubicBezTo>
                  <a:cubicBezTo>
                    <a:pt x="239" y="211"/>
                    <a:pt x="239" y="211"/>
                    <a:pt x="239" y="211"/>
                  </a:cubicBezTo>
                  <a:cubicBezTo>
                    <a:pt x="238" y="206"/>
                    <a:pt x="238" y="206"/>
                    <a:pt x="238" y="206"/>
                  </a:cubicBezTo>
                  <a:cubicBezTo>
                    <a:pt x="236" y="204"/>
                    <a:pt x="236" y="204"/>
                    <a:pt x="236" y="204"/>
                  </a:cubicBezTo>
                  <a:cubicBezTo>
                    <a:pt x="235" y="205"/>
                    <a:pt x="235" y="205"/>
                    <a:pt x="235" y="205"/>
                  </a:cubicBezTo>
                  <a:cubicBezTo>
                    <a:pt x="234" y="205"/>
                    <a:pt x="234" y="205"/>
                    <a:pt x="234" y="205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4" y="195"/>
                    <a:pt x="234" y="195"/>
                    <a:pt x="234" y="195"/>
                  </a:cubicBezTo>
                  <a:cubicBezTo>
                    <a:pt x="235" y="185"/>
                    <a:pt x="235" y="185"/>
                    <a:pt x="235" y="185"/>
                  </a:cubicBezTo>
                  <a:cubicBezTo>
                    <a:pt x="232" y="180"/>
                    <a:pt x="232" y="180"/>
                    <a:pt x="232" y="180"/>
                  </a:cubicBezTo>
                  <a:cubicBezTo>
                    <a:pt x="229" y="179"/>
                    <a:pt x="229" y="179"/>
                    <a:pt x="229" y="179"/>
                  </a:cubicBezTo>
                  <a:cubicBezTo>
                    <a:pt x="231" y="175"/>
                    <a:pt x="231" y="175"/>
                    <a:pt x="231" y="175"/>
                  </a:cubicBezTo>
                  <a:cubicBezTo>
                    <a:pt x="229" y="169"/>
                    <a:pt x="229" y="169"/>
                    <a:pt x="229" y="169"/>
                  </a:cubicBezTo>
                  <a:cubicBezTo>
                    <a:pt x="223" y="158"/>
                    <a:pt x="223" y="158"/>
                    <a:pt x="223" y="158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220" y="133"/>
                    <a:pt x="220" y="133"/>
                    <a:pt x="220" y="133"/>
                  </a:cubicBezTo>
                  <a:cubicBezTo>
                    <a:pt x="219" y="125"/>
                    <a:pt x="219" y="125"/>
                    <a:pt x="219" y="125"/>
                  </a:cubicBezTo>
                  <a:cubicBezTo>
                    <a:pt x="220" y="125"/>
                    <a:pt x="220" y="125"/>
                    <a:pt x="220" y="125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4" y="123"/>
                    <a:pt x="224" y="123"/>
                    <a:pt x="224" y="123"/>
                  </a:cubicBezTo>
                  <a:cubicBezTo>
                    <a:pt x="224" y="118"/>
                    <a:pt x="224" y="118"/>
                    <a:pt x="224" y="118"/>
                  </a:cubicBezTo>
                  <a:cubicBezTo>
                    <a:pt x="223" y="118"/>
                    <a:pt x="223" y="118"/>
                    <a:pt x="223" y="118"/>
                  </a:cubicBezTo>
                  <a:cubicBezTo>
                    <a:pt x="221" y="114"/>
                    <a:pt x="221" y="114"/>
                    <a:pt x="221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20" y="115"/>
                    <a:pt x="220" y="115"/>
                    <a:pt x="220" y="115"/>
                  </a:cubicBezTo>
                  <a:cubicBezTo>
                    <a:pt x="219" y="116"/>
                    <a:pt x="219" y="116"/>
                    <a:pt x="219" y="116"/>
                  </a:cubicBezTo>
                  <a:cubicBezTo>
                    <a:pt x="215" y="112"/>
                    <a:pt x="215" y="112"/>
                    <a:pt x="215" y="112"/>
                  </a:cubicBezTo>
                  <a:cubicBezTo>
                    <a:pt x="213" y="109"/>
                    <a:pt x="213" y="109"/>
                    <a:pt x="213" y="109"/>
                  </a:cubicBezTo>
                  <a:cubicBezTo>
                    <a:pt x="211" y="110"/>
                    <a:pt x="211" y="110"/>
                    <a:pt x="211" y="110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2" y="112"/>
                    <a:pt x="212" y="112"/>
                    <a:pt x="212" y="112"/>
                  </a:cubicBezTo>
                  <a:cubicBezTo>
                    <a:pt x="202" y="108"/>
                    <a:pt x="202" y="108"/>
                    <a:pt x="202" y="108"/>
                  </a:cubicBezTo>
                  <a:cubicBezTo>
                    <a:pt x="199" y="108"/>
                    <a:pt x="199" y="108"/>
                    <a:pt x="199" y="108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2" y="103"/>
                    <a:pt x="192" y="103"/>
                    <a:pt x="192" y="103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3" y="80"/>
                    <a:pt x="173" y="80"/>
                    <a:pt x="173" y="80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70" y="91"/>
                    <a:pt x="170" y="91"/>
                    <a:pt x="170" y="91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3" y="84"/>
                    <a:pt x="153" y="84"/>
                    <a:pt x="153" y="84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44" y="76"/>
                    <a:pt x="144" y="76"/>
                    <a:pt x="144" y="76"/>
                  </a:cubicBezTo>
                  <a:cubicBezTo>
                    <a:pt x="139" y="70"/>
                    <a:pt x="139" y="70"/>
                    <a:pt x="139" y="7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18" y="109"/>
                    <a:pt x="118" y="109"/>
                    <a:pt x="118" y="109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20"/>
                    <a:pt x="119" y="120"/>
                    <a:pt x="119" y="12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6" y="125"/>
                    <a:pt x="126" y="125"/>
                    <a:pt x="126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44"/>
                    <a:pt x="125" y="144"/>
                    <a:pt x="125" y="144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8" y="155"/>
                    <a:pt x="128" y="155"/>
                    <a:pt x="128" y="155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25" y="170"/>
                    <a:pt x="125" y="170"/>
                    <a:pt x="125" y="170"/>
                  </a:cubicBezTo>
                  <a:cubicBezTo>
                    <a:pt x="123" y="175"/>
                    <a:pt x="123" y="175"/>
                    <a:pt x="123" y="175"/>
                  </a:cubicBezTo>
                  <a:cubicBezTo>
                    <a:pt x="125" y="179"/>
                    <a:pt x="125" y="179"/>
                    <a:pt x="125" y="179"/>
                  </a:cubicBezTo>
                  <a:cubicBezTo>
                    <a:pt x="127" y="181"/>
                    <a:pt x="127" y="181"/>
                    <a:pt x="127" y="181"/>
                  </a:cubicBezTo>
                  <a:cubicBezTo>
                    <a:pt x="129" y="189"/>
                    <a:pt x="129" y="189"/>
                    <a:pt x="129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4" y="195"/>
                    <a:pt x="134" y="195"/>
                    <a:pt x="134" y="195"/>
                  </a:cubicBezTo>
                  <a:cubicBezTo>
                    <a:pt x="136" y="195"/>
                    <a:pt x="136" y="195"/>
                    <a:pt x="136" y="195"/>
                  </a:cubicBezTo>
                  <a:cubicBezTo>
                    <a:pt x="137" y="199"/>
                    <a:pt x="137" y="199"/>
                    <a:pt x="137" y="199"/>
                  </a:cubicBezTo>
                  <a:cubicBezTo>
                    <a:pt x="136" y="201"/>
                    <a:pt x="136" y="201"/>
                    <a:pt x="136" y="201"/>
                  </a:cubicBezTo>
                  <a:cubicBezTo>
                    <a:pt x="137" y="204"/>
                    <a:pt x="137" y="204"/>
                    <a:pt x="137" y="204"/>
                  </a:cubicBezTo>
                  <a:cubicBezTo>
                    <a:pt x="141" y="207"/>
                    <a:pt x="141" y="207"/>
                    <a:pt x="141" y="207"/>
                  </a:cubicBezTo>
                  <a:cubicBezTo>
                    <a:pt x="144" y="205"/>
                    <a:pt x="144" y="205"/>
                    <a:pt x="144" y="205"/>
                  </a:cubicBezTo>
                  <a:cubicBezTo>
                    <a:pt x="144" y="206"/>
                    <a:pt x="144" y="206"/>
                    <a:pt x="144" y="206"/>
                  </a:cubicBezTo>
                  <a:cubicBezTo>
                    <a:pt x="147" y="207"/>
                    <a:pt x="147" y="207"/>
                    <a:pt x="147" y="207"/>
                  </a:cubicBezTo>
                  <a:cubicBezTo>
                    <a:pt x="155" y="219"/>
                    <a:pt x="155" y="219"/>
                    <a:pt x="155" y="219"/>
                  </a:cubicBezTo>
                  <a:cubicBezTo>
                    <a:pt x="166" y="229"/>
                    <a:pt x="166" y="229"/>
                    <a:pt x="166" y="229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72" y="237"/>
                    <a:pt x="172" y="237"/>
                    <a:pt x="172" y="237"/>
                  </a:cubicBezTo>
                  <a:cubicBezTo>
                    <a:pt x="176" y="244"/>
                    <a:pt x="176" y="244"/>
                    <a:pt x="176" y="244"/>
                  </a:cubicBezTo>
                  <a:cubicBezTo>
                    <a:pt x="176" y="247"/>
                    <a:pt x="176" y="247"/>
                    <a:pt x="176" y="247"/>
                  </a:cubicBezTo>
                  <a:cubicBezTo>
                    <a:pt x="177" y="249"/>
                    <a:pt x="177" y="249"/>
                    <a:pt x="177" y="249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2" y="259"/>
                    <a:pt x="182" y="259"/>
                    <a:pt x="182" y="259"/>
                  </a:cubicBezTo>
                  <a:cubicBezTo>
                    <a:pt x="181" y="260"/>
                    <a:pt x="181" y="260"/>
                    <a:pt x="181" y="260"/>
                  </a:cubicBezTo>
                  <a:cubicBezTo>
                    <a:pt x="182" y="264"/>
                    <a:pt x="182" y="264"/>
                    <a:pt x="182" y="264"/>
                  </a:cubicBezTo>
                  <a:cubicBezTo>
                    <a:pt x="181" y="265"/>
                    <a:pt x="181" y="265"/>
                    <a:pt x="181" y="265"/>
                  </a:cubicBezTo>
                  <a:cubicBezTo>
                    <a:pt x="182" y="269"/>
                    <a:pt x="182" y="269"/>
                    <a:pt x="182" y="269"/>
                  </a:cubicBezTo>
                  <a:cubicBezTo>
                    <a:pt x="186" y="270"/>
                    <a:pt x="186" y="270"/>
                    <a:pt x="186" y="270"/>
                  </a:cubicBezTo>
                  <a:cubicBezTo>
                    <a:pt x="185" y="267"/>
                    <a:pt x="185" y="267"/>
                    <a:pt x="185" y="267"/>
                  </a:cubicBezTo>
                  <a:cubicBezTo>
                    <a:pt x="186" y="266"/>
                    <a:pt x="186" y="266"/>
                    <a:pt x="186" y="266"/>
                  </a:cubicBezTo>
                  <a:cubicBezTo>
                    <a:pt x="189" y="265"/>
                    <a:pt x="189" y="265"/>
                    <a:pt x="189" y="265"/>
                  </a:cubicBezTo>
                  <a:cubicBezTo>
                    <a:pt x="189" y="267"/>
                    <a:pt x="189" y="267"/>
                    <a:pt x="189" y="267"/>
                  </a:cubicBezTo>
                  <a:cubicBezTo>
                    <a:pt x="191" y="267"/>
                    <a:pt x="191" y="267"/>
                    <a:pt x="191" y="267"/>
                  </a:cubicBezTo>
                  <a:cubicBezTo>
                    <a:pt x="191" y="268"/>
                    <a:pt x="191" y="268"/>
                    <a:pt x="191" y="268"/>
                  </a:cubicBezTo>
                  <a:cubicBezTo>
                    <a:pt x="192" y="269"/>
                    <a:pt x="192" y="269"/>
                    <a:pt x="192" y="269"/>
                  </a:cubicBezTo>
                  <a:cubicBezTo>
                    <a:pt x="192" y="277"/>
                    <a:pt x="192" y="277"/>
                    <a:pt x="192" y="277"/>
                  </a:cubicBezTo>
                  <a:cubicBezTo>
                    <a:pt x="194" y="277"/>
                    <a:pt x="194" y="277"/>
                    <a:pt x="194" y="277"/>
                  </a:cubicBezTo>
                  <a:cubicBezTo>
                    <a:pt x="195" y="276"/>
                    <a:pt x="195" y="276"/>
                    <a:pt x="195" y="276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201" y="277"/>
                    <a:pt x="201" y="277"/>
                    <a:pt x="201" y="277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2"/>
                    <a:pt x="201" y="282"/>
                    <a:pt x="201" y="282"/>
                  </a:cubicBezTo>
                  <a:cubicBezTo>
                    <a:pt x="202" y="285"/>
                    <a:pt x="202" y="285"/>
                    <a:pt x="202" y="285"/>
                  </a:cubicBezTo>
                  <a:cubicBezTo>
                    <a:pt x="202" y="288"/>
                    <a:pt x="202" y="288"/>
                    <a:pt x="202" y="288"/>
                  </a:cubicBezTo>
                  <a:cubicBezTo>
                    <a:pt x="203" y="291"/>
                    <a:pt x="203" y="291"/>
                    <a:pt x="203" y="291"/>
                  </a:cubicBezTo>
                  <a:cubicBezTo>
                    <a:pt x="204" y="299"/>
                    <a:pt x="204" y="299"/>
                    <a:pt x="204" y="299"/>
                  </a:cubicBezTo>
                  <a:cubicBezTo>
                    <a:pt x="209" y="303"/>
                    <a:pt x="209" y="303"/>
                    <a:pt x="209" y="303"/>
                  </a:cubicBezTo>
                  <a:cubicBezTo>
                    <a:pt x="211" y="303"/>
                    <a:pt x="215" y="301"/>
                    <a:pt x="217" y="302"/>
                  </a:cubicBezTo>
                  <a:cubicBezTo>
                    <a:pt x="219" y="307"/>
                    <a:pt x="223" y="311"/>
                    <a:pt x="220" y="316"/>
                  </a:cubicBezTo>
                  <a:cubicBezTo>
                    <a:pt x="220" y="324"/>
                    <a:pt x="225" y="329"/>
                    <a:pt x="225" y="337"/>
                  </a:cubicBezTo>
                  <a:cubicBezTo>
                    <a:pt x="225" y="342"/>
                    <a:pt x="223" y="347"/>
                    <a:pt x="223" y="351"/>
                  </a:cubicBezTo>
                  <a:cubicBezTo>
                    <a:pt x="228" y="354"/>
                    <a:pt x="234" y="358"/>
                    <a:pt x="235" y="365"/>
                  </a:cubicBezTo>
                  <a:cubicBezTo>
                    <a:pt x="250" y="379"/>
                    <a:pt x="250" y="379"/>
                    <a:pt x="250" y="379"/>
                  </a:cubicBezTo>
                  <a:cubicBezTo>
                    <a:pt x="255" y="391"/>
                    <a:pt x="255" y="391"/>
                    <a:pt x="255" y="391"/>
                  </a:cubicBezTo>
                  <a:cubicBezTo>
                    <a:pt x="266" y="398"/>
                    <a:pt x="266" y="398"/>
                    <a:pt x="266" y="398"/>
                  </a:cubicBezTo>
                  <a:cubicBezTo>
                    <a:pt x="269" y="401"/>
                    <a:pt x="268" y="406"/>
                    <a:pt x="265" y="409"/>
                  </a:cubicBezTo>
                  <a:cubicBezTo>
                    <a:pt x="273" y="416"/>
                    <a:pt x="268" y="426"/>
                    <a:pt x="274" y="434"/>
                  </a:cubicBezTo>
                  <a:cubicBezTo>
                    <a:pt x="276" y="435"/>
                    <a:pt x="279" y="434"/>
                    <a:pt x="281" y="433"/>
                  </a:cubicBezTo>
                  <a:cubicBezTo>
                    <a:pt x="282" y="427"/>
                    <a:pt x="278" y="424"/>
                    <a:pt x="276" y="420"/>
                  </a:cubicBezTo>
                  <a:cubicBezTo>
                    <a:pt x="275" y="419"/>
                    <a:pt x="277" y="418"/>
                    <a:pt x="278" y="418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90" y="430"/>
                    <a:pt x="292" y="435"/>
                    <a:pt x="294" y="440"/>
                  </a:cubicBezTo>
                  <a:cubicBezTo>
                    <a:pt x="297" y="449"/>
                    <a:pt x="298" y="460"/>
                    <a:pt x="303" y="471"/>
                  </a:cubicBezTo>
                  <a:cubicBezTo>
                    <a:pt x="302" y="473"/>
                    <a:pt x="298" y="475"/>
                    <a:pt x="299" y="478"/>
                  </a:cubicBezTo>
                  <a:cubicBezTo>
                    <a:pt x="299" y="489"/>
                    <a:pt x="306" y="496"/>
                    <a:pt x="311" y="505"/>
                  </a:cubicBezTo>
                  <a:cubicBezTo>
                    <a:pt x="313" y="505"/>
                    <a:pt x="316" y="505"/>
                    <a:pt x="318" y="508"/>
                  </a:cubicBezTo>
                  <a:cubicBezTo>
                    <a:pt x="320" y="514"/>
                    <a:pt x="313" y="526"/>
                    <a:pt x="323" y="530"/>
                  </a:cubicBezTo>
                  <a:cubicBezTo>
                    <a:pt x="322" y="535"/>
                    <a:pt x="327" y="538"/>
                    <a:pt x="331" y="542"/>
                  </a:cubicBezTo>
                  <a:cubicBezTo>
                    <a:pt x="332" y="551"/>
                    <a:pt x="343" y="560"/>
                    <a:pt x="334" y="568"/>
                  </a:cubicBezTo>
                  <a:cubicBezTo>
                    <a:pt x="336" y="571"/>
                    <a:pt x="334" y="574"/>
                    <a:pt x="334" y="578"/>
                  </a:cubicBezTo>
                  <a:lnTo>
                    <a:pt x="283" y="578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3" name="Group 242"/>
          <p:cNvGrpSpPr/>
          <p:nvPr userDrawn="1"/>
        </p:nvGrpSpPr>
        <p:grpSpPr>
          <a:xfrm>
            <a:off x="-3544" y="-760167"/>
            <a:ext cx="8732520" cy="2243138"/>
            <a:chOff x="-20638" y="-760167"/>
            <a:chExt cx="8772526" cy="2243138"/>
          </a:xfrm>
        </p:grpSpPr>
        <p:sp>
          <p:nvSpPr>
            <p:cNvPr id="244" name="Freeform 163"/>
            <p:cNvSpPr>
              <a:spLocks/>
            </p:cNvSpPr>
            <p:nvPr userDrawn="1"/>
          </p:nvSpPr>
          <p:spPr bwMode="auto">
            <a:xfrm>
              <a:off x="104284" y="-760167"/>
              <a:ext cx="7769226" cy="2243138"/>
            </a:xfrm>
            <a:custGeom>
              <a:avLst/>
              <a:gdLst/>
              <a:ahLst/>
              <a:cxnLst>
                <a:cxn ang="0">
                  <a:pos x="116" y="332"/>
                </a:cxn>
                <a:cxn ang="0">
                  <a:pos x="282" y="493"/>
                </a:cxn>
                <a:cxn ang="0">
                  <a:pos x="275" y="524"/>
                </a:cxn>
                <a:cxn ang="0">
                  <a:pos x="334" y="566"/>
                </a:cxn>
                <a:cxn ang="0">
                  <a:pos x="337" y="621"/>
                </a:cxn>
                <a:cxn ang="0">
                  <a:pos x="2663" y="664"/>
                </a:cxn>
                <a:cxn ang="0">
                  <a:pos x="2761" y="762"/>
                </a:cxn>
                <a:cxn ang="0">
                  <a:pos x="2799" y="744"/>
                </a:cxn>
                <a:cxn ang="0">
                  <a:pos x="2794" y="731"/>
                </a:cxn>
                <a:cxn ang="0">
                  <a:pos x="2806" y="735"/>
                </a:cxn>
                <a:cxn ang="0">
                  <a:pos x="2817" y="750"/>
                </a:cxn>
                <a:cxn ang="0">
                  <a:pos x="2838" y="729"/>
                </a:cxn>
                <a:cxn ang="0">
                  <a:pos x="2830" y="746"/>
                </a:cxn>
                <a:cxn ang="0">
                  <a:pos x="2850" y="755"/>
                </a:cxn>
                <a:cxn ang="0">
                  <a:pos x="2898" y="766"/>
                </a:cxn>
                <a:cxn ang="0">
                  <a:pos x="2929" y="790"/>
                </a:cxn>
                <a:cxn ang="0">
                  <a:pos x="2999" y="781"/>
                </a:cxn>
                <a:cxn ang="0">
                  <a:pos x="3017" y="779"/>
                </a:cxn>
                <a:cxn ang="0">
                  <a:pos x="3135" y="783"/>
                </a:cxn>
                <a:cxn ang="0">
                  <a:pos x="3147" y="740"/>
                </a:cxn>
                <a:cxn ang="0">
                  <a:pos x="3177" y="742"/>
                </a:cxn>
                <a:cxn ang="0">
                  <a:pos x="3199" y="676"/>
                </a:cxn>
                <a:cxn ang="0">
                  <a:pos x="3208" y="709"/>
                </a:cxn>
                <a:cxn ang="0">
                  <a:pos x="3233" y="689"/>
                </a:cxn>
                <a:cxn ang="0">
                  <a:pos x="3272" y="656"/>
                </a:cxn>
                <a:cxn ang="0">
                  <a:pos x="3345" y="653"/>
                </a:cxn>
                <a:cxn ang="0">
                  <a:pos x="3387" y="673"/>
                </a:cxn>
                <a:cxn ang="0">
                  <a:pos x="3420" y="728"/>
                </a:cxn>
                <a:cxn ang="0">
                  <a:pos x="3516" y="724"/>
                </a:cxn>
                <a:cxn ang="0">
                  <a:pos x="3540" y="783"/>
                </a:cxn>
                <a:cxn ang="0">
                  <a:pos x="3580" y="839"/>
                </a:cxn>
                <a:cxn ang="0">
                  <a:pos x="3585" y="896"/>
                </a:cxn>
                <a:cxn ang="0">
                  <a:pos x="3644" y="905"/>
                </a:cxn>
                <a:cxn ang="0">
                  <a:pos x="3721" y="905"/>
                </a:cxn>
                <a:cxn ang="0">
                  <a:pos x="3778" y="893"/>
                </a:cxn>
                <a:cxn ang="0">
                  <a:pos x="3835" y="893"/>
                </a:cxn>
                <a:cxn ang="0">
                  <a:pos x="3875" y="894"/>
                </a:cxn>
                <a:cxn ang="0">
                  <a:pos x="3928" y="898"/>
                </a:cxn>
                <a:cxn ang="0">
                  <a:pos x="3958" y="918"/>
                </a:cxn>
                <a:cxn ang="0">
                  <a:pos x="4000" y="949"/>
                </a:cxn>
                <a:cxn ang="0">
                  <a:pos x="4016" y="981"/>
                </a:cxn>
                <a:cxn ang="0">
                  <a:pos x="4045" y="1006"/>
                </a:cxn>
                <a:cxn ang="0">
                  <a:pos x="4020" y="1019"/>
                </a:cxn>
                <a:cxn ang="0">
                  <a:pos x="3932" y="1028"/>
                </a:cxn>
                <a:cxn ang="0">
                  <a:pos x="3860" y="990"/>
                </a:cxn>
                <a:cxn ang="0">
                  <a:pos x="3906" y="1034"/>
                </a:cxn>
                <a:cxn ang="0">
                  <a:pos x="3893" y="1142"/>
                </a:cxn>
                <a:cxn ang="0">
                  <a:pos x="3866" y="1318"/>
                </a:cxn>
                <a:cxn ang="0">
                  <a:pos x="3870" y="1365"/>
                </a:cxn>
                <a:cxn ang="0">
                  <a:pos x="3910" y="1369"/>
                </a:cxn>
                <a:cxn ang="0">
                  <a:pos x="4029" y="1289"/>
                </a:cxn>
                <a:cxn ang="0">
                  <a:pos x="4058" y="1274"/>
                </a:cxn>
                <a:cxn ang="0">
                  <a:pos x="4135" y="1226"/>
                </a:cxn>
                <a:cxn ang="0">
                  <a:pos x="4144" y="1171"/>
                </a:cxn>
                <a:cxn ang="0">
                  <a:pos x="4174" y="1080"/>
                </a:cxn>
                <a:cxn ang="0">
                  <a:pos x="4284" y="1041"/>
                </a:cxn>
                <a:cxn ang="0">
                  <a:pos x="4298" y="1025"/>
                </a:cxn>
                <a:cxn ang="0">
                  <a:pos x="4278" y="1014"/>
                </a:cxn>
                <a:cxn ang="0">
                  <a:pos x="4337" y="990"/>
                </a:cxn>
                <a:cxn ang="0">
                  <a:pos x="4452" y="849"/>
                </a:cxn>
                <a:cxn ang="0">
                  <a:pos x="4537" y="729"/>
                </a:cxn>
                <a:cxn ang="0">
                  <a:pos x="4645" y="565"/>
                </a:cxn>
                <a:cxn ang="0">
                  <a:pos x="4857" y="75"/>
                </a:cxn>
              </a:cxnLst>
              <a:rect l="0" t="0" r="r" b="b"/>
              <a:pathLst>
                <a:path w="4894" h="1413">
                  <a:moveTo>
                    <a:pt x="130" y="108"/>
                  </a:moveTo>
                  <a:lnTo>
                    <a:pt x="130" y="110"/>
                  </a:lnTo>
                  <a:lnTo>
                    <a:pt x="123" y="119"/>
                  </a:lnTo>
                  <a:lnTo>
                    <a:pt x="116" y="119"/>
                  </a:lnTo>
                  <a:lnTo>
                    <a:pt x="101" y="128"/>
                  </a:lnTo>
                  <a:lnTo>
                    <a:pt x="99" y="136"/>
                  </a:lnTo>
                  <a:lnTo>
                    <a:pt x="103" y="141"/>
                  </a:lnTo>
                  <a:lnTo>
                    <a:pt x="101" y="145"/>
                  </a:lnTo>
                  <a:lnTo>
                    <a:pt x="103" y="148"/>
                  </a:lnTo>
                  <a:lnTo>
                    <a:pt x="108" y="152"/>
                  </a:lnTo>
                  <a:lnTo>
                    <a:pt x="116" y="154"/>
                  </a:lnTo>
                  <a:lnTo>
                    <a:pt x="119" y="152"/>
                  </a:lnTo>
                  <a:lnTo>
                    <a:pt x="132" y="150"/>
                  </a:lnTo>
                  <a:lnTo>
                    <a:pt x="136" y="154"/>
                  </a:lnTo>
                  <a:lnTo>
                    <a:pt x="125" y="154"/>
                  </a:lnTo>
                  <a:lnTo>
                    <a:pt x="119" y="156"/>
                  </a:lnTo>
                  <a:lnTo>
                    <a:pt x="117" y="159"/>
                  </a:lnTo>
                  <a:lnTo>
                    <a:pt x="119" y="165"/>
                  </a:lnTo>
                  <a:lnTo>
                    <a:pt x="117" y="170"/>
                  </a:lnTo>
                  <a:lnTo>
                    <a:pt x="127" y="183"/>
                  </a:lnTo>
                  <a:lnTo>
                    <a:pt x="132" y="194"/>
                  </a:lnTo>
                  <a:lnTo>
                    <a:pt x="130" y="202"/>
                  </a:lnTo>
                  <a:lnTo>
                    <a:pt x="127" y="189"/>
                  </a:lnTo>
                  <a:lnTo>
                    <a:pt x="116" y="172"/>
                  </a:lnTo>
                  <a:lnTo>
                    <a:pt x="116" y="165"/>
                  </a:lnTo>
                  <a:lnTo>
                    <a:pt x="114" y="158"/>
                  </a:lnTo>
                  <a:lnTo>
                    <a:pt x="101" y="154"/>
                  </a:lnTo>
                  <a:lnTo>
                    <a:pt x="94" y="159"/>
                  </a:lnTo>
                  <a:lnTo>
                    <a:pt x="88" y="161"/>
                  </a:lnTo>
                  <a:lnTo>
                    <a:pt x="84" y="161"/>
                  </a:lnTo>
                  <a:lnTo>
                    <a:pt x="79" y="163"/>
                  </a:lnTo>
                  <a:lnTo>
                    <a:pt x="75" y="165"/>
                  </a:lnTo>
                  <a:lnTo>
                    <a:pt x="75" y="176"/>
                  </a:lnTo>
                  <a:lnTo>
                    <a:pt x="68" y="176"/>
                  </a:lnTo>
                  <a:lnTo>
                    <a:pt x="64" y="174"/>
                  </a:lnTo>
                  <a:lnTo>
                    <a:pt x="61" y="178"/>
                  </a:lnTo>
                  <a:lnTo>
                    <a:pt x="57" y="180"/>
                  </a:lnTo>
                  <a:lnTo>
                    <a:pt x="62" y="172"/>
                  </a:lnTo>
                  <a:lnTo>
                    <a:pt x="70" y="174"/>
                  </a:lnTo>
                  <a:lnTo>
                    <a:pt x="72" y="172"/>
                  </a:lnTo>
                  <a:lnTo>
                    <a:pt x="72" y="167"/>
                  </a:lnTo>
                  <a:lnTo>
                    <a:pt x="64" y="167"/>
                  </a:lnTo>
                  <a:lnTo>
                    <a:pt x="57" y="176"/>
                  </a:lnTo>
                  <a:lnTo>
                    <a:pt x="51" y="187"/>
                  </a:lnTo>
                  <a:lnTo>
                    <a:pt x="44" y="185"/>
                  </a:lnTo>
                  <a:lnTo>
                    <a:pt x="35" y="189"/>
                  </a:lnTo>
                  <a:lnTo>
                    <a:pt x="31" y="200"/>
                  </a:lnTo>
                  <a:lnTo>
                    <a:pt x="29" y="209"/>
                  </a:lnTo>
                  <a:lnTo>
                    <a:pt x="28" y="216"/>
                  </a:lnTo>
                  <a:lnTo>
                    <a:pt x="31" y="222"/>
                  </a:lnTo>
                  <a:lnTo>
                    <a:pt x="29" y="225"/>
                  </a:lnTo>
                  <a:lnTo>
                    <a:pt x="31" y="227"/>
                  </a:lnTo>
                  <a:lnTo>
                    <a:pt x="29" y="235"/>
                  </a:lnTo>
                  <a:lnTo>
                    <a:pt x="39" y="236"/>
                  </a:lnTo>
                  <a:lnTo>
                    <a:pt x="40" y="240"/>
                  </a:lnTo>
                  <a:lnTo>
                    <a:pt x="31" y="238"/>
                  </a:lnTo>
                  <a:lnTo>
                    <a:pt x="31" y="240"/>
                  </a:lnTo>
                  <a:lnTo>
                    <a:pt x="35" y="244"/>
                  </a:lnTo>
                  <a:lnTo>
                    <a:pt x="40" y="246"/>
                  </a:lnTo>
                  <a:lnTo>
                    <a:pt x="46" y="240"/>
                  </a:lnTo>
                  <a:lnTo>
                    <a:pt x="48" y="238"/>
                  </a:lnTo>
                  <a:lnTo>
                    <a:pt x="48" y="233"/>
                  </a:lnTo>
                  <a:lnTo>
                    <a:pt x="53" y="225"/>
                  </a:lnTo>
                  <a:lnTo>
                    <a:pt x="57" y="227"/>
                  </a:lnTo>
                  <a:lnTo>
                    <a:pt x="59" y="225"/>
                  </a:lnTo>
                  <a:lnTo>
                    <a:pt x="59" y="224"/>
                  </a:lnTo>
                  <a:lnTo>
                    <a:pt x="53" y="222"/>
                  </a:lnTo>
                  <a:lnTo>
                    <a:pt x="46" y="216"/>
                  </a:lnTo>
                  <a:lnTo>
                    <a:pt x="61" y="220"/>
                  </a:lnTo>
                  <a:lnTo>
                    <a:pt x="62" y="213"/>
                  </a:lnTo>
                  <a:lnTo>
                    <a:pt x="68" y="213"/>
                  </a:lnTo>
                  <a:lnTo>
                    <a:pt x="73" y="203"/>
                  </a:lnTo>
                  <a:lnTo>
                    <a:pt x="75" y="205"/>
                  </a:lnTo>
                  <a:lnTo>
                    <a:pt x="70" y="214"/>
                  </a:lnTo>
                  <a:lnTo>
                    <a:pt x="64" y="214"/>
                  </a:lnTo>
                  <a:lnTo>
                    <a:pt x="61" y="224"/>
                  </a:lnTo>
                  <a:lnTo>
                    <a:pt x="62" y="225"/>
                  </a:lnTo>
                  <a:lnTo>
                    <a:pt x="68" y="224"/>
                  </a:lnTo>
                  <a:lnTo>
                    <a:pt x="70" y="222"/>
                  </a:lnTo>
                  <a:lnTo>
                    <a:pt x="75" y="225"/>
                  </a:lnTo>
                  <a:lnTo>
                    <a:pt x="92" y="227"/>
                  </a:lnTo>
                  <a:lnTo>
                    <a:pt x="95" y="231"/>
                  </a:lnTo>
                  <a:lnTo>
                    <a:pt x="119" y="238"/>
                  </a:lnTo>
                  <a:lnTo>
                    <a:pt x="125" y="235"/>
                  </a:lnTo>
                  <a:lnTo>
                    <a:pt x="125" y="224"/>
                  </a:lnTo>
                  <a:lnTo>
                    <a:pt x="127" y="233"/>
                  </a:lnTo>
                  <a:lnTo>
                    <a:pt x="125" y="238"/>
                  </a:lnTo>
                  <a:lnTo>
                    <a:pt x="123" y="238"/>
                  </a:lnTo>
                  <a:lnTo>
                    <a:pt x="121" y="242"/>
                  </a:lnTo>
                  <a:lnTo>
                    <a:pt x="117" y="242"/>
                  </a:lnTo>
                  <a:lnTo>
                    <a:pt x="110" y="238"/>
                  </a:lnTo>
                  <a:lnTo>
                    <a:pt x="101" y="236"/>
                  </a:lnTo>
                  <a:lnTo>
                    <a:pt x="88" y="231"/>
                  </a:lnTo>
                  <a:lnTo>
                    <a:pt x="66" y="229"/>
                  </a:lnTo>
                  <a:lnTo>
                    <a:pt x="55" y="229"/>
                  </a:lnTo>
                  <a:lnTo>
                    <a:pt x="53" y="233"/>
                  </a:lnTo>
                  <a:lnTo>
                    <a:pt x="51" y="240"/>
                  </a:lnTo>
                  <a:lnTo>
                    <a:pt x="48" y="244"/>
                  </a:lnTo>
                  <a:lnTo>
                    <a:pt x="48" y="246"/>
                  </a:lnTo>
                  <a:lnTo>
                    <a:pt x="44" y="246"/>
                  </a:lnTo>
                  <a:lnTo>
                    <a:pt x="35" y="253"/>
                  </a:lnTo>
                  <a:lnTo>
                    <a:pt x="31" y="253"/>
                  </a:lnTo>
                  <a:lnTo>
                    <a:pt x="26" y="255"/>
                  </a:lnTo>
                  <a:lnTo>
                    <a:pt x="26" y="258"/>
                  </a:lnTo>
                  <a:lnTo>
                    <a:pt x="40" y="262"/>
                  </a:lnTo>
                  <a:lnTo>
                    <a:pt x="50" y="260"/>
                  </a:lnTo>
                  <a:lnTo>
                    <a:pt x="51" y="262"/>
                  </a:lnTo>
                  <a:lnTo>
                    <a:pt x="46" y="266"/>
                  </a:lnTo>
                  <a:lnTo>
                    <a:pt x="62" y="271"/>
                  </a:lnTo>
                  <a:lnTo>
                    <a:pt x="72" y="269"/>
                  </a:lnTo>
                  <a:lnTo>
                    <a:pt x="79" y="264"/>
                  </a:lnTo>
                  <a:lnTo>
                    <a:pt x="75" y="271"/>
                  </a:lnTo>
                  <a:lnTo>
                    <a:pt x="66" y="273"/>
                  </a:lnTo>
                  <a:lnTo>
                    <a:pt x="55" y="273"/>
                  </a:lnTo>
                  <a:lnTo>
                    <a:pt x="51" y="269"/>
                  </a:lnTo>
                  <a:lnTo>
                    <a:pt x="40" y="266"/>
                  </a:lnTo>
                  <a:lnTo>
                    <a:pt x="26" y="268"/>
                  </a:lnTo>
                  <a:lnTo>
                    <a:pt x="22" y="269"/>
                  </a:lnTo>
                  <a:lnTo>
                    <a:pt x="20" y="277"/>
                  </a:lnTo>
                  <a:lnTo>
                    <a:pt x="22" y="280"/>
                  </a:lnTo>
                  <a:lnTo>
                    <a:pt x="26" y="282"/>
                  </a:lnTo>
                  <a:lnTo>
                    <a:pt x="28" y="284"/>
                  </a:lnTo>
                  <a:lnTo>
                    <a:pt x="26" y="288"/>
                  </a:lnTo>
                  <a:lnTo>
                    <a:pt x="28" y="288"/>
                  </a:lnTo>
                  <a:lnTo>
                    <a:pt x="40" y="288"/>
                  </a:lnTo>
                  <a:lnTo>
                    <a:pt x="42" y="291"/>
                  </a:lnTo>
                  <a:lnTo>
                    <a:pt x="40" y="291"/>
                  </a:lnTo>
                  <a:lnTo>
                    <a:pt x="35" y="302"/>
                  </a:lnTo>
                  <a:lnTo>
                    <a:pt x="39" y="306"/>
                  </a:lnTo>
                  <a:lnTo>
                    <a:pt x="42" y="306"/>
                  </a:lnTo>
                  <a:lnTo>
                    <a:pt x="42" y="308"/>
                  </a:lnTo>
                  <a:lnTo>
                    <a:pt x="40" y="310"/>
                  </a:lnTo>
                  <a:lnTo>
                    <a:pt x="42" y="313"/>
                  </a:lnTo>
                  <a:lnTo>
                    <a:pt x="48" y="313"/>
                  </a:lnTo>
                  <a:lnTo>
                    <a:pt x="48" y="317"/>
                  </a:lnTo>
                  <a:lnTo>
                    <a:pt x="53" y="317"/>
                  </a:lnTo>
                  <a:lnTo>
                    <a:pt x="55" y="323"/>
                  </a:lnTo>
                  <a:lnTo>
                    <a:pt x="62" y="326"/>
                  </a:lnTo>
                  <a:lnTo>
                    <a:pt x="68" y="334"/>
                  </a:lnTo>
                  <a:lnTo>
                    <a:pt x="79" y="328"/>
                  </a:lnTo>
                  <a:lnTo>
                    <a:pt x="68" y="324"/>
                  </a:lnTo>
                  <a:lnTo>
                    <a:pt x="61" y="317"/>
                  </a:lnTo>
                  <a:lnTo>
                    <a:pt x="66" y="317"/>
                  </a:lnTo>
                  <a:lnTo>
                    <a:pt x="70" y="323"/>
                  </a:lnTo>
                  <a:lnTo>
                    <a:pt x="81" y="324"/>
                  </a:lnTo>
                  <a:lnTo>
                    <a:pt x="83" y="326"/>
                  </a:lnTo>
                  <a:lnTo>
                    <a:pt x="84" y="323"/>
                  </a:lnTo>
                  <a:lnTo>
                    <a:pt x="86" y="323"/>
                  </a:lnTo>
                  <a:lnTo>
                    <a:pt x="95" y="332"/>
                  </a:lnTo>
                  <a:lnTo>
                    <a:pt x="99" y="334"/>
                  </a:lnTo>
                  <a:lnTo>
                    <a:pt x="101" y="332"/>
                  </a:lnTo>
                  <a:lnTo>
                    <a:pt x="108" y="332"/>
                  </a:lnTo>
                  <a:lnTo>
                    <a:pt x="112" y="328"/>
                  </a:lnTo>
                  <a:lnTo>
                    <a:pt x="112" y="319"/>
                  </a:lnTo>
                  <a:lnTo>
                    <a:pt x="116" y="313"/>
                  </a:lnTo>
                  <a:lnTo>
                    <a:pt x="116" y="323"/>
                  </a:lnTo>
                  <a:lnTo>
                    <a:pt x="117" y="328"/>
                  </a:lnTo>
                  <a:lnTo>
                    <a:pt x="134" y="335"/>
                  </a:lnTo>
                  <a:lnTo>
                    <a:pt x="139" y="334"/>
                  </a:lnTo>
                  <a:lnTo>
                    <a:pt x="139" y="335"/>
                  </a:lnTo>
                  <a:lnTo>
                    <a:pt x="134" y="337"/>
                  </a:lnTo>
                  <a:lnTo>
                    <a:pt x="116" y="334"/>
                  </a:lnTo>
                  <a:lnTo>
                    <a:pt x="116" y="332"/>
                  </a:lnTo>
                  <a:lnTo>
                    <a:pt x="108" y="335"/>
                  </a:lnTo>
                  <a:lnTo>
                    <a:pt x="106" y="339"/>
                  </a:lnTo>
                  <a:lnTo>
                    <a:pt x="110" y="343"/>
                  </a:lnTo>
                  <a:lnTo>
                    <a:pt x="116" y="343"/>
                  </a:lnTo>
                  <a:lnTo>
                    <a:pt x="121" y="341"/>
                  </a:lnTo>
                  <a:lnTo>
                    <a:pt x="132" y="343"/>
                  </a:lnTo>
                  <a:lnTo>
                    <a:pt x="132" y="345"/>
                  </a:lnTo>
                  <a:lnTo>
                    <a:pt x="138" y="343"/>
                  </a:lnTo>
                  <a:lnTo>
                    <a:pt x="134" y="348"/>
                  </a:lnTo>
                  <a:lnTo>
                    <a:pt x="134" y="354"/>
                  </a:lnTo>
                  <a:lnTo>
                    <a:pt x="138" y="356"/>
                  </a:lnTo>
                  <a:lnTo>
                    <a:pt x="147" y="354"/>
                  </a:lnTo>
                  <a:lnTo>
                    <a:pt x="145" y="357"/>
                  </a:lnTo>
                  <a:lnTo>
                    <a:pt x="130" y="361"/>
                  </a:lnTo>
                  <a:lnTo>
                    <a:pt x="128" y="363"/>
                  </a:lnTo>
                  <a:lnTo>
                    <a:pt x="130" y="367"/>
                  </a:lnTo>
                  <a:lnTo>
                    <a:pt x="143" y="367"/>
                  </a:lnTo>
                  <a:lnTo>
                    <a:pt x="147" y="365"/>
                  </a:lnTo>
                  <a:lnTo>
                    <a:pt x="150" y="365"/>
                  </a:lnTo>
                  <a:lnTo>
                    <a:pt x="152" y="368"/>
                  </a:lnTo>
                  <a:lnTo>
                    <a:pt x="158" y="368"/>
                  </a:lnTo>
                  <a:lnTo>
                    <a:pt x="167" y="370"/>
                  </a:lnTo>
                  <a:lnTo>
                    <a:pt x="172" y="363"/>
                  </a:lnTo>
                  <a:lnTo>
                    <a:pt x="176" y="363"/>
                  </a:lnTo>
                  <a:lnTo>
                    <a:pt x="178" y="361"/>
                  </a:lnTo>
                  <a:lnTo>
                    <a:pt x="174" y="357"/>
                  </a:lnTo>
                  <a:lnTo>
                    <a:pt x="176" y="352"/>
                  </a:lnTo>
                  <a:lnTo>
                    <a:pt x="183" y="350"/>
                  </a:lnTo>
                  <a:lnTo>
                    <a:pt x="187" y="350"/>
                  </a:lnTo>
                  <a:lnTo>
                    <a:pt x="189" y="346"/>
                  </a:lnTo>
                  <a:lnTo>
                    <a:pt x="187" y="343"/>
                  </a:lnTo>
                  <a:lnTo>
                    <a:pt x="185" y="324"/>
                  </a:lnTo>
                  <a:lnTo>
                    <a:pt x="191" y="334"/>
                  </a:lnTo>
                  <a:lnTo>
                    <a:pt x="193" y="346"/>
                  </a:lnTo>
                  <a:lnTo>
                    <a:pt x="187" y="356"/>
                  </a:lnTo>
                  <a:lnTo>
                    <a:pt x="180" y="354"/>
                  </a:lnTo>
                  <a:lnTo>
                    <a:pt x="180" y="365"/>
                  </a:lnTo>
                  <a:lnTo>
                    <a:pt x="172" y="368"/>
                  </a:lnTo>
                  <a:lnTo>
                    <a:pt x="169" y="374"/>
                  </a:lnTo>
                  <a:lnTo>
                    <a:pt x="167" y="374"/>
                  </a:lnTo>
                  <a:lnTo>
                    <a:pt x="167" y="372"/>
                  </a:lnTo>
                  <a:lnTo>
                    <a:pt x="160" y="372"/>
                  </a:lnTo>
                  <a:lnTo>
                    <a:pt x="152" y="374"/>
                  </a:lnTo>
                  <a:lnTo>
                    <a:pt x="143" y="370"/>
                  </a:lnTo>
                  <a:lnTo>
                    <a:pt x="139" y="372"/>
                  </a:lnTo>
                  <a:lnTo>
                    <a:pt x="125" y="368"/>
                  </a:lnTo>
                  <a:lnTo>
                    <a:pt x="125" y="374"/>
                  </a:lnTo>
                  <a:lnTo>
                    <a:pt x="127" y="376"/>
                  </a:lnTo>
                  <a:lnTo>
                    <a:pt x="147" y="374"/>
                  </a:lnTo>
                  <a:lnTo>
                    <a:pt x="150" y="376"/>
                  </a:lnTo>
                  <a:lnTo>
                    <a:pt x="147" y="378"/>
                  </a:lnTo>
                  <a:lnTo>
                    <a:pt x="130" y="378"/>
                  </a:lnTo>
                  <a:lnTo>
                    <a:pt x="128" y="379"/>
                  </a:lnTo>
                  <a:lnTo>
                    <a:pt x="128" y="385"/>
                  </a:lnTo>
                  <a:lnTo>
                    <a:pt x="123" y="381"/>
                  </a:lnTo>
                  <a:lnTo>
                    <a:pt x="119" y="381"/>
                  </a:lnTo>
                  <a:lnTo>
                    <a:pt x="119" y="383"/>
                  </a:lnTo>
                  <a:lnTo>
                    <a:pt x="130" y="389"/>
                  </a:lnTo>
                  <a:lnTo>
                    <a:pt x="134" y="389"/>
                  </a:lnTo>
                  <a:lnTo>
                    <a:pt x="136" y="392"/>
                  </a:lnTo>
                  <a:lnTo>
                    <a:pt x="145" y="394"/>
                  </a:lnTo>
                  <a:lnTo>
                    <a:pt x="154" y="392"/>
                  </a:lnTo>
                  <a:lnTo>
                    <a:pt x="156" y="389"/>
                  </a:lnTo>
                  <a:lnTo>
                    <a:pt x="163" y="392"/>
                  </a:lnTo>
                  <a:lnTo>
                    <a:pt x="158" y="394"/>
                  </a:lnTo>
                  <a:lnTo>
                    <a:pt x="163" y="403"/>
                  </a:lnTo>
                  <a:lnTo>
                    <a:pt x="171" y="401"/>
                  </a:lnTo>
                  <a:lnTo>
                    <a:pt x="171" y="396"/>
                  </a:lnTo>
                  <a:lnTo>
                    <a:pt x="176" y="392"/>
                  </a:lnTo>
                  <a:lnTo>
                    <a:pt x="182" y="379"/>
                  </a:lnTo>
                  <a:lnTo>
                    <a:pt x="189" y="374"/>
                  </a:lnTo>
                  <a:lnTo>
                    <a:pt x="193" y="374"/>
                  </a:lnTo>
                  <a:lnTo>
                    <a:pt x="189" y="378"/>
                  </a:lnTo>
                  <a:lnTo>
                    <a:pt x="185" y="379"/>
                  </a:lnTo>
                  <a:lnTo>
                    <a:pt x="182" y="383"/>
                  </a:lnTo>
                  <a:lnTo>
                    <a:pt x="180" y="389"/>
                  </a:lnTo>
                  <a:lnTo>
                    <a:pt x="180" y="394"/>
                  </a:lnTo>
                  <a:lnTo>
                    <a:pt x="174" y="401"/>
                  </a:lnTo>
                  <a:lnTo>
                    <a:pt x="187" y="403"/>
                  </a:lnTo>
                  <a:lnTo>
                    <a:pt x="193" y="396"/>
                  </a:lnTo>
                  <a:lnTo>
                    <a:pt x="194" y="400"/>
                  </a:lnTo>
                  <a:lnTo>
                    <a:pt x="193" y="403"/>
                  </a:lnTo>
                  <a:lnTo>
                    <a:pt x="196" y="407"/>
                  </a:lnTo>
                  <a:lnTo>
                    <a:pt x="202" y="403"/>
                  </a:lnTo>
                  <a:lnTo>
                    <a:pt x="200" y="407"/>
                  </a:lnTo>
                  <a:lnTo>
                    <a:pt x="204" y="414"/>
                  </a:lnTo>
                  <a:lnTo>
                    <a:pt x="209" y="412"/>
                  </a:lnTo>
                  <a:lnTo>
                    <a:pt x="213" y="405"/>
                  </a:lnTo>
                  <a:lnTo>
                    <a:pt x="218" y="403"/>
                  </a:lnTo>
                  <a:lnTo>
                    <a:pt x="220" y="400"/>
                  </a:lnTo>
                  <a:lnTo>
                    <a:pt x="224" y="400"/>
                  </a:lnTo>
                  <a:lnTo>
                    <a:pt x="227" y="396"/>
                  </a:lnTo>
                  <a:lnTo>
                    <a:pt x="227" y="398"/>
                  </a:lnTo>
                  <a:lnTo>
                    <a:pt x="231" y="394"/>
                  </a:lnTo>
                  <a:lnTo>
                    <a:pt x="231" y="389"/>
                  </a:lnTo>
                  <a:lnTo>
                    <a:pt x="235" y="381"/>
                  </a:lnTo>
                  <a:lnTo>
                    <a:pt x="235" y="379"/>
                  </a:lnTo>
                  <a:lnTo>
                    <a:pt x="231" y="378"/>
                  </a:lnTo>
                  <a:lnTo>
                    <a:pt x="231" y="374"/>
                  </a:lnTo>
                  <a:lnTo>
                    <a:pt x="229" y="372"/>
                  </a:lnTo>
                  <a:lnTo>
                    <a:pt x="237" y="368"/>
                  </a:lnTo>
                  <a:lnTo>
                    <a:pt x="240" y="363"/>
                  </a:lnTo>
                  <a:lnTo>
                    <a:pt x="244" y="357"/>
                  </a:lnTo>
                  <a:lnTo>
                    <a:pt x="246" y="359"/>
                  </a:lnTo>
                  <a:lnTo>
                    <a:pt x="248" y="365"/>
                  </a:lnTo>
                  <a:lnTo>
                    <a:pt x="244" y="367"/>
                  </a:lnTo>
                  <a:lnTo>
                    <a:pt x="238" y="372"/>
                  </a:lnTo>
                  <a:lnTo>
                    <a:pt x="235" y="374"/>
                  </a:lnTo>
                  <a:lnTo>
                    <a:pt x="240" y="383"/>
                  </a:lnTo>
                  <a:lnTo>
                    <a:pt x="237" y="389"/>
                  </a:lnTo>
                  <a:lnTo>
                    <a:pt x="233" y="398"/>
                  </a:lnTo>
                  <a:lnTo>
                    <a:pt x="235" y="400"/>
                  </a:lnTo>
                  <a:lnTo>
                    <a:pt x="231" y="403"/>
                  </a:lnTo>
                  <a:lnTo>
                    <a:pt x="227" y="403"/>
                  </a:lnTo>
                  <a:lnTo>
                    <a:pt x="224" y="409"/>
                  </a:lnTo>
                  <a:lnTo>
                    <a:pt x="216" y="409"/>
                  </a:lnTo>
                  <a:lnTo>
                    <a:pt x="213" y="422"/>
                  </a:lnTo>
                  <a:lnTo>
                    <a:pt x="209" y="423"/>
                  </a:lnTo>
                  <a:lnTo>
                    <a:pt x="209" y="427"/>
                  </a:lnTo>
                  <a:lnTo>
                    <a:pt x="211" y="429"/>
                  </a:lnTo>
                  <a:lnTo>
                    <a:pt x="213" y="425"/>
                  </a:lnTo>
                  <a:lnTo>
                    <a:pt x="216" y="425"/>
                  </a:lnTo>
                  <a:lnTo>
                    <a:pt x="220" y="416"/>
                  </a:lnTo>
                  <a:lnTo>
                    <a:pt x="222" y="423"/>
                  </a:lnTo>
                  <a:lnTo>
                    <a:pt x="220" y="429"/>
                  </a:lnTo>
                  <a:lnTo>
                    <a:pt x="229" y="433"/>
                  </a:lnTo>
                  <a:lnTo>
                    <a:pt x="237" y="429"/>
                  </a:lnTo>
                  <a:lnTo>
                    <a:pt x="244" y="422"/>
                  </a:lnTo>
                  <a:lnTo>
                    <a:pt x="253" y="423"/>
                  </a:lnTo>
                  <a:lnTo>
                    <a:pt x="266" y="422"/>
                  </a:lnTo>
                  <a:lnTo>
                    <a:pt x="271" y="418"/>
                  </a:lnTo>
                  <a:lnTo>
                    <a:pt x="273" y="420"/>
                  </a:lnTo>
                  <a:lnTo>
                    <a:pt x="266" y="425"/>
                  </a:lnTo>
                  <a:lnTo>
                    <a:pt x="255" y="427"/>
                  </a:lnTo>
                  <a:lnTo>
                    <a:pt x="249" y="425"/>
                  </a:lnTo>
                  <a:lnTo>
                    <a:pt x="246" y="427"/>
                  </a:lnTo>
                  <a:lnTo>
                    <a:pt x="242" y="431"/>
                  </a:lnTo>
                  <a:lnTo>
                    <a:pt x="238" y="433"/>
                  </a:lnTo>
                  <a:lnTo>
                    <a:pt x="244" y="438"/>
                  </a:lnTo>
                  <a:lnTo>
                    <a:pt x="246" y="445"/>
                  </a:lnTo>
                  <a:lnTo>
                    <a:pt x="242" y="453"/>
                  </a:lnTo>
                  <a:lnTo>
                    <a:pt x="238" y="456"/>
                  </a:lnTo>
                  <a:lnTo>
                    <a:pt x="238" y="458"/>
                  </a:lnTo>
                  <a:lnTo>
                    <a:pt x="235" y="460"/>
                  </a:lnTo>
                  <a:lnTo>
                    <a:pt x="237" y="464"/>
                  </a:lnTo>
                  <a:lnTo>
                    <a:pt x="233" y="469"/>
                  </a:lnTo>
                  <a:lnTo>
                    <a:pt x="233" y="475"/>
                  </a:lnTo>
                  <a:lnTo>
                    <a:pt x="224" y="462"/>
                  </a:lnTo>
                  <a:lnTo>
                    <a:pt x="226" y="473"/>
                  </a:lnTo>
                  <a:lnTo>
                    <a:pt x="229" y="480"/>
                  </a:lnTo>
                  <a:lnTo>
                    <a:pt x="238" y="489"/>
                  </a:lnTo>
                  <a:lnTo>
                    <a:pt x="242" y="493"/>
                  </a:lnTo>
                  <a:lnTo>
                    <a:pt x="242" y="500"/>
                  </a:lnTo>
                  <a:lnTo>
                    <a:pt x="248" y="506"/>
                  </a:lnTo>
                  <a:lnTo>
                    <a:pt x="255" y="506"/>
                  </a:lnTo>
                  <a:lnTo>
                    <a:pt x="260" y="511"/>
                  </a:lnTo>
                  <a:lnTo>
                    <a:pt x="262" y="506"/>
                  </a:lnTo>
                  <a:lnTo>
                    <a:pt x="268" y="508"/>
                  </a:lnTo>
                  <a:lnTo>
                    <a:pt x="275" y="508"/>
                  </a:lnTo>
                  <a:lnTo>
                    <a:pt x="277" y="504"/>
                  </a:lnTo>
                  <a:lnTo>
                    <a:pt x="281" y="502"/>
                  </a:lnTo>
                  <a:lnTo>
                    <a:pt x="279" y="499"/>
                  </a:lnTo>
                  <a:lnTo>
                    <a:pt x="282" y="493"/>
                  </a:lnTo>
                  <a:lnTo>
                    <a:pt x="284" y="495"/>
                  </a:lnTo>
                  <a:lnTo>
                    <a:pt x="282" y="499"/>
                  </a:lnTo>
                  <a:lnTo>
                    <a:pt x="284" y="502"/>
                  </a:lnTo>
                  <a:lnTo>
                    <a:pt x="282" y="506"/>
                  </a:lnTo>
                  <a:lnTo>
                    <a:pt x="284" y="508"/>
                  </a:lnTo>
                  <a:lnTo>
                    <a:pt x="288" y="506"/>
                  </a:lnTo>
                  <a:lnTo>
                    <a:pt x="290" y="506"/>
                  </a:lnTo>
                  <a:lnTo>
                    <a:pt x="292" y="502"/>
                  </a:lnTo>
                  <a:lnTo>
                    <a:pt x="288" y="495"/>
                  </a:lnTo>
                  <a:lnTo>
                    <a:pt x="288" y="484"/>
                  </a:lnTo>
                  <a:lnTo>
                    <a:pt x="301" y="480"/>
                  </a:lnTo>
                  <a:lnTo>
                    <a:pt x="306" y="475"/>
                  </a:lnTo>
                  <a:lnTo>
                    <a:pt x="301" y="469"/>
                  </a:lnTo>
                  <a:lnTo>
                    <a:pt x="295" y="464"/>
                  </a:lnTo>
                  <a:lnTo>
                    <a:pt x="293" y="458"/>
                  </a:lnTo>
                  <a:lnTo>
                    <a:pt x="306" y="469"/>
                  </a:lnTo>
                  <a:lnTo>
                    <a:pt x="310" y="478"/>
                  </a:lnTo>
                  <a:lnTo>
                    <a:pt x="304" y="482"/>
                  </a:lnTo>
                  <a:lnTo>
                    <a:pt x="299" y="482"/>
                  </a:lnTo>
                  <a:lnTo>
                    <a:pt x="290" y="488"/>
                  </a:lnTo>
                  <a:lnTo>
                    <a:pt x="290" y="493"/>
                  </a:lnTo>
                  <a:lnTo>
                    <a:pt x="295" y="495"/>
                  </a:lnTo>
                  <a:lnTo>
                    <a:pt x="295" y="500"/>
                  </a:lnTo>
                  <a:lnTo>
                    <a:pt x="293" y="508"/>
                  </a:lnTo>
                  <a:lnTo>
                    <a:pt x="288" y="511"/>
                  </a:lnTo>
                  <a:lnTo>
                    <a:pt x="288" y="511"/>
                  </a:lnTo>
                  <a:lnTo>
                    <a:pt x="290" y="513"/>
                  </a:lnTo>
                  <a:lnTo>
                    <a:pt x="290" y="515"/>
                  </a:lnTo>
                  <a:lnTo>
                    <a:pt x="290" y="515"/>
                  </a:lnTo>
                  <a:lnTo>
                    <a:pt x="292" y="519"/>
                  </a:lnTo>
                  <a:lnTo>
                    <a:pt x="292" y="519"/>
                  </a:lnTo>
                  <a:lnTo>
                    <a:pt x="293" y="521"/>
                  </a:lnTo>
                  <a:lnTo>
                    <a:pt x="293" y="522"/>
                  </a:lnTo>
                  <a:lnTo>
                    <a:pt x="293" y="522"/>
                  </a:lnTo>
                  <a:lnTo>
                    <a:pt x="295" y="522"/>
                  </a:lnTo>
                  <a:lnTo>
                    <a:pt x="297" y="522"/>
                  </a:lnTo>
                  <a:lnTo>
                    <a:pt x="297" y="522"/>
                  </a:lnTo>
                  <a:lnTo>
                    <a:pt x="299" y="521"/>
                  </a:lnTo>
                  <a:lnTo>
                    <a:pt x="301" y="521"/>
                  </a:lnTo>
                  <a:lnTo>
                    <a:pt x="301" y="521"/>
                  </a:lnTo>
                  <a:lnTo>
                    <a:pt x="303" y="517"/>
                  </a:lnTo>
                  <a:lnTo>
                    <a:pt x="303" y="51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7"/>
                  </a:lnTo>
                  <a:lnTo>
                    <a:pt x="304" y="517"/>
                  </a:lnTo>
                  <a:lnTo>
                    <a:pt x="303" y="517"/>
                  </a:lnTo>
                  <a:lnTo>
                    <a:pt x="303" y="519"/>
                  </a:lnTo>
                  <a:lnTo>
                    <a:pt x="303" y="519"/>
                  </a:lnTo>
                  <a:lnTo>
                    <a:pt x="303" y="521"/>
                  </a:lnTo>
                  <a:lnTo>
                    <a:pt x="303" y="521"/>
                  </a:lnTo>
                  <a:lnTo>
                    <a:pt x="301" y="521"/>
                  </a:lnTo>
                  <a:lnTo>
                    <a:pt x="299" y="522"/>
                  </a:lnTo>
                  <a:lnTo>
                    <a:pt x="299" y="522"/>
                  </a:lnTo>
                  <a:lnTo>
                    <a:pt x="297" y="522"/>
                  </a:lnTo>
                  <a:lnTo>
                    <a:pt x="295" y="524"/>
                  </a:lnTo>
                  <a:lnTo>
                    <a:pt x="295" y="526"/>
                  </a:lnTo>
                  <a:lnTo>
                    <a:pt x="295" y="526"/>
                  </a:lnTo>
                  <a:lnTo>
                    <a:pt x="293" y="526"/>
                  </a:lnTo>
                  <a:lnTo>
                    <a:pt x="293" y="526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32"/>
                  </a:lnTo>
                  <a:lnTo>
                    <a:pt x="293" y="532"/>
                  </a:lnTo>
                  <a:lnTo>
                    <a:pt x="295" y="532"/>
                  </a:lnTo>
                  <a:lnTo>
                    <a:pt x="299" y="532"/>
                  </a:lnTo>
                  <a:lnTo>
                    <a:pt x="301" y="530"/>
                  </a:lnTo>
                  <a:lnTo>
                    <a:pt x="303" y="530"/>
                  </a:lnTo>
                  <a:lnTo>
                    <a:pt x="306" y="532"/>
                  </a:lnTo>
                  <a:lnTo>
                    <a:pt x="308" y="530"/>
                  </a:lnTo>
                  <a:lnTo>
                    <a:pt x="308" y="530"/>
                  </a:lnTo>
                  <a:lnTo>
                    <a:pt x="310" y="530"/>
                  </a:lnTo>
                  <a:lnTo>
                    <a:pt x="310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4" y="530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7" y="526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0" y="532"/>
                  </a:lnTo>
                  <a:lnTo>
                    <a:pt x="308" y="532"/>
                  </a:lnTo>
                  <a:lnTo>
                    <a:pt x="304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1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7" y="535"/>
                  </a:lnTo>
                  <a:lnTo>
                    <a:pt x="295" y="535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9"/>
                  </a:lnTo>
                  <a:lnTo>
                    <a:pt x="295" y="539"/>
                  </a:lnTo>
                  <a:lnTo>
                    <a:pt x="295" y="541"/>
                  </a:lnTo>
                  <a:lnTo>
                    <a:pt x="295" y="541"/>
                  </a:lnTo>
                  <a:lnTo>
                    <a:pt x="295" y="543"/>
                  </a:lnTo>
                  <a:lnTo>
                    <a:pt x="295" y="543"/>
                  </a:lnTo>
                  <a:lnTo>
                    <a:pt x="295" y="544"/>
                  </a:lnTo>
                  <a:lnTo>
                    <a:pt x="295" y="544"/>
                  </a:lnTo>
                  <a:lnTo>
                    <a:pt x="295" y="546"/>
                  </a:lnTo>
                  <a:lnTo>
                    <a:pt x="295" y="546"/>
                  </a:lnTo>
                  <a:lnTo>
                    <a:pt x="295" y="548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3" y="550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6"/>
                  </a:lnTo>
                  <a:lnTo>
                    <a:pt x="292" y="546"/>
                  </a:lnTo>
                  <a:lnTo>
                    <a:pt x="292" y="546"/>
                  </a:lnTo>
                  <a:lnTo>
                    <a:pt x="292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3"/>
                  </a:lnTo>
                  <a:lnTo>
                    <a:pt x="293" y="543"/>
                  </a:lnTo>
                  <a:lnTo>
                    <a:pt x="293" y="541"/>
                  </a:lnTo>
                  <a:lnTo>
                    <a:pt x="293" y="541"/>
                  </a:lnTo>
                  <a:lnTo>
                    <a:pt x="293" y="539"/>
                  </a:lnTo>
                  <a:lnTo>
                    <a:pt x="293" y="539"/>
                  </a:lnTo>
                  <a:lnTo>
                    <a:pt x="292" y="535"/>
                  </a:lnTo>
                  <a:lnTo>
                    <a:pt x="292" y="535"/>
                  </a:lnTo>
                  <a:lnTo>
                    <a:pt x="292" y="530"/>
                  </a:lnTo>
                  <a:lnTo>
                    <a:pt x="292" y="528"/>
                  </a:lnTo>
                  <a:lnTo>
                    <a:pt x="292" y="526"/>
                  </a:lnTo>
                  <a:lnTo>
                    <a:pt x="290" y="522"/>
                  </a:lnTo>
                  <a:lnTo>
                    <a:pt x="290" y="519"/>
                  </a:lnTo>
                  <a:lnTo>
                    <a:pt x="290" y="517"/>
                  </a:lnTo>
                  <a:lnTo>
                    <a:pt x="288" y="517"/>
                  </a:lnTo>
                  <a:lnTo>
                    <a:pt x="288" y="515"/>
                  </a:lnTo>
                  <a:lnTo>
                    <a:pt x="286" y="513"/>
                  </a:lnTo>
                  <a:lnTo>
                    <a:pt x="286" y="513"/>
                  </a:lnTo>
                  <a:lnTo>
                    <a:pt x="284" y="511"/>
                  </a:lnTo>
                  <a:lnTo>
                    <a:pt x="284" y="513"/>
                  </a:lnTo>
                  <a:lnTo>
                    <a:pt x="281" y="515"/>
                  </a:lnTo>
                  <a:lnTo>
                    <a:pt x="279" y="517"/>
                  </a:lnTo>
                  <a:lnTo>
                    <a:pt x="277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2"/>
                  </a:lnTo>
                  <a:lnTo>
                    <a:pt x="277" y="535"/>
                  </a:lnTo>
                  <a:lnTo>
                    <a:pt x="277" y="537"/>
                  </a:lnTo>
                  <a:lnTo>
                    <a:pt x="279" y="537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41"/>
                  </a:lnTo>
                  <a:lnTo>
                    <a:pt x="281" y="541"/>
                  </a:lnTo>
                  <a:lnTo>
                    <a:pt x="281" y="541"/>
                  </a:lnTo>
                  <a:lnTo>
                    <a:pt x="281" y="543"/>
                  </a:lnTo>
                  <a:lnTo>
                    <a:pt x="279" y="543"/>
                  </a:lnTo>
                  <a:lnTo>
                    <a:pt x="279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8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48"/>
                  </a:lnTo>
                  <a:lnTo>
                    <a:pt x="286" y="548"/>
                  </a:lnTo>
                  <a:lnTo>
                    <a:pt x="288" y="548"/>
                  </a:lnTo>
                  <a:lnTo>
                    <a:pt x="288" y="550"/>
                  </a:lnTo>
                  <a:lnTo>
                    <a:pt x="288" y="550"/>
                  </a:lnTo>
                  <a:lnTo>
                    <a:pt x="290" y="550"/>
                  </a:lnTo>
                  <a:lnTo>
                    <a:pt x="290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5" y="552"/>
                  </a:lnTo>
                  <a:lnTo>
                    <a:pt x="295" y="552"/>
                  </a:lnTo>
                  <a:lnTo>
                    <a:pt x="295" y="554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7" y="555"/>
                  </a:lnTo>
                  <a:lnTo>
                    <a:pt x="297" y="557"/>
                  </a:lnTo>
                  <a:lnTo>
                    <a:pt x="299" y="557"/>
                  </a:lnTo>
                  <a:lnTo>
                    <a:pt x="299" y="557"/>
                  </a:lnTo>
                  <a:lnTo>
                    <a:pt x="301" y="557"/>
                  </a:lnTo>
                  <a:lnTo>
                    <a:pt x="303" y="559"/>
                  </a:lnTo>
                  <a:lnTo>
                    <a:pt x="303" y="561"/>
                  </a:lnTo>
                  <a:lnTo>
                    <a:pt x="306" y="561"/>
                  </a:lnTo>
                  <a:lnTo>
                    <a:pt x="306" y="563"/>
                  </a:lnTo>
                  <a:lnTo>
                    <a:pt x="306" y="563"/>
                  </a:lnTo>
                  <a:lnTo>
                    <a:pt x="308" y="565"/>
                  </a:lnTo>
                  <a:lnTo>
                    <a:pt x="310" y="566"/>
                  </a:lnTo>
                  <a:lnTo>
                    <a:pt x="312" y="566"/>
                  </a:lnTo>
                  <a:lnTo>
                    <a:pt x="312" y="565"/>
                  </a:lnTo>
                  <a:lnTo>
                    <a:pt x="312" y="565"/>
                  </a:lnTo>
                  <a:lnTo>
                    <a:pt x="314" y="565"/>
                  </a:lnTo>
                  <a:lnTo>
                    <a:pt x="315" y="563"/>
                  </a:lnTo>
                  <a:lnTo>
                    <a:pt x="315" y="561"/>
                  </a:lnTo>
                  <a:lnTo>
                    <a:pt x="315" y="561"/>
                  </a:lnTo>
                  <a:lnTo>
                    <a:pt x="315" y="557"/>
                  </a:lnTo>
                  <a:lnTo>
                    <a:pt x="317" y="555"/>
                  </a:lnTo>
                  <a:lnTo>
                    <a:pt x="317" y="554"/>
                  </a:lnTo>
                  <a:lnTo>
                    <a:pt x="317" y="552"/>
                  </a:lnTo>
                  <a:lnTo>
                    <a:pt x="317" y="552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23" y="548"/>
                  </a:lnTo>
                  <a:lnTo>
                    <a:pt x="326" y="548"/>
                  </a:lnTo>
                  <a:lnTo>
                    <a:pt x="326" y="548"/>
                  </a:lnTo>
                  <a:lnTo>
                    <a:pt x="326" y="546"/>
                  </a:lnTo>
                  <a:lnTo>
                    <a:pt x="328" y="546"/>
                  </a:lnTo>
                  <a:lnTo>
                    <a:pt x="330" y="546"/>
                  </a:lnTo>
                  <a:lnTo>
                    <a:pt x="332" y="546"/>
                  </a:lnTo>
                  <a:lnTo>
                    <a:pt x="334" y="546"/>
                  </a:lnTo>
                  <a:lnTo>
                    <a:pt x="334" y="544"/>
                  </a:lnTo>
                  <a:lnTo>
                    <a:pt x="336" y="544"/>
                  </a:lnTo>
                  <a:lnTo>
                    <a:pt x="337" y="543"/>
                  </a:lnTo>
                  <a:lnTo>
                    <a:pt x="337" y="539"/>
                  </a:lnTo>
                  <a:lnTo>
                    <a:pt x="337" y="539"/>
                  </a:lnTo>
                  <a:lnTo>
                    <a:pt x="337" y="537"/>
                  </a:lnTo>
                  <a:lnTo>
                    <a:pt x="337" y="537"/>
                  </a:lnTo>
                  <a:lnTo>
                    <a:pt x="337" y="535"/>
                  </a:lnTo>
                  <a:lnTo>
                    <a:pt x="339" y="535"/>
                  </a:lnTo>
                  <a:lnTo>
                    <a:pt x="339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3" y="535"/>
                  </a:lnTo>
                  <a:lnTo>
                    <a:pt x="343" y="535"/>
                  </a:lnTo>
                  <a:lnTo>
                    <a:pt x="345" y="533"/>
                  </a:lnTo>
                  <a:lnTo>
                    <a:pt x="345" y="533"/>
                  </a:lnTo>
                  <a:lnTo>
                    <a:pt x="345" y="532"/>
                  </a:lnTo>
                  <a:lnTo>
                    <a:pt x="347" y="532"/>
                  </a:lnTo>
                  <a:lnTo>
                    <a:pt x="347" y="530"/>
                  </a:lnTo>
                  <a:lnTo>
                    <a:pt x="347" y="530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6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30"/>
                  </a:lnTo>
                  <a:lnTo>
                    <a:pt x="348" y="530"/>
                  </a:lnTo>
                  <a:lnTo>
                    <a:pt x="347" y="532"/>
                  </a:lnTo>
                  <a:lnTo>
                    <a:pt x="347" y="532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5" y="537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1" y="539"/>
                  </a:lnTo>
                  <a:lnTo>
                    <a:pt x="341" y="539"/>
                  </a:lnTo>
                  <a:lnTo>
                    <a:pt x="341" y="541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8"/>
                  </a:lnTo>
                  <a:lnTo>
                    <a:pt x="339" y="548"/>
                  </a:lnTo>
                  <a:lnTo>
                    <a:pt x="337" y="548"/>
                  </a:lnTo>
                  <a:lnTo>
                    <a:pt x="337" y="550"/>
                  </a:lnTo>
                  <a:lnTo>
                    <a:pt x="337" y="550"/>
                  </a:lnTo>
                  <a:lnTo>
                    <a:pt x="336" y="552"/>
                  </a:lnTo>
                  <a:lnTo>
                    <a:pt x="334" y="554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9"/>
                  </a:lnTo>
                  <a:lnTo>
                    <a:pt x="336" y="561"/>
                  </a:lnTo>
                  <a:lnTo>
                    <a:pt x="334" y="561"/>
                  </a:lnTo>
                  <a:lnTo>
                    <a:pt x="334" y="561"/>
                  </a:lnTo>
                  <a:lnTo>
                    <a:pt x="336" y="565"/>
                  </a:lnTo>
                  <a:lnTo>
                    <a:pt x="334" y="565"/>
                  </a:lnTo>
                  <a:lnTo>
                    <a:pt x="334" y="565"/>
                  </a:lnTo>
                  <a:lnTo>
                    <a:pt x="334" y="566"/>
                  </a:lnTo>
                  <a:lnTo>
                    <a:pt x="334" y="566"/>
                  </a:lnTo>
                  <a:lnTo>
                    <a:pt x="332" y="568"/>
                  </a:lnTo>
                  <a:lnTo>
                    <a:pt x="332" y="568"/>
                  </a:lnTo>
                  <a:lnTo>
                    <a:pt x="332" y="570"/>
                  </a:lnTo>
                  <a:lnTo>
                    <a:pt x="332" y="570"/>
                  </a:lnTo>
                  <a:lnTo>
                    <a:pt x="328" y="572"/>
                  </a:lnTo>
                  <a:lnTo>
                    <a:pt x="328" y="572"/>
                  </a:lnTo>
                  <a:lnTo>
                    <a:pt x="328" y="574"/>
                  </a:lnTo>
                  <a:lnTo>
                    <a:pt x="330" y="576"/>
                  </a:lnTo>
                  <a:lnTo>
                    <a:pt x="332" y="576"/>
                  </a:lnTo>
                  <a:lnTo>
                    <a:pt x="334" y="576"/>
                  </a:lnTo>
                  <a:lnTo>
                    <a:pt x="334" y="577"/>
                  </a:lnTo>
                  <a:lnTo>
                    <a:pt x="334" y="577"/>
                  </a:lnTo>
                  <a:lnTo>
                    <a:pt x="337" y="577"/>
                  </a:lnTo>
                  <a:lnTo>
                    <a:pt x="339" y="579"/>
                  </a:lnTo>
                  <a:lnTo>
                    <a:pt x="343" y="579"/>
                  </a:lnTo>
                  <a:lnTo>
                    <a:pt x="345" y="581"/>
                  </a:lnTo>
                  <a:lnTo>
                    <a:pt x="347" y="581"/>
                  </a:lnTo>
                  <a:lnTo>
                    <a:pt x="350" y="583"/>
                  </a:lnTo>
                  <a:lnTo>
                    <a:pt x="350" y="583"/>
                  </a:lnTo>
                  <a:lnTo>
                    <a:pt x="352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6" y="581"/>
                  </a:lnTo>
                  <a:lnTo>
                    <a:pt x="358" y="581"/>
                  </a:lnTo>
                  <a:lnTo>
                    <a:pt x="358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4"/>
                  </a:lnTo>
                  <a:lnTo>
                    <a:pt x="363" y="572"/>
                  </a:lnTo>
                  <a:lnTo>
                    <a:pt x="363" y="570"/>
                  </a:lnTo>
                  <a:lnTo>
                    <a:pt x="363" y="570"/>
                  </a:lnTo>
                  <a:lnTo>
                    <a:pt x="363" y="568"/>
                  </a:lnTo>
                  <a:lnTo>
                    <a:pt x="363" y="565"/>
                  </a:lnTo>
                  <a:lnTo>
                    <a:pt x="365" y="565"/>
                  </a:lnTo>
                  <a:lnTo>
                    <a:pt x="365" y="566"/>
                  </a:lnTo>
                  <a:lnTo>
                    <a:pt x="365" y="566"/>
                  </a:lnTo>
                  <a:lnTo>
                    <a:pt x="365" y="572"/>
                  </a:lnTo>
                  <a:lnTo>
                    <a:pt x="365" y="574"/>
                  </a:lnTo>
                  <a:lnTo>
                    <a:pt x="363" y="576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81"/>
                  </a:lnTo>
                  <a:lnTo>
                    <a:pt x="363" y="581"/>
                  </a:lnTo>
                  <a:lnTo>
                    <a:pt x="361" y="581"/>
                  </a:lnTo>
                  <a:lnTo>
                    <a:pt x="361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9"/>
                  </a:lnTo>
                  <a:lnTo>
                    <a:pt x="359" y="581"/>
                  </a:lnTo>
                  <a:lnTo>
                    <a:pt x="358" y="583"/>
                  </a:lnTo>
                  <a:lnTo>
                    <a:pt x="358" y="583"/>
                  </a:lnTo>
                  <a:lnTo>
                    <a:pt x="358" y="585"/>
                  </a:lnTo>
                  <a:lnTo>
                    <a:pt x="358" y="585"/>
                  </a:lnTo>
                  <a:lnTo>
                    <a:pt x="361" y="585"/>
                  </a:lnTo>
                  <a:lnTo>
                    <a:pt x="363" y="587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59" y="588"/>
                  </a:lnTo>
                  <a:lnTo>
                    <a:pt x="359" y="588"/>
                  </a:lnTo>
                  <a:lnTo>
                    <a:pt x="359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6" y="585"/>
                  </a:lnTo>
                  <a:lnTo>
                    <a:pt x="352" y="585"/>
                  </a:lnTo>
                  <a:lnTo>
                    <a:pt x="352" y="585"/>
                  </a:lnTo>
                  <a:lnTo>
                    <a:pt x="348" y="585"/>
                  </a:lnTo>
                  <a:lnTo>
                    <a:pt x="343" y="583"/>
                  </a:lnTo>
                  <a:lnTo>
                    <a:pt x="343" y="583"/>
                  </a:lnTo>
                  <a:lnTo>
                    <a:pt x="341" y="583"/>
                  </a:lnTo>
                  <a:lnTo>
                    <a:pt x="341" y="583"/>
                  </a:lnTo>
                  <a:lnTo>
                    <a:pt x="341" y="581"/>
                  </a:lnTo>
                  <a:lnTo>
                    <a:pt x="341" y="581"/>
                  </a:lnTo>
                  <a:lnTo>
                    <a:pt x="339" y="581"/>
                  </a:lnTo>
                  <a:lnTo>
                    <a:pt x="339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3"/>
                  </a:lnTo>
                  <a:lnTo>
                    <a:pt x="337" y="583"/>
                  </a:lnTo>
                  <a:lnTo>
                    <a:pt x="339" y="583"/>
                  </a:lnTo>
                  <a:lnTo>
                    <a:pt x="339" y="585"/>
                  </a:lnTo>
                  <a:lnTo>
                    <a:pt x="339" y="585"/>
                  </a:lnTo>
                  <a:lnTo>
                    <a:pt x="337" y="585"/>
                  </a:lnTo>
                  <a:lnTo>
                    <a:pt x="336" y="585"/>
                  </a:lnTo>
                  <a:lnTo>
                    <a:pt x="336" y="583"/>
                  </a:lnTo>
                  <a:lnTo>
                    <a:pt x="334" y="583"/>
                  </a:lnTo>
                  <a:lnTo>
                    <a:pt x="334" y="583"/>
                  </a:lnTo>
                  <a:lnTo>
                    <a:pt x="332" y="583"/>
                  </a:lnTo>
                  <a:lnTo>
                    <a:pt x="332" y="583"/>
                  </a:lnTo>
                  <a:lnTo>
                    <a:pt x="330" y="583"/>
                  </a:lnTo>
                  <a:lnTo>
                    <a:pt x="330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5"/>
                  </a:lnTo>
                  <a:lnTo>
                    <a:pt x="328" y="587"/>
                  </a:lnTo>
                  <a:lnTo>
                    <a:pt x="330" y="587"/>
                  </a:lnTo>
                  <a:lnTo>
                    <a:pt x="330" y="587"/>
                  </a:lnTo>
                  <a:lnTo>
                    <a:pt x="330" y="588"/>
                  </a:lnTo>
                  <a:lnTo>
                    <a:pt x="332" y="588"/>
                  </a:lnTo>
                  <a:lnTo>
                    <a:pt x="332" y="590"/>
                  </a:lnTo>
                  <a:lnTo>
                    <a:pt x="334" y="592"/>
                  </a:lnTo>
                  <a:lnTo>
                    <a:pt x="336" y="592"/>
                  </a:lnTo>
                  <a:lnTo>
                    <a:pt x="336" y="592"/>
                  </a:lnTo>
                  <a:lnTo>
                    <a:pt x="336" y="594"/>
                  </a:lnTo>
                  <a:lnTo>
                    <a:pt x="337" y="594"/>
                  </a:lnTo>
                  <a:lnTo>
                    <a:pt x="337" y="594"/>
                  </a:lnTo>
                  <a:lnTo>
                    <a:pt x="339" y="596"/>
                  </a:lnTo>
                  <a:lnTo>
                    <a:pt x="347" y="603"/>
                  </a:lnTo>
                  <a:lnTo>
                    <a:pt x="347" y="603"/>
                  </a:lnTo>
                  <a:lnTo>
                    <a:pt x="345" y="603"/>
                  </a:lnTo>
                  <a:lnTo>
                    <a:pt x="345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7"/>
                  </a:lnTo>
                  <a:lnTo>
                    <a:pt x="343" y="607"/>
                  </a:lnTo>
                  <a:lnTo>
                    <a:pt x="341" y="607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39" y="609"/>
                  </a:lnTo>
                  <a:lnTo>
                    <a:pt x="339" y="610"/>
                  </a:lnTo>
                  <a:lnTo>
                    <a:pt x="339" y="610"/>
                  </a:lnTo>
                  <a:lnTo>
                    <a:pt x="337" y="610"/>
                  </a:lnTo>
                  <a:lnTo>
                    <a:pt x="337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6" y="614"/>
                  </a:lnTo>
                  <a:lnTo>
                    <a:pt x="336" y="614"/>
                  </a:lnTo>
                  <a:lnTo>
                    <a:pt x="337" y="614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6" y="623"/>
                  </a:lnTo>
                  <a:lnTo>
                    <a:pt x="336" y="625"/>
                  </a:lnTo>
                  <a:lnTo>
                    <a:pt x="337" y="625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1"/>
                  </a:lnTo>
                  <a:lnTo>
                    <a:pt x="341" y="621"/>
                  </a:lnTo>
                  <a:lnTo>
                    <a:pt x="341" y="620"/>
                  </a:lnTo>
                  <a:lnTo>
                    <a:pt x="339" y="618"/>
                  </a:lnTo>
                  <a:lnTo>
                    <a:pt x="341" y="618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3" y="616"/>
                  </a:lnTo>
                  <a:lnTo>
                    <a:pt x="343" y="614"/>
                  </a:lnTo>
                  <a:lnTo>
                    <a:pt x="343" y="614"/>
                  </a:lnTo>
                  <a:lnTo>
                    <a:pt x="345" y="614"/>
                  </a:lnTo>
                  <a:lnTo>
                    <a:pt x="347" y="614"/>
                  </a:lnTo>
                  <a:lnTo>
                    <a:pt x="348" y="614"/>
                  </a:lnTo>
                  <a:lnTo>
                    <a:pt x="348" y="614"/>
                  </a:lnTo>
                  <a:lnTo>
                    <a:pt x="350" y="614"/>
                  </a:lnTo>
                  <a:lnTo>
                    <a:pt x="350" y="614"/>
                  </a:lnTo>
                  <a:lnTo>
                    <a:pt x="352" y="614"/>
                  </a:lnTo>
                  <a:lnTo>
                    <a:pt x="352" y="614"/>
                  </a:lnTo>
                  <a:lnTo>
                    <a:pt x="354" y="612"/>
                  </a:lnTo>
                  <a:lnTo>
                    <a:pt x="354" y="612"/>
                  </a:lnTo>
                  <a:lnTo>
                    <a:pt x="354" y="614"/>
                  </a:lnTo>
                  <a:lnTo>
                    <a:pt x="356" y="614"/>
                  </a:lnTo>
                  <a:lnTo>
                    <a:pt x="356" y="614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8" y="612"/>
                  </a:lnTo>
                  <a:lnTo>
                    <a:pt x="358" y="614"/>
                  </a:lnTo>
                  <a:lnTo>
                    <a:pt x="359" y="614"/>
                  </a:lnTo>
                  <a:lnTo>
                    <a:pt x="359" y="614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8"/>
                  </a:lnTo>
                  <a:lnTo>
                    <a:pt x="359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8" y="621"/>
                  </a:lnTo>
                  <a:lnTo>
                    <a:pt x="358" y="621"/>
                  </a:lnTo>
                  <a:lnTo>
                    <a:pt x="359" y="621"/>
                  </a:lnTo>
                  <a:lnTo>
                    <a:pt x="359" y="621"/>
                  </a:lnTo>
                  <a:lnTo>
                    <a:pt x="361" y="623"/>
                  </a:lnTo>
                  <a:lnTo>
                    <a:pt x="361" y="623"/>
                  </a:lnTo>
                  <a:lnTo>
                    <a:pt x="363" y="623"/>
                  </a:lnTo>
                  <a:lnTo>
                    <a:pt x="363" y="623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98" y="632"/>
                  </a:lnTo>
                  <a:lnTo>
                    <a:pt x="403" y="634"/>
                  </a:lnTo>
                  <a:lnTo>
                    <a:pt x="431" y="638"/>
                  </a:lnTo>
                  <a:lnTo>
                    <a:pt x="466" y="645"/>
                  </a:lnTo>
                  <a:lnTo>
                    <a:pt x="499" y="651"/>
                  </a:lnTo>
                  <a:lnTo>
                    <a:pt x="519" y="654"/>
                  </a:lnTo>
                  <a:lnTo>
                    <a:pt x="554" y="660"/>
                  </a:lnTo>
                  <a:lnTo>
                    <a:pt x="598" y="667"/>
                  </a:lnTo>
                  <a:lnTo>
                    <a:pt x="638" y="673"/>
                  </a:lnTo>
                  <a:lnTo>
                    <a:pt x="686" y="680"/>
                  </a:lnTo>
                  <a:lnTo>
                    <a:pt x="737" y="687"/>
                  </a:lnTo>
                  <a:lnTo>
                    <a:pt x="801" y="697"/>
                  </a:lnTo>
                  <a:lnTo>
                    <a:pt x="834" y="702"/>
                  </a:lnTo>
                  <a:lnTo>
                    <a:pt x="915" y="711"/>
                  </a:lnTo>
                  <a:lnTo>
                    <a:pt x="1023" y="724"/>
                  </a:lnTo>
                  <a:lnTo>
                    <a:pt x="1078" y="729"/>
                  </a:lnTo>
                  <a:lnTo>
                    <a:pt x="1116" y="733"/>
                  </a:lnTo>
                  <a:lnTo>
                    <a:pt x="1234" y="744"/>
                  </a:lnTo>
                  <a:lnTo>
                    <a:pt x="1309" y="748"/>
                  </a:lnTo>
                  <a:lnTo>
                    <a:pt x="1353" y="751"/>
                  </a:lnTo>
                  <a:lnTo>
                    <a:pt x="1415" y="755"/>
                  </a:lnTo>
                  <a:lnTo>
                    <a:pt x="1457" y="757"/>
                  </a:lnTo>
                  <a:lnTo>
                    <a:pt x="1529" y="761"/>
                  </a:lnTo>
                  <a:lnTo>
                    <a:pt x="1560" y="762"/>
                  </a:lnTo>
                  <a:lnTo>
                    <a:pt x="1633" y="764"/>
                  </a:lnTo>
                  <a:lnTo>
                    <a:pt x="1633" y="764"/>
                  </a:lnTo>
                  <a:lnTo>
                    <a:pt x="1648" y="764"/>
                  </a:lnTo>
                  <a:lnTo>
                    <a:pt x="1650" y="764"/>
                  </a:lnTo>
                  <a:lnTo>
                    <a:pt x="1681" y="766"/>
                  </a:lnTo>
                  <a:lnTo>
                    <a:pt x="1705" y="766"/>
                  </a:lnTo>
                  <a:lnTo>
                    <a:pt x="1738" y="766"/>
                  </a:lnTo>
                  <a:lnTo>
                    <a:pt x="1826" y="766"/>
                  </a:lnTo>
                  <a:lnTo>
                    <a:pt x="1908" y="766"/>
                  </a:lnTo>
                  <a:lnTo>
                    <a:pt x="1963" y="766"/>
                  </a:lnTo>
                  <a:lnTo>
                    <a:pt x="2002" y="766"/>
                  </a:lnTo>
                  <a:lnTo>
                    <a:pt x="2031" y="764"/>
                  </a:lnTo>
                  <a:lnTo>
                    <a:pt x="2077" y="764"/>
                  </a:lnTo>
                  <a:lnTo>
                    <a:pt x="2121" y="762"/>
                  </a:lnTo>
                  <a:lnTo>
                    <a:pt x="2132" y="762"/>
                  </a:lnTo>
                  <a:lnTo>
                    <a:pt x="2218" y="759"/>
                  </a:lnTo>
                  <a:lnTo>
                    <a:pt x="2231" y="759"/>
                  </a:lnTo>
                  <a:lnTo>
                    <a:pt x="2242" y="757"/>
                  </a:lnTo>
                  <a:lnTo>
                    <a:pt x="2284" y="755"/>
                  </a:lnTo>
                  <a:lnTo>
                    <a:pt x="2330" y="753"/>
                  </a:lnTo>
                  <a:lnTo>
                    <a:pt x="2414" y="748"/>
                  </a:lnTo>
                  <a:lnTo>
                    <a:pt x="2416" y="748"/>
                  </a:lnTo>
                  <a:lnTo>
                    <a:pt x="2420" y="748"/>
                  </a:lnTo>
                  <a:lnTo>
                    <a:pt x="2475" y="744"/>
                  </a:lnTo>
                  <a:lnTo>
                    <a:pt x="2475" y="742"/>
                  </a:lnTo>
                  <a:lnTo>
                    <a:pt x="2544" y="737"/>
                  </a:lnTo>
                  <a:lnTo>
                    <a:pt x="2638" y="728"/>
                  </a:lnTo>
                  <a:lnTo>
                    <a:pt x="2640" y="728"/>
                  </a:lnTo>
                  <a:lnTo>
                    <a:pt x="2640" y="726"/>
                  </a:lnTo>
                  <a:lnTo>
                    <a:pt x="2636" y="724"/>
                  </a:lnTo>
                  <a:lnTo>
                    <a:pt x="2634" y="720"/>
                  </a:lnTo>
                  <a:lnTo>
                    <a:pt x="2634" y="715"/>
                  </a:lnTo>
                  <a:lnTo>
                    <a:pt x="2636" y="709"/>
                  </a:lnTo>
                  <a:lnTo>
                    <a:pt x="2640" y="708"/>
                  </a:lnTo>
                  <a:lnTo>
                    <a:pt x="2643" y="708"/>
                  </a:lnTo>
                  <a:lnTo>
                    <a:pt x="2645" y="708"/>
                  </a:lnTo>
                  <a:lnTo>
                    <a:pt x="2643" y="682"/>
                  </a:lnTo>
                  <a:lnTo>
                    <a:pt x="2645" y="682"/>
                  </a:lnTo>
                  <a:lnTo>
                    <a:pt x="2647" y="684"/>
                  </a:lnTo>
                  <a:lnTo>
                    <a:pt x="2649" y="684"/>
                  </a:lnTo>
                  <a:lnTo>
                    <a:pt x="2649" y="684"/>
                  </a:lnTo>
                  <a:lnTo>
                    <a:pt x="2654" y="682"/>
                  </a:lnTo>
                  <a:lnTo>
                    <a:pt x="2658" y="678"/>
                  </a:lnTo>
                  <a:lnTo>
                    <a:pt x="2660" y="680"/>
                  </a:lnTo>
                  <a:lnTo>
                    <a:pt x="2662" y="678"/>
                  </a:lnTo>
                  <a:lnTo>
                    <a:pt x="2662" y="675"/>
                  </a:lnTo>
                  <a:lnTo>
                    <a:pt x="2660" y="675"/>
                  </a:lnTo>
                  <a:lnTo>
                    <a:pt x="2662" y="669"/>
                  </a:lnTo>
                  <a:lnTo>
                    <a:pt x="2665" y="669"/>
                  </a:lnTo>
                  <a:lnTo>
                    <a:pt x="2665" y="667"/>
                  </a:lnTo>
                  <a:lnTo>
                    <a:pt x="2663" y="664"/>
                  </a:lnTo>
                  <a:lnTo>
                    <a:pt x="2667" y="662"/>
                  </a:lnTo>
                  <a:lnTo>
                    <a:pt x="2671" y="662"/>
                  </a:lnTo>
                  <a:lnTo>
                    <a:pt x="2678" y="658"/>
                  </a:lnTo>
                  <a:lnTo>
                    <a:pt x="2684" y="647"/>
                  </a:lnTo>
                  <a:lnTo>
                    <a:pt x="2680" y="645"/>
                  </a:lnTo>
                  <a:lnTo>
                    <a:pt x="2673" y="649"/>
                  </a:lnTo>
                  <a:lnTo>
                    <a:pt x="2671" y="653"/>
                  </a:lnTo>
                  <a:lnTo>
                    <a:pt x="2663" y="656"/>
                  </a:lnTo>
                  <a:lnTo>
                    <a:pt x="2665" y="660"/>
                  </a:lnTo>
                  <a:lnTo>
                    <a:pt x="2658" y="664"/>
                  </a:lnTo>
                  <a:lnTo>
                    <a:pt x="2656" y="667"/>
                  </a:lnTo>
                  <a:lnTo>
                    <a:pt x="2643" y="675"/>
                  </a:lnTo>
                  <a:lnTo>
                    <a:pt x="2640" y="671"/>
                  </a:lnTo>
                  <a:lnTo>
                    <a:pt x="2645" y="662"/>
                  </a:lnTo>
                  <a:lnTo>
                    <a:pt x="2643" y="658"/>
                  </a:lnTo>
                  <a:lnTo>
                    <a:pt x="2638" y="656"/>
                  </a:lnTo>
                  <a:lnTo>
                    <a:pt x="2638" y="654"/>
                  </a:lnTo>
                  <a:lnTo>
                    <a:pt x="2643" y="649"/>
                  </a:lnTo>
                  <a:lnTo>
                    <a:pt x="2647" y="651"/>
                  </a:lnTo>
                  <a:lnTo>
                    <a:pt x="2656" y="651"/>
                  </a:lnTo>
                  <a:lnTo>
                    <a:pt x="2652" y="656"/>
                  </a:lnTo>
                  <a:lnTo>
                    <a:pt x="2654" y="658"/>
                  </a:lnTo>
                  <a:lnTo>
                    <a:pt x="2662" y="656"/>
                  </a:lnTo>
                  <a:lnTo>
                    <a:pt x="2663" y="654"/>
                  </a:lnTo>
                  <a:lnTo>
                    <a:pt x="2667" y="649"/>
                  </a:lnTo>
                  <a:lnTo>
                    <a:pt x="2667" y="647"/>
                  </a:lnTo>
                  <a:lnTo>
                    <a:pt x="2660" y="647"/>
                  </a:lnTo>
                  <a:lnTo>
                    <a:pt x="2665" y="642"/>
                  </a:lnTo>
                  <a:lnTo>
                    <a:pt x="2678" y="638"/>
                  </a:lnTo>
                  <a:lnTo>
                    <a:pt x="2691" y="638"/>
                  </a:lnTo>
                  <a:lnTo>
                    <a:pt x="2691" y="636"/>
                  </a:lnTo>
                  <a:lnTo>
                    <a:pt x="2685" y="632"/>
                  </a:lnTo>
                  <a:lnTo>
                    <a:pt x="2687" y="627"/>
                  </a:lnTo>
                  <a:lnTo>
                    <a:pt x="2682" y="620"/>
                  </a:lnTo>
                  <a:lnTo>
                    <a:pt x="2682" y="618"/>
                  </a:lnTo>
                  <a:lnTo>
                    <a:pt x="2678" y="616"/>
                  </a:lnTo>
                  <a:lnTo>
                    <a:pt x="2671" y="610"/>
                  </a:lnTo>
                  <a:lnTo>
                    <a:pt x="2673" y="605"/>
                  </a:lnTo>
                  <a:lnTo>
                    <a:pt x="2678" y="601"/>
                  </a:lnTo>
                  <a:lnTo>
                    <a:pt x="2684" y="605"/>
                  </a:lnTo>
                  <a:lnTo>
                    <a:pt x="2687" y="612"/>
                  </a:lnTo>
                  <a:lnTo>
                    <a:pt x="2685" y="618"/>
                  </a:lnTo>
                  <a:lnTo>
                    <a:pt x="2689" y="621"/>
                  </a:lnTo>
                  <a:lnTo>
                    <a:pt x="2691" y="627"/>
                  </a:lnTo>
                  <a:lnTo>
                    <a:pt x="2695" y="634"/>
                  </a:lnTo>
                  <a:lnTo>
                    <a:pt x="2696" y="634"/>
                  </a:lnTo>
                  <a:lnTo>
                    <a:pt x="2700" y="632"/>
                  </a:lnTo>
                  <a:lnTo>
                    <a:pt x="2704" y="634"/>
                  </a:lnTo>
                  <a:lnTo>
                    <a:pt x="2706" y="632"/>
                  </a:lnTo>
                  <a:lnTo>
                    <a:pt x="2707" y="636"/>
                  </a:lnTo>
                  <a:lnTo>
                    <a:pt x="2711" y="636"/>
                  </a:lnTo>
                  <a:lnTo>
                    <a:pt x="2707" y="642"/>
                  </a:lnTo>
                  <a:lnTo>
                    <a:pt x="2702" y="645"/>
                  </a:lnTo>
                  <a:lnTo>
                    <a:pt x="2713" y="649"/>
                  </a:lnTo>
                  <a:lnTo>
                    <a:pt x="2702" y="649"/>
                  </a:lnTo>
                  <a:lnTo>
                    <a:pt x="2700" y="651"/>
                  </a:lnTo>
                  <a:lnTo>
                    <a:pt x="2707" y="656"/>
                  </a:lnTo>
                  <a:lnTo>
                    <a:pt x="2709" y="660"/>
                  </a:lnTo>
                  <a:lnTo>
                    <a:pt x="2717" y="660"/>
                  </a:lnTo>
                  <a:lnTo>
                    <a:pt x="2729" y="664"/>
                  </a:lnTo>
                  <a:lnTo>
                    <a:pt x="2729" y="665"/>
                  </a:lnTo>
                  <a:lnTo>
                    <a:pt x="2724" y="664"/>
                  </a:lnTo>
                  <a:lnTo>
                    <a:pt x="2722" y="665"/>
                  </a:lnTo>
                  <a:lnTo>
                    <a:pt x="2729" y="673"/>
                  </a:lnTo>
                  <a:lnTo>
                    <a:pt x="2735" y="673"/>
                  </a:lnTo>
                  <a:lnTo>
                    <a:pt x="2735" y="675"/>
                  </a:lnTo>
                  <a:lnTo>
                    <a:pt x="2733" y="676"/>
                  </a:lnTo>
                  <a:lnTo>
                    <a:pt x="2735" y="680"/>
                  </a:lnTo>
                  <a:lnTo>
                    <a:pt x="2737" y="687"/>
                  </a:lnTo>
                  <a:lnTo>
                    <a:pt x="2729" y="697"/>
                  </a:lnTo>
                  <a:lnTo>
                    <a:pt x="2728" y="697"/>
                  </a:lnTo>
                  <a:lnTo>
                    <a:pt x="2728" y="693"/>
                  </a:lnTo>
                  <a:lnTo>
                    <a:pt x="2731" y="689"/>
                  </a:lnTo>
                  <a:lnTo>
                    <a:pt x="2733" y="686"/>
                  </a:lnTo>
                  <a:lnTo>
                    <a:pt x="2724" y="680"/>
                  </a:lnTo>
                  <a:lnTo>
                    <a:pt x="2720" y="680"/>
                  </a:lnTo>
                  <a:lnTo>
                    <a:pt x="2720" y="673"/>
                  </a:lnTo>
                  <a:lnTo>
                    <a:pt x="2718" y="669"/>
                  </a:lnTo>
                  <a:lnTo>
                    <a:pt x="2713" y="676"/>
                  </a:lnTo>
                  <a:lnTo>
                    <a:pt x="2711" y="675"/>
                  </a:lnTo>
                  <a:lnTo>
                    <a:pt x="2715" y="669"/>
                  </a:lnTo>
                  <a:lnTo>
                    <a:pt x="2715" y="665"/>
                  </a:lnTo>
                  <a:lnTo>
                    <a:pt x="2718" y="664"/>
                  </a:lnTo>
                  <a:lnTo>
                    <a:pt x="2711" y="662"/>
                  </a:lnTo>
                  <a:lnTo>
                    <a:pt x="2696" y="665"/>
                  </a:lnTo>
                  <a:lnTo>
                    <a:pt x="2687" y="669"/>
                  </a:lnTo>
                  <a:lnTo>
                    <a:pt x="2685" y="667"/>
                  </a:lnTo>
                  <a:lnTo>
                    <a:pt x="2680" y="673"/>
                  </a:lnTo>
                  <a:lnTo>
                    <a:pt x="2674" y="673"/>
                  </a:lnTo>
                  <a:lnTo>
                    <a:pt x="2671" y="684"/>
                  </a:lnTo>
                  <a:lnTo>
                    <a:pt x="2674" y="687"/>
                  </a:lnTo>
                  <a:lnTo>
                    <a:pt x="2674" y="684"/>
                  </a:lnTo>
                  <a:lnTo>
                    <a:pt x="2678" y="682"/>
                  </a:lnTo>
                  <a:lnTo>
                    <a:pt x="2678" y="686"/>
                  </a:lnTo>
                  <a:lnTo>
                    <a:pt x="2680" y="680"/>
                  </a:lnTo>
                  <a:lnTo>
                    <a:pt x="2682" y="680"/>
                  </a:lnTo>
                  <a:lnTo>
                    <a:pt x="2687" y="682"/>
                  </a:lnTo>
                  <a:lnTo>
                    <a:pt x="2691" y="680"/>
                  </a:lnTo>
                  <a:lnTo>
                    <a:pt x="2691" y="682"/>
                  </a:lnTo>
                  <a:lnTo>
                    <a:pt x="2687" y="684"/>
                  </a:lnTo>
                  <a:lnTo>
                    <a:pt x="2687" y="686"/>
                  </a:lnTo>
                  <a:lnTo>
                    <a:pt x="2696" y="691"/>
                  </a:lnTo>
                  <a:lnTo>
                    <a:pt x="2698" y="695"/>
                  </a:lnTo>
                  <a:lnTo>
                    <a:pt x="2704" y="695"/>
                  </a:lnTo>
                  <a:lnTo>
                    <a:pt x="2707" y="689"/>
                  </a:lnTo>
                  <a:lnTo>
                    <a:pt x="2711" y="686"/>
                  </a:lnTo>
                  <a:lnTo>
                    <a:pt x="2713" y="689"/>
                  </a:lnTo>
                  <a:lnTo>
                    <a:pt x="2715" y="689"/>
                  </a:lnTo>
                  <a:lnTo>
                    <a:pt x="2715" y="693"/>
                  </a:lnTo>
                  <a:lnTo>
                    <a:pt x="2718" y="691"/>
                  </a:lnTo>
                  <a:lnTo>
                    <a:pt x="2718" y="697"/>
                  </a:lnTo>
                  <a:lnTo>
                    <a:pt x="2717" y="700"/>
                  </a:lnTo>
                  <a:lnTo>
                    <a:pt x="2739" y="697"/>
                  </a:lnTo>
                  <a:lnTo>
                    <a:pt x="2735" y="698"/>
                  </a:lnTo>
                  <a:lnTo>
                    <a:pt x="2735" y="700"/>
                  </a:lnTo>
                  <a:lnTo>
                    <a:pt x="2731" y="706"/>
                  </a:lnTo>
                  <a:lnTo>
                    <a:pt x="2728" y="709"/>
                  </a:lnTo>
                  <a:lnTo>
                    <a:pt x="2724" y="709"/>
                  </a:lnTo>
                  <a:lnTo>
                    <a:pt x="2720" y="706"/>
                  </a:lnTo>
                  <a:lnTo>
                    <a:pt x="2715" y="708"/>
                  </a:lnTo>
                  <a:lnTo>
                    <a:pt x="2713" y="709"/>
                  </a:lnTo>
                  <a:lnTo>
                    <a:pt x="2715" y="713"/>
                  </a:lnTo>
                  <a:lnTo>
                    <a:pt x="2706" y="724"/>
                  </a:lnTo>
                  <a:lnTo>
                    <a:pt x="2706" y="726"/>
                  </a:lnTo>
                  <a:lnTo>
                    <a:pt x="2695" y="731"/>
                  </a:lnTo>
                  <a:lnTo>
                    <a:pt x="2689" y="742"/>
                  </a:lnTo>
                  <a:lnTo>
                    <a:pt x="2687" y="742"/>
                  </a:lnTo>
                  <a:lnTo>
                    <a:pt x="2685" y="744"/>
                  </a:lnTo>
                  <a:lnTo>
                    <a:pt x="2687" y="746"/>
                  </a:lnTo>
                  <a:lnTo>
                    <a:pt x="2687" y="748"/>
                  </a:lnTo>
                  <a:lnTo>
                    <a:pt x="2687" y="751"/>
                  </a:lnTo>
                  <a:lnTo>
                    <a:pt x="2689" y="751"/>
                  </a:lnTo>
                  <a:lnTo>
                    <a:pt x="2691" y="753"/>
                  </a:lnTo>
                  <a:lnTo>
                    <a:pt x="2691" y="753"/>
                  </a:lnTo>
                  <a:lnTo>
                    <a:pt x="2693" y="753"/>
                  </a:lnTo>
                  <a:lnTo>
                    <a:pt x="2696" y="755"/>
                  </a:lnTo>
                  <a:lnTo>
                    <a:pt x="2698" y="757"/>
                  </a:lnTo>
                  <a:lnTo>
                    <a:pt x="2698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9"/>
                  </a:lnTo>
                  <a:lnTo>
                    <a:pt x="2709" y="759"/>
                  </a:lnTo>
                  <a:lnTo>
                    <a:pt x="2709" y="757"/>
                  </a:lnTo>
                  <a:lnTo>
                    <a:pt x="2711" y="757"/>
                  </a:lnTo>
                  <a:lnTo>
                    <a:pt x="2711" y="757"/>
                  </a:lnTo>
                  <a:lnTo>
                    <a:pt x="2711" y="755"/>
                  </a:lnTo>
                  <a:lnTo>
                    <a:pt x="2713" y="755"/>
                  </a:lnTo>
                  <a:lnTo>
                    <a:pt x="2718" y="757"/>
                  </a:lnTo>
                  <a:lnTo>
                    <a:pt x="2720" y="755"/>
                  </a:lnTo>
                  <a:lnTo>
                    <a:pt x="2722" y="755"/>
                  </a:lnTo>
                  <a:lnTo>
                    <a:pt x="2726" y="757"/>
                  </a:lnTo>
                  <a:lnTo>
                    <a:pt x="2726" y="759"/>
                  </a:lnTo>
                  <a:lnTo>
                    <a:pt x="2726" y="761"/>
                  </a:lnTo>
                  <a:lnTo>
                    <a:pt x="2728" y="761"/>
                  </a:lnTo>
                  <a:lnTo>
                    <a:pt x="2728" y="761"/>
                  </a:lnTo>
                  <a:lnTo>
                    <a:pt x="2731" y="761"/>
                  </a:lnTo>
                  <a:lnTo>
                    <a:pt x="2735" y="761"/>
                  </a:lnTo>
                  <a:lnTo>
                    <a:pt x="2750" y="761"/>
                  </a:lnTo>
                  <a:lnTo>
                    <a:pt x="2751" y="762"/>
                  </a:lnTo>
                  <a:lnTo>
                    <a:pt x="2759" y="761"/>
                  </a:lnTo>
                  <a:lnTo>
                    <a:pt x="2761" y="761"/>
                  </a:lnTo>
                  <a:lnTo>
                    <a:pt x="2761" y="762"/>
                  </a:lnTo>
                  <a:lnTo>
                    <a:pt x="2762" y="762"/>
                  </a:lnTo>
                  <a:lnTo>
                    <a:pt x="2762" y="764"/>
                  </a:lnTo>
                  <a:lnTo>
                    <a:pt x="2764" y="768"/>
                  </a:lnTo>
                  <a:lnTo>
                    <a:pt x="2764" y="770"/>
                  </a:lnTo>
                  <a:lnTo>
                    <a:pt x="2764" y="772"/>
                  </a:lnTo>
                  <a:lnTo>
                    <a:pt x="2764" y="773"/>
                  </a:lnTo>
                  <a:lnTo>
                    <a:pt x="2766" y="773"/>
                  </a:lnTo>
                  <a:lnTo>
                    <a:pt x="2766" y="773"/>
                  </a:lnTo>
                  <a:lnTo>
                    <a:pt x="2766" y="775"/>
                  </a:lnTo>
                  <a:lnTo>
                    <a:pt x="2768" y="775"/>
                  </a:lnTo>
                  <a:lnTo>
                    <a:pt x="2772" y="773"/>
                  </a:lnTo>
                  <a:lnTo>
                    <a:pt x="2773" y="773"/>
                  </a:lnTo>
                  <a:lnTo>
                    <a:pt x="2777" y="773"/>
                  </a:lnTo>
                  <a:lnTo>
                    <a:pt x="2779" y="773"/>
                  </a:lnTo>
                  <a:lnTo>
                    <a:pt x="2779" y="772"/>
                  </a:lnTo>
                  <a:lnTo>
                    <a:pt x="2781" y="772"/>
                  </a:lnTo>
                  <a:lnTo>
                    <a:pt x="2781" y="772"/>
                  </a:lnTo>
                  <a:lnTo>
                    <a:pt x="2783" y="772"/>
                  </a:lnTo>
                  <a:lnTo>
                    <a:pt x="2784" y="772"/>
                  </a:lnTo>
                  <a:lnTo>
                    <a:pt x="2784" y="772"/>
                  </a:lnTo>
                  <a:lnTo>
                    <a:pt x="2788" y="770"/>
                  </a:lnTo>
                  <a:lnTo>
                    <a:pt x="2792" y="768"/>
                  </a:lnTo>
                  <a:lnTo>
                    <a:pt x="2794" y="766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5" y="761"/>
                  </a:lnTo>
                  <a:lnTo>
                    <a:pt x="2795" y="761"/>
                  </a:lnTo>
                  <a:lnTo>
                    <a:pt x="2797" y="759"/>
                  </a:lnTo>
                  <a:lnTo>
                    <a:pt x="2799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3" y="757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5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799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7" y="750"/>
                  </a:lnTo>
                  <a:lnTo>
                    <a:pt x="2797" y="750"/>
                  </a:lnTo>
                  <a:lnTo>
                    <a:pt x="2797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4"/>
                  </a:lnTo>
                  <a:lnTo>
                    <a:pt x="2795" y="744"/>
                  </a:lnTo>
                  <a:lnTo>
                    <a:pt x="2795" y="746"/>
                  </a:lnTo>
                  <a:lnTo>
                    <a:pt x="2797" y="746"/>
                  </a:lnTo>
                  <a:lnTo>
                    <a:pt x="2797" y="746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3" y="751"/>
                  </a:lnTo>
                  <a:lnTo>
                    <a:pt x="2803" y="751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6"/>
                  </a:lnTo>
                  <a:lnTo>
                    <a:pt x="2803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8"/>
                  </a:lnTo>
                  <a:lnTo>
                    <a:pt x="2799" y="746"/>
                  </a:lnTo>
                  <a:lnTo>
                    <a:pt x="2801" y="746"/>
                  </a:lnTo>
                  <a:lnTo>
                    <a:pt x="2799" y="746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2"/>
                  </a:lnTo>
                  <a:lnTo>
                    <a:pt x="2799" y="742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799" y="740"/>
                  </a:lnTo>
                  <a:lnTo>
                    <a:pt x="2799" y="740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5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5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7"/>
                  </a:lnTo>
                  <a:lnTo>
                    <a:pt x="2792" y="737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0" y="737"/>
                  </a:lnTo>
                  <a:lnTo>
                    <a:pt x="2792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6" y="737"/>
                  </a:lnTo>
                  <a:lnTo>
                    <a:pt x="2786" y="737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4" y="733"/>
                  </a:lnTo>
                  <a:lnTo>
                    <a:pt x="2784" y="733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9"/>
                  </a:lnTo>
                  <a:lnTo>
                    <a:pt x="2781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5" y="737"/>
                  </a:lnTo>
                  <a:lnTo>
                    <a:pt x="2775" y="737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1"/>
                  </a:lnTo>
                  <a:lnTo>
                    <a:pt x="2783" y="731"/>
                  </a:lnTo>
                  <a:lnTo>
                    <a:pt x="2784" y="731"/>
                  </a:lnTo>
                  <a:lnTo>
                    <a:pt x="2784" y="731"/>
                  </a:lnTo>
                  <a:lnTo>
                    <a:pt x="2784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8" y="735"/>
                  </a:lnTo>
                  <a:lnTo>
                    <a:pt x="2788" y="735"/>
                  </a:lnTo>
                  <a:lnTo>
                    <a:pt x="2790" y="735"/>
                  </a:lnTo>
                  <a:lnTo>
                    <a:pt x="2792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29"/>
                  </a:lnTo>
                  <a:lnTo>
                    <a:pt x="2788" y="729"/>
                  </a:lnTo>
                  <a:lnTo>
                    <a:pt x="2788" y="729"/>
                  </a:lnTo>
                  <a:lnTo>
                    <a:pt x="2790" y="729"/>
                  </a:lnTo>
                  <a:lnTo>
                    <a:pt x="2790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4" y="729"/>
                  </a:lnTo>
                  <a:lnTo>
                    <a:pt x="2794" y="729"/>
                  </a:lnTo>
                  <a:lnTo>
                    <a:pt x="2795" y="729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7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2" y="728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4"/>
                  </a:lnTo>
                  <a:lnTo>
                    <a:pt x="2788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2"/>
                  </a:lnTo>
                  <a:lnTo>
                    <a:pt x="2792" y="722"/>
                  </a:lnTo>
                  <a:lnTo>
                    <a:pt x="2794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4" y="722"/>
                  </a:lnTo>
                  <a:lnTo>
                    <a:pt x="2794" y="722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0"/>
                  </a:lnTo>
                  <a:lnTo>
                    <a:pt x="2799" y="718"/>
                  </a:lnTo>
                  <a:lnTo>
                    <a:pt x="2799" y="718"/>
                  </a:lnTo>
                  <a:lnTo>
                    <a:pt x="2797" y="717"/>
                  </a:lnTo>
                  <a:lnTo>
                    <a:pt x="2795" y="717"/>
                  </a:lnTo>
                  <a:lnTo>
                    <a:pt x="2795" y="715"/>
                  </a:lnTo>
                  <a:lnTo>
                    <a:pt x="2795" y="715"/>
                  </a:lnTo>
                  <a:lnTo>
                    <a:pt x="2797" y="715"/>
                  </a:lnTo>
                  <a:lnTo>
                    <a:pt x="2799" y="713"/>
                  </a:lnTo>
                  <a:lnTo>
                    <a:pt x="2799" y="711"/>
                  </a:lnTo>
                  <a:lnTo>
                    <a:pt x="2799" y="711"/>
                  </a:lnTo>
                  <a:lnTo>
                    <a:pt x="2801" y="713"/>
                  </a:lnTo>
                  <a:lnTo>
                    <a:pt x="2799" y="715"/>
                  </a:lnTo>
                  <a:lnTo>
                    <a:pt x="2797" y="715"/>
                  </a:lnTo>
                  <a:lnTo>
                    <a:pt x="2797" y="715"/>
                  </a:lnTo>
                  <a:lnTo>
                    <a:pt x="2797" y="717"/>
                  </a:lnTo>
                  <a:lnTo>
                    <a:pt x="2799" y="717"/>
                  </a:lnTo>
                  <a:lnTo>
                    <a:pt x="2801" y="718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4"/>
                  </a:lnTo>
                  <a:lnTo>
                    <a:pt x="2801" y="724"/>
                  </a:lnTo>
                  <a:lnTo>
                    <a:pt x="2803" y="724"/>
                  </a:lnTo>
                  <a:lnTo>
                    <a:pt x="2803" y="724"/>
                  </a:lnTo>
                  <a:lnTo>
                    <a:pt x="2803" y="726"/>
                  </a:lnTo>
                  <a:lnTo>
                    <a:pt x="2803" y="726"/>
                  </a:lnTo>
                  <a:lnTo>
                    <a:pt x="2803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5" y="729"/>
                  </a:lnTo>
                  <a:lnTo>
                    <a:pt x="2805" y="729"/>
                  </a:lnTo>
                  <a:lnTo>
                    <a:pt x="2803" y="729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1" y="731"/>
                  </a:lnTo>
                  <a:lnTo>
                    <a:pt x="2801" y="733"/>
                  </a:lnTo>
                  <a:lnTo>
                    <a:pt x="2803" y="733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5" y="731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6" y="733"/>
                  </a:lnTo>
                  <a:lnTo>
                    <a:pt x="2806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10" y="733"/>
                  </a:lnTo>
                  <a:lnTo>
                    <a:pt x="2810" y="733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2" y="735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6" y="737"/>
                  </a:lnTo>
                  <a:lnTo>
                    <a:pt x="2817" y="735"/>
                  </a:lnTo>
                  <a:lnTo>
                    <a:pt x="2819" y="735"/>
                  </a:lnTo>
                  <a:lnTo>
                    <a:pt x="2819" y="735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7" y="737"/>
                  </a:lnTo>
                  <a:lnTo>
                    <a:pt x="2817" y="737"/>
                  </a:lnTo>
                  <a:lnTo>
                    <a:pt x="2816" y="737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40"/>
                  </a:lnTo>
                  <a:lnTo>
                    <a:pt x="2814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0" y="740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4" y="742"/>
                  </a:lnTo>
                  <a:lnTo>
                    <a:pt x="2814" y="742"/>
                  </a:lnTo>
                  <a:lnTo>
                    <a:pt x="2816" y="742"/>
                  </a:lnTo>
                  <a:lnTo>
                    <a:pt x="2816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2"/>
                  </a:lnTo>
                  <a:lnTo>
                    <a:pt x="2817" y="742"/>
                  </a:lnTo>
                  <a:lnTo>
                    <a:pt x="2816" y="742"/>
                  </a:lnTo>
                  <a:lnTo>
                    <a:pt x="2816" y="742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8"/>
                  </a:lnTo>
                  <a:lnTo>
                    <a:pt x="2812" y="748"/>
                  </a:lnTo>
                  <a:lnTo>
                    <a:pt x="2810" y="748"/>
                  </a:lnTo>
                  <a:lnTo>
                    <a:pt x="2810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50"/>
                  </a:lnTo>
                  <a:lnTo>
                    <a:pt x="2806" y="748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48"/>
                  </a:lnTo>
                  <a:lnTo>
                    <a:pt x="2814" y="748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7" y="744"/>
                  </a:lnTo>
                  <a:lnTo>
                    <a:pt x="2817" y="744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9" y="746"/>
                  </a:lnTo>
                  <a:lnTo>
                    <a:pt x="2819" y="744"/>
                  </a:lnTo>
                  <a:lnTo>
                    <a:pt x="2819" y="744"/>
                  </a:lnTo>
                  <a:lnTo>
                    <a:pt x="2821" y="744"/>
                  </a:lnTo>
                  <a:lnTo>
                    <a:pt x="2821" y="744"/>
                  </a:lnTo>
                  <a:lnTo>
                    <a:pt x="2821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7" y="750"/>
                  </a:lnTo>
                  <a:lnTo>
                    <a:pt x="2819" y="748"/>
                  </a:lnTo>
                  <a:lnTo>
                    <a:pt x="2819" y="748"/>
                  </a:lnTo>
                  <a:lnTo>
                    <a:pt x="2821" y="748"/>
                  </a:lnTo>
                  <a:lnTo>
                    <a:pt x="2821" y="746"/>
                  </a:lnTo>
                  <a:lnTo>
                    <a:pt x="2823" y="746"/>
                  </a:lnTo>
                  <a:lnTo>
                    <a:pt x="2823" y="746"/>
                  </a:lnTo>
                  <a:lnTo>
                    <a:pt x="2825" y="744"/>
                  </a:lnTo>
                  <a:lnTo>
                    <a:pt x="2825" y="744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8"/>
                  </a:lnTo>
                  <a:lnTo>
                    <a:pt x="2823" y="748"/>
                  </a:lnTo>
                  <a:lnTo>
                    <a:pt x="2821" y="748"/>
                  </a:lnTo>
                  <a:lnTo>
                    <a:pt x="2819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1"/>
                  </a:lnTo>
                  <a:lnTo>
                    <a:pt x="2817" y="751"/>
                  </a:lnTo>
                  <a:lnTo>
                    <a:pt x="2817" y="750"/>
                  </a:lnTo>
                  <a:lnTo>
                    <a:pt x="2819" y="750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3" y="751"/>
                  </a:lnTo>
                  <a:lnTo>
                    <a:pt x="2823" y="751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30" y="748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5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5"/>
                  </a:lnTo>
                  <a:lnTo>
                    <a:pt x="2830" y="735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1" y="735"/>
                  </a:lnTo>
                  <a:lnTo>
                    <a:pt x="2823" y="735"/>
                  </a:lnTo>
                  <a:lnTo>
                    <a:pt x="2823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8" y="735"/>
                  </a:lnTo>
                  <a:lnTo>
                    <a:pt x="2828" y="735"/>
                  </a:lnTo>
                  <a:lnTo>
                    <a:pt x="2830" y="735"/>
                  </a:lnTo>
                  <a:lnTo>
                    <a:pt x="2830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6" y="729"/>
                  </a:lnTo>
                  <a:lnTo>
                    <a:pt x="2836" y="729"/>
                  </a:lnTo>
                  <a:lnTo>
                    <a:pt x="2836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31"/>
                  </a:lnTo>
                  <a:lnTo>
                    <a:pt x="2838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1"/>
                  </a:lnTo>
                  <a:lnTo>
                    <a:pt x="2834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8" y="733"/>
                  </a:lnTo>
                  <a:lnTo>
                    <a:pt x="2838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3" y="728"/>
                  </a:lnTo>
                  <a:lnTo>
                    <a:pt x="2843" y="728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7" y="724"/>
                  </a:lnTo>
                  <a:lnTo>
                    <a:pt x="2847" y="726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6"/>
                  </a:lnTo>
                  <a:lnTo>
                    <a:pt x="2847" y="726"/>
                  </a:lnTo>
                  <a:lnTo>
                    <a:pt x="2845" y="726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4" y="735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30" y="744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4"/>
                  </a:lnTo>
                  <a:lnTo>
                    <a:pt x="2832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6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8" y="744"/>
                  </a:lnTo>
                  <a:lnTo>
                    <a:pt x="2838" y="744"/>
                  </a:lnTo>
                  <a:lnTo>
                    <a:pt x="2836" y="746"/>
                  </a:lnTo>
                  <a:lnTo>
                    <a:pt x="2836" y="746"/>
                  </a:lnTo>
                  <a:lnTo>
                    <a:pt x="2836" y="748"/>
                  </a:lnTo>
                  <a:lnTo>
                    <a:pt x="2834" y="748"/>
                  </a:lnTo>
                  <a:lnTo>
                    <a:pt x="2834" y="748"/>
                  </a:lnTo>
                  <a:lnTo>
                    <a:pt x="2832" y="748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28" y="750"/>
                  </a:lnTo>
                  <a:lnTo>
                    <a:pt x="2828" y="750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2" y="751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9" y="748"/>
                  </a:lnTo>
                  <a:lnTo>
                    <a:pt x="2839" y="748"/>
                  </a:lnTo>
                  <a:lnTo>
                    <a:pt x="2841" y="748"/>
                  </a:lnTo>
                  <a:lnTo>
                    <a:pt x="2843" y="748"/>
                  </a:lnTo>
                  <a:lnTo>
                    <a:pt x="2843" y="748"/>
                  </a:lnTo>
                  <a:lnTo>
                    <a:pt x="2845" y="746"/>
                  </a:lnTo>
                  <a:lnTo>
                    <a:pt x="2845" y="746"/>
                  </a:lnTo>
                  <a:lnTo>
                    <a:pt x="2847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5" y="751"/>
                  </a:lnTo>
                  <a:lnTo>
                    <a:pt x="2845" y="751"/>
                  </a:lnTo>
                  <a:lnTo>
                    <a:pt x="2843" y="751"/>
                  </a:lnTo>
                  <a:lnTo>
                    <a:pt x="2843" y="751"/>
                  </a:lnTo>
                  <a:lnTo>
                    <a:pt x="2843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3" y="748"/>
                  </a:lnTo>
                  <a:lnTo>
                    <a:pt x="2843" y="750"/>
                  </a:lnTo>
                  <a:lnTo>
                    <a:pt x="2841" y="750"/>
                  </a:lnTo>
                  <a:lnTo>
                    <a:pt x="2841" y="750"/>
                  </a:lnTo>
                  <a:lnTo>
                    <a:pt x="2841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39" y="753"/>
                  </a:lnTo>
                  <a:lnTo>
                    <a:pt x="2839" y="753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3" y="755"/>
                  </a:lnTo>
                  <a:lnTo>
                    <a:pt x="2843" y="755"/>
                  </a:lnTo>
                  <a:lnTo>
                    <a:pt x="2845" y="755"/>
                  </a:lnTo>
                  <a:lnTo>
                    <a:pt x="2845" y="755"/>
                  </a:lnTo>
                  <a:lnTo>
                    <a:pt x="2847" y="755"/>
                  </a:lnTo>
                  <a:lnTo>
                    <a:pt x="2847" y="755"/>
                  </a:lnTo>
                  <a:lnTo>
                    <a:pt x="2847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7"/>
                  </a:lnTo>
                  <a:lnTo>
                    <a:pt x="2856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9"/>
                  </a:lnTo>
                  <a:lnTo>
                    <a:pt x="2852" y="759"/>
                  </a:lnTo>
                  <a:lnTo>
                    <a:pt x="2852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6" y="759"/>
                  </a:lnTo>
                  <a:lnTo>
                    <a:pt x="2856" y="759"/>
                  </a:lnTo>
                  <a:lnTo>
                    <a:pt x="2856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7"/>
                  </a:lnTo>
                  <a:lnTo>
                    <a:pt x="2860" y="757"/>
                  </a:lnTo>
                  <a:lnTo>
                    <a:pt x="2860" y="759"/>
                  </a:lnTo>
                  <a:lnTo>
                    <a:pt x="2860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3" y="757"/>
                  </a:lnTo>
                  <a:lnTo>
                    <a:pt x="2863" y="759"/>
                  </a:lnTo>
                  <a:lnTo>
                    <a:pt x="2863" y="757"/>
                  </a:lnTo>
                  <a:lnTo>
                    <a:pt x="2863" y="757"/>
                  </a:lnTo>
                  <a:lnTo>
                    <a:pt x="2865" y="757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9" y="759"/>
                  </a:lnTo>
                  <a:lnTo>
                    <a:pt x="2869" y="757"/>
                  </a:lnTo>
                  <a:lnTo>
                    <a:pt x="2869" y="757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71" y="759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7" y="761"/>
                  </a:lnTo>
                  <a:lnTo>
                    <a:pt x="2867" y="762"/>
                  </a:lnTo>
                  <a:lnTo>
                    <a:pt x="2867" y="762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5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9" y="766"/>
                  </a:lnTo>
                  <a:lnTo>
                    <a:pt x="2869" y="764"/>
                  </a:lnTo>
                  <a:lnTo>
                    <a:pt x="2871" y="764"/>
                  </a:lnTo>
                  <a:lnTo>
                    <a:pt x="2871" y="764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5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71" y="770"/>
                  </a:lnTo>
                  <a:lnTo>
                    <a:pt x="2871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4" y="770"/>
                  </a:lnTo>
                  <a:lnTo>
                    <a:pt x="2876" y="770"/>
                  </a:lnTo>
                  <a:lnTo>
                    <a:pt x="2876" y="768"/>
                  </a:lnTo>
                  <a:lnTo>
                    <a:pt x="2876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3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6"/>
                  </a:lnTo>
                  <a:lnTo>
                    <a:pt x="2894" y="766"/>
                  </a:lnTo>
                  <a:lnTo>
                    <a:pt x="2894" y="766"/>
                  </a:lnTo>
                  <a:lnTo>
                    <a:pt x="2896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900" y="768"/>
                  </a:lnTo>
                  <a:lnTo>
                    <a:pt x="2900" y="768"/>
                  </a:lnTo>
                  <a:lnTo>
                    <a:pt x="2900" y="770"/>
                  </a:lnTo>
                  <a:lnTo>
                    <a:pt x="2900" y="770"/>
                  </a:lnTo>
                  <a:lnTo>
                    <a:pt x="2902" y="770"/>
                  </a:lnTo>
                  <a:lnTo>
                    <a:pt x="2902" y="770"/>
                  </a:lnTo>
                  <a:lnTo>
                    <a:pt x="2904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7" y="766"/>
                  </a:lnTo>
                  <a:lnTo>
                    <a:pt x="2909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3" y="766"/>
                  </a:lnTo>
                  <a:lnTo>
                    <a:pt x="2913" y="768"/>
                  </a:lnTo>
                  <a:lnTo>
                    <a:pt x="2913" y="768"/>
                  </a:lnTo>
                  <a:lnTo>
                    <a:pt x="2911" y="768"/>
                  </a:lnTo>
                  <a:lnTo>
                    <a:pt x="2911" y="768"/>
                  </a:lnTo>
                  <a:lnTo>
                    <a:pt x="2911" y="770"/>
                  </a:lnTo>
                  <a:lnTo>
                    <a:pt x="2911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2" y="770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3"/>
                  </a:lnTo>
                  <a:lnTo>
                    <a:pt x="2909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3" y="773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6" y="775"/>
                  </a:lnTo>
                  <a:lnTo>
                    <a:pt x="2916" y="775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6" y="772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8" y="773"/>
                  </a:lnTo>
                  <a:lnTo>
                    <a:pt x="2918" y="775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20" y="773"/>
                  </a:lnTo>
                  <a:lnTo>
                    <a:pt x="2920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6" y="775"/>
                  </a:lnTo>
                  <a:lnTo>
                    <a:pt x="2926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7"/>
                  </a:lnTo>
                  <a:lnTo>
                    <a:pt x="2929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6" y="777"/>
                  </a:lnTo>
                  <a:lnTo>
                    <a:pt x="2926" y="777"/>
                  </a:lnTo>
                  <a:lnTo>
                    <a:pt x="2926" y="779"/>
                  </a:lnTo>
                  <a:lnTo>
                    <a:pt x="2926" y="779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3"/>
                  </a:lnTo>
                  <a:lnTo>
                    <a:pt x="2924" y="783"/>
                  </a:lnTo>
                  <a:lnTo>
                    <a:pt x="2926" y="783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3"/>
                  </a:lnTo>
                  <a:lnTo>
                    <a:pt x="2926" y="783"/>
                  </a:lnTo>
                  <a:lnTo>
                    <a:pt x="2926" y="784"/>
                  </a:lnTo>
                  <a:lnTo>
                    <a:pt x="2926" y="784"/>
                  </a:lnTo>
                  <a:lnTo>
                    <a:pt x="2927" y="784"/>
                  </a:lnTo>
                  <a:lnTo>
                    <a:pt x="2927" y="784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6" y="786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90"/>
                  </a:lnTo>
                  <a:lnTo>
                    <a:pt x="2927" y="788"/>
                  </a:lnTo>
                  <a:lnTo>
                    <a:pt x="2927" y="790"/>
                  </a:lnTo>
                  <a:lnTo>
                    <a:pt x="2927" y="790"/>
                  </a:lnTo>
                  <a:lnTo>
                    <a:pt x="2929" y="790"/>
                  </a:lnTo>
                  <a:lnTo>
                    <a:pt x="2929" y="788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31" y="790"/>
                  </a:lnTo>
                  <a:lnTo>
                    <a:pt x="2931" y="788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3" y="790"/>
                  </a:lnTo>
                  <a:lnTo>
                    <a:pt x="2933" y="790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40" y="792"/>
                  </a:lnTo>
                  <a:lnTo>
                    <a:pt x="2940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4"/>
                  </a:lnTo>
                  <a:lnTo>
                    <a:pt x="2946" y="794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8" y="797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6" y="801"/>
                  </a:lnTo>
                  <a:lnTo>
                    <a:pt x="2948" y="801"/>
                  </a:lnTo>
                  <a:lnTo>
                    <a:pt x="2948" y="803"/>
                  </a:lnTo>
                  <a:lnTo>
                    <a:pt x="2948" y="801"/>
                  </a:lnTo>
                  <a:lnTo>
                    <a:pt x="2949" y="801"/>
                  </a:lnTo>
                  <a:lnTo>
                    <a:pt x="2949" y="803"/>
                  </a:lnTo>
                  <a:lnTo>
                    <a:pt x="2949" y="803"/>
                  </a:lnTo>
                  <a:lnTo>
                    <a:pt x="2951" y="801"/>
                  </a:lnTo>
                  <a:lnTo>
                    <a:pt x="2953" y="803"/>
                  </a:lnTo>
                  <a:lnTo>
                    <a:pt x="2955" y="803"/>
                  </a:lnTo>
                  <a:lnTo>
                    <a:pt x="2955" y="801"/>
                  </a:lnTo>
                  <a:lnTo>
                    <a:pt x="2957" y="801"/>
                  </a:lnTo>
                  <a:lnTo>
                    <a:pt x="2959" y="803"/>
                  </a:lnTo>
                  <a:lnTo>
                    <a:pt x="2959" y="801"/>
                  </a:lnTo>
                  <a:lnTo>
                    <a:pt x="2959" y="803"/>
                  </a:lnTo>
                  <a:lnTo>
                    <a:pt x="2959" y="803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66" y="805"/>
                  </a:lnTo>
                  <a:lnTo>
                    <a:pt x="2968" y="805"/>
                  </a:lnTo>
                  <a:lnTo>
                    <a:pt x="2970" y="805"/>
                  </a:lnTo>
                  <a:lnTo>
                    <a:pt x="2973" y="806"/>
                  </a:lnTo>
                  <a:lnTo>
                    <a:pt x="2973" y="806"/>
                  </a:lnTo>
                  <a:lnTo>
                    <a:pt x="2975" y="805"/>
                  </a:lnTo>
                  <a:lnTo>
                    <a:pt x="2975" y="805"/>
                  </a:lnTo>
                  <a:lnTo>
                    <a:pt x="2979" y="803"/>
                  </a:lnTo>
                  <a:lnTo>
                    <a:pt x="2982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2" y="794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0"/>
                  </a:lnTo>
                  <a:lnTo>
                    <a:pt x="2993" y="790"/>
                  </a:lnTo>
                  <a:lnTo>
                    <a:pt x="2995" y="790"/>
                  </a:lnTo>
                  <a:lnTo>
                    <a:pt x="2995" y="788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4"/>
                  </a:lnTo>
                  <a:lnTo>
                    <a:pt x="2997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6" y="781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2" y="775"/>
                  </a:lnTo>
                  <a:lnTo>
                    <a:pt x="3012" y="773"/>
                  </a:lnTo>
                  <a:lnTo>
                    <a:pt x="3012" y="773"/>
                  </a:lnTo>
                  <a:lnTo>
                    <a:pt x="3014" y="773"/>
                  </a:lnTo>
                  <a:lnTo>
                    <a:pt x="3014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7" y="772"/>
                  </a:lnTo>
                  <a:lnTo>
                    <a:pt x="3017" y="770"/>
                  </a:lnTo>
                  <a:lnTo>
                    <a:pt x="3017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21" y="770"/>
                  </a:lnTo>
                  <a:lnTo>
                    <a:pt x="3021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5" y="768"/>
                  </a:lnTo>
                  <a:lnTo>
                    <a:pt x="3026" y="768"/>
                  </a:lnTo>
                  <a:lnTo>
                    <a:pt x="3026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2" y="764"/>
                  </a:lnTo>
                  <a:lnTo>
                    <a:pt x="3032" y="766"/>
                  </a:lnTo>
                  <a:lnTo>
                    <a:pt x="3034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0" y="768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4" y="770"/>
                  </a:lnTo>
                  <a:lnTo>
                    <a:pt x="3034" y="770"/>
                  </a:lnTo>
                  <a:lnTo>
                    <a:pt x="3036" y="770"/>
                  </a:lnTo>
                  <a:lnTo>
                    <a:pt x="3036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5"/>
                  </a:lnTo>
                  <a:lnTo>
                    <a:pt x="3036" y="775"/>
                  </a:lnTo>
                  <a:lnTo>
                    <a:pt x="3036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4" y="777"/>
                  </a:lnTo>
                  <a:lnTo>
                    <a:pt x="3034" y="779"/>
                  </a:lnTo>
                  <a:lnTo>
                    <a:pt x="3032" y="779"/>
                  </a:lnTo>
                  <a:lnTo>
                    <a:pt x="3032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28" y="779"/>
                  </a:lnTo>
                  <a:lnTo>
                    <a:pt x="3028" y="779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6" y="777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81"/>
                  </a:lnTo>
                  <a:lnTo>
                    <a:pt x="3026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5" y="779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6" y="777"/>
                  </a:lnTo>
                  <a:lnTo>
                    <a:pt x="3026" y="777"/>
                  </a:lnTo>
                  <a:lnTo>
                    <a:pt x="3026" y="775"/>
                  </a:lnTo>
                  <a:lnTo>
                    <a:pt x="3025" y="775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19" y="775"/>
                  </a:lnTo>
                  <a:lnTo>
                    <a:pt x="3019" y="777"/>
                  </a:lnTo>
                  <a:lnTo>
                    <a:pt x="3019" y="777"/>
                  </a:lnTo>
                  <a:lnTo>
                    <a:pt x="3017" y="777"/>
                  </a:lnTo>
                  <a:lnTo>
                    <a:pt x="3017" y="777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21" y="783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5" y="786"/>
                  </a:lnTo>
                  <a:lnTo>
                    <a:pt x="3025" y="788"/>
                  </a:lnTo>
                  <a:lnTo>
                    <a:pt x="3025" y="786"/>
                  </a:lnTo>
                  <a:lnTo>
                    <a:pt x="3026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3" y="788"/>
                  </a:lnTo>
                  <a:lnTo>
                    <a:pt x="3023" y="788"/>
                  </a:lnTo>
                  <a:lnTo>
                    <a:pt x="3023" y="790"/>
                  </a:lnTo>
                  <a:lnTo>
                    <a:pt x="3023" y="790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8" y="792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8" y="794"/>
                  </a:lnTo>
                  <a:lnTo>
                    <a:pt x="3032" y="792"/>
                  </a:lnTo>
                  <a:lnTo>
                    <a:pt x="3036" y="790"/>
                  </a:lnTo>
                  <a:lnTo>
                    <a:pt x="3039" y="788"/>
                  </a:lnTo>
                  <a:lnTo>
                    <a:pt x="3041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50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3" y="788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7" y="790"/>
                  </a:lnTo>
                  <a:lnTo>
                    <a:pt x="3047" y="790"/>
                  </a:lnTo>
                  <a:lnTo>
                    <a:pt x="3048" y="788"/>
                  </a:lnTo>
                  <a:lnTo>
                    <a:pt x="3050" y="788"/>
                  </a:lnTo>
                  <a:lnTo>
                    <a:pt x="3052" y="788"/>
                  </a:lnTo>
                  <a:lnTo>
                    <a:pt x="3059" y="788"/>
                  </a:lnTo>
                  <a:lnTo>
                    <a:pt x="3061" y="786"/>
                  </a:lnTo>
                  <a:lnTo>
                    <a:pt x="3069" y="784"/>
                  </a:lnTo>
                  <a:lnTo>
                    <a:pt x="3074" y="784"/>
                  </a:lnTo>
                  <a:lnTo>
                    <a:pt x="3078" y="783"/>
                  </a:lnTo>
                  <a:lnTo>
                    <a:pt x="3083" y="783"/>
                  </a:lnTo>
                  <a:lnTo>
                    <a:pt x="3083" y="784"/>
                  </a:lnTo>
                  <a:lnTo>
                    <a:pt x="3085" y="784"/>
                  </a:lnTo>
                  <a:lnTo>
                    <a:pt x="3087" y="784"/>
                  </a:lnTo>
                  <a:lnTo>
                    <a:pt x="3089" y="786"/>
                  </a:lnTo>
                  <a:lnTo>
                    <a:pt x="3089" y="786"/>
                  </a:lnTo>
                  <a:lnTo>
                    <a:pt x="3091" y="790"/>
                  </a:lnTo>
                  <a:lnTo>
                    <a:pt x="3091" y="792"/>
                  </a:lnTo>
                  <a:lnTo>
                    <a:pt x="3092" y="792"/>
                  </a:lnTo>
                  <a:lnTo>
                    <a:pt x="3092" y="792"/>
                  </a:lnTo>
                  <a:lnTo>
                    <a:pt x="3094" y="794"/>
                  </a:lnTo>
                  <a:lnTo>
                    <a:pt x="3094" y="794"/>
                  </a:lnTo>
                  <a:lnTo>
                    <a:pt x="3096" y="792"/>
                  </a:lnTo>
                  <a:lnTo>
                    <a:pt x="3096" y="792"/>
                  </a:lnTo>
                  <a:lnTo>
                    <a:pt x="3098" y="794"/>
                  </a:lnTo>
                  <a:lnTo>
                    <a:pt x="3098" y="794"/>
                  </a:lnTo>
                  <a:lnTo>
                    <a:pt x="3100" y="794"/>
                  </a:lnTo>
                  <a:lnTo>
                    <a:pt x="3102" y="794"/>
                  </a:lnTo>
                  <a:lnTo>
                    <a:pt x="3103" y="794"/>
                  </a:lnTo>
                  <a:lnTo>
                    <a:pt x="3105" y="792"/>
                  </a:lnTo>
                  <a:lnTo>
                    <a:pt x="3105" y="792"/>
                  </a:lnTo>
                  <a:lnTo>
                    <a:pt x="3107" y="790"/>
                  </a:lnTo>
                  <a:lnTo>
                    <a:pt x="3111" y="788"/>
                  </a:lnTo>
                  <a:lnTo>
                    <a:pt x="3113" y="788"/>
                  </a:lnTo>
                  <a:lnTo>
                    <a:pt x="3116" y="790"/>
                  </a:lnTo>
                  <a:lnTo>
                    <a:pt x="3118" y="788"/>
                  </a:lnTo>
                  <a:lnTo>
                    <a:pt x="3124" y="788"/>
                  </a:lnTo>
                  <a:lnTo>
                    <a:pt x="3125" y="788"/>
                  </a:lnTo>
                  <a:lnTo>
                    <a:pt x="3125" y="790"/>
                  </a:lnTo>
                  <a:lnTo>
                    <a:pt x="3127" y="790"/>
                  </a:lnTo>
                  <a:lnTo>
                    <a:pt x="3127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5" y="784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6" y="783"/>
                  </a:lnTo>
                  <a:lnTo>
                    <a:pt x="3136" y="783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38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5" y="781"/>
                  </a:lnTo>
                  <a:lnTo>
                    <a:pt x="3135" y="781"/>
                  </a:lnTo>
                  <a:lnTo>
                    <a:pt x="3136" y="781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5"/>
                  </a:lnTo>
                  <a:lnTo>
                    <a:pt x="3142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4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59"/>
                  </a:lnTo>
                  <a:lnTo>
                    <a:pt x="3147" y="759"/>
                  </a:lnTo>
                  <a:lnTo>
                    <a:pt x="3147" y="757"/>
                  </a:lnTo>
                  <a:lnTo>
                    <a:pt x="3147" y="757"/>
                  </a:lnTo>
                  <a:lnTo>
                    <a:pt x="3147" y="755"/>
                  </a:lnTo>
                  <a:lnTo>
                    <a:pt x="3147" y="755"/>
                  </a:lnTo>
                  <a:lnTo>
                    <a:pt x="3149" y="753"/>
                  </a:lnTo>
                  <a:lnTo>
                    <a:pt x="3149" y="753"/>
                  </a:lnTo>
                  <a:lnTo>
                    <a:pt x="3149" y="751"/>
                  </a:lnTo>
                  <a:lnTo>
                    <a:pt x="3149" y="751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51" y="748"/>
                  </a:lnTo>
                  <a:lnTo>
                    <a:pt x="3151" y="750"/>
                  </a:lnTo>
                  <a:lnTo>
                    <a:pt x="3151" y="750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3" y="748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49" y="744"/>
                  </a:lnTo>
                  <a:lnTo>
                    <a:pt x="3149" y="744"/>
                  </a:lnTo>
                  <a:lnTo>
                    <a:pt x="3151" y="744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0"/>
                  </a:lnTo>
                  <a:lnTo>
                    <a:pt x="3146" y="740"/>
                  </a:lnTo>
                  <a:lnTo>
                    <a:pt x="3147" y="740"/>
                  </a:lnTo>
                  <a:lnTo>
                    <a:pt x="3147" y="740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7"/>
                  </a:lnTo>
                  <a:lnTo>
                    <a:pt x="3147" y="737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3"/>
                  </a:lnTo>
                  <a:lnTo>
                    <a:pt x="3149" y="733"/>
                  </a:lnTo>
                  <a:lnTo>
                    <a:pt x="3149" y="733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51" y="731"/>
                  </a:lnTo>
                  <a:lnTo>
                    <a:pt x="3151" y="729"/>
                  </a:lnTo>
                  <a:lnTo>
                    <a:pt x="3151" y="729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3" y="728"/>
                  </a:lnTo>
                  <a:lnTo>
                    <a:pt x="3153" y="726"/>
                  </a:lnTo>
                  <a:lnTo>
                    <a:pt x="3153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7" y="726"/>
                  </a:lnTo>
                  <a:lnTo>
                    <a:pt x="3157" y="726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60" y="724"/>
                  </a:lnTo>
                  <a:lnTo>
                    <a:pt x="3160" y="724"/>
                  </a:lnTo>
                  <a:lnTo>
                    <a:pt x="3160" y="722"/>
                  </a:lnTo>
                  <a:lnTo>
                    <a:pt x="3160" y="722"/>
                  </a:lnTo>
                  <a:lnTo>
                    <a:pt x="3162" y="722"/>
                  </a:lnTo>
                  <a:lnTo>
                    <a:pt x="3162" y="722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7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5"/>
                  </a:lnTo>
                  <a:lnTo>
                    <a:pt x="3171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5"/>
                  </a:lnTo>
                  <a:lnTo>
                    <a:pt x="3175" y="715"/>
                  </a:lnTo>
                  <a:lnTo>
                    <a:pt x="3175" y="715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7" y="713"/>
                  </a:lnTo>
                  <a:lnTo>
                    <a:pt x="3177" y="713"/>
                  </a:lnTo>
                  <a:lnTo>
                    <a:pt x="3179" y="711"/>
                  </a:lnTo>
                  <a:lnTo>
                    <a:pt x="3179" y="711"/>
                  </a:lnTo>
                  <a:lnTo>
                    <a:pt x="3180" y="711"/>
                  </a:lnTo>
                  <a:lnTo>
                    <a:pt x="3180" y="709"/>
                  </a:lnTo>
                  <a:lnTo>
                    <a:pt x="3182" y="709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4" y="711"/>
                  </a:lnTo>
                  <a:lnTo>
                    <a:pt x="3184" y="713"/>
                  </a:lnTo>
                  <a:lnTo>
                    <a:pt x="3184" y="713"/>
                  </a:lnTo>
                  <a:lnTo>
                    <a:pt x="3182" y="715"/>
                  </a:lnTo>
                  <a:lnTo>
                    <a:pt x="3182" y="715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8"/>
                  </a:lnTo>
                  <a:lnTo>
                    <a:pt x="3180" y="718"/>
                  </a:lnTo>
                  <a:lnTo>
                    <a:pt x="3180" y="718"/>
                  </a:lnTo>
                  <a:lnTo>
                    <a:pt x="3180" y="720"/>
                  </a:lnTo>
                  <a:lnTo>
                    <a:pt x="3180" y="720"/>
                  </a:lnTo>
                  <a:lnTo>
                    <a:pt x="3180" y="722"/>
                  </a:lnTo>
                  <a:lnTo>
                    <a:pt x="3179" y="722"/>
                  </a:lnTo>
                  <a:lnTo>
                    <a:pt x="3179" y="722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80" y="726"/>
                  </a:lnTo>
                  <a:lnTo>
                    <a:pt x="3179" y="726"/>
                  </a:lnTo>
                  <a:lnTo>
                    <a:pt x="3179" y="726"/>
                  </a:lnTo>
                  <a:lnTo>
                    <a:pt x="3179" y="728"/>
                  </a:lnTo>
                  <a:lnTo>
                    <a:pt x="3179" y="729"/>
                  </a:lnTo>
                  <a:lnTo>
                    <a:pt x="3179" y="729"/>
                  </a:lnTo>
                  <a:lnTo>
                    <a:pt x="3177" y="731"/>
                  </a:lnTo>
                  <a:lnTo>
                    <a:pt x="3177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7" y="735"/>
                  </a:lnTo>
                  <a:lnTo>
                    <a:pt x="3177" y="735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5" y="737"/>
                  </a:lnTo>
                  <a:lnTo>
                    <a:pt x="3175" y="737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40"/>
                  </a:lnTo>
                  <a:lnTo>
                    <a:pt x="3175" y="740"/>
                  </a:lnTo>
                  <a:lnTo>
                    <a:pt x="3175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5" y="744"/>
                  </a:lnTo>
                  <a:lnTo>
                    <a:pt x="3175" y="744"/>
                  </a:lnTo>
                  <a:lnTo>
                    <a:pt x="3175" y="742"/>
                  </a:lnTo>
                  <a:lnTo>
                    <a:pt x="3175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4" y="740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1"/>
                  </a:lnTo>
                  <a:lnTo>
                    <a:pt x="3190" y="731"/>
                  </a:lnTo>
                  <a:lnTo>
                    <a:pt x="3190" y="729"/>
                  </a:lnTo>
                  <a:lnTo>
                    <a:pt x="3190" y="728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0"/>
                  </a:lnTo>
                  <a:lnTo>
                    <a:pt x="3191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3" y="718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5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4"/>
                  </a:lnTo>
                  <a:lnTo>
                    <a:pt x="3193" y="704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0"/>
                  </a:lnTo>
                  <a:lnTo>
                    <a:pt x="3197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7" y="695"/>
                  </a:lnTo>
                  <a:lnTo>
                    <a:pt x="3197" y="695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199" y="691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7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6"/>
                  </a:lnTo>
                  <a:lnTo>
                    <a:pt x="3197" y="684"/>
                  </a:lnTo>
                  <a:lnTo>
                    <a:pt x="3197" y="684"/>
                  </a:lnTo>
                  <a:lnTo>
                    <a:pt x="3197" y="682"/>
                  </a:lnTo>
                  <a:lnTo>
                    <a:pt x="3197" y="682"/>
                  </a:lnTo>
                  <a:lnTo>
                    <a:pt x="3197" y="680"/>
                  </a:lnTo>
                  <a:lnTo>
                    <a:pt x="3197" y="680"/>
                  </a:lnTo>
                  <a:lnTo>
                    <a:pt x="3199" y="676"/>
                  </a:lnTo>
                  <a:lnTo>
                    <a:pt x="3199" y="676"/>
                  </a:lnTo>
                  <a:lnTo>
                    <a:pt x="3201" y="675"/>
                  </a:lnTo>
                  <a:lnTo>
                    <a:pt x="3201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201" y="673"/>
                  </a:lnTo>
                  <a:lnTo>
                    <a:pt x="3201" y="673"/>
                  </a:lnTo>
                  <a:lnTo>
                    <a:pt x="3202" y="671"/>
                  </a:lnTo>
                  <a:lnTo>
                    <a:pt x="3204" y="673"/>
                  </a:lnTo>
                  <a:lnTo>
                    <a:pt x="3204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8" y="673"/>
                  </a:lnTo>
                  <a:lnTo>
                    <a:pt x="3208" y="673"/>
                  </a:lnTo>
                  <a:lnTo>
                    <a:pt x="3210" y="673"/>
                  </a:lnTo>
                  <a:lnTo>
                    <a:pt x="3211" y="673"/>
                  </a:lnTo>
                  <a:lnTo>
                    <a:pt x="3211" y="675"/>
                  </a:lnTo>
                  <a:lnTo>
                    <a:pt x="3213" y="675"/>
                  </a:lnTo>
                  <a:lnTo>
                    <a:pt x="3213" y="676"/>
                  </a:lnTo>
                  <a:lnTo>
                    <a:pt x="3213" y="676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7" y="680"/>
                  </a:lnTo>
                  <a:lnTo>
                    <a:pt x="3217" y="682"/>
                  </a:lnTo>
                  <a:lnTo>
                    <a:pt x="3217" y="682"/>
                  </a:lnTo>
                  <a:lnTo>
                    <a:pt x="3215" y="684"/>
                  </a:lnTo>
                  <a:lnTo>
                    <a:pt x="3215" y="686"/>
                  </a:lnTo>
                  <a:lnTo>
                    <a:pt x="3215" y="687"/>
                  </a:lnTo>
                  <a:lnTo>
                    <a:pt x="3215" y="689"/>
                  </a:lnTo>
                  <a:lnTo>
                    <a:pt x="3215" y="691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1" y="695"/>
                  </a:lnTo>
                  <a:lnTo>
                    <a:pt x="3211" y="695"/>
                  </a:lnTo>
                  <a:lnTo>
                    <a:pt x="3210" y="698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2"/>
                  </a:lnTo>
                  <a:lnTo>
                    <a:pt x="3208" y="702"/>
                  </a:lnTo>
                  <a:lnTo>
                    <a:pt x="3206" y="702"/>
                  </a:lnTo>
                  <a:lnTo>
                    <a:pt x="3206" y="702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6"/>
                  </a:lnTo>
                  <a:lnTo>
                    <a:pt x="3206" y="706"/>
                  </a:lnTo>
                  <a:lnTo>
                    <a:pt x="3204" y="706"/>
                  </a:lnTo>
                  <a:lnTo>
                    <a:pt x="3204" y="708"/>
                  </a:lnTo>
                  <a:lnTo>
                    <a:pt x="3204" y="708"/>
                  </a:lnTo>
                  <a:lnTo>
                    <a:pt x="3202" y="708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7"/>
                  </a:lnTo>
                  <a:lnTo>
                    <a:pt x="3199" y="717"/>
                  </a:lnTo>
                  <a:lnTo>
                    <a:pt x="3199" y="717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8"/>
                  </a:lnTo>
                  <a:lnTo>
                    <a:pt x="3202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4"/>
                  </a:lnTo>
                  <a:lnTo>
                    <a:pt x="3204" y="724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4" y="724"/>
                  </a:lnTo>
                  <a:lnTo>
                    <a:pt x="3204" y="722"/>
                  </a:lnTo>
                  <a:lnTo>
                    <a:pt x="3206" y="722"/>
                  </a:lnTo>
                  <a:lnTo>
                    <a:pt x="3204" y="722"/>
                  </a:lnTo>
                  <a:lnTo>
                    <a:pt x="3204" y="722"/>
                  </a:lnTo>
                  <a:lnTo>
                    <a:pt x="3204" y="720"/>
                  </a:lnTo>
                  <a:lnTo>
                    <a:pt x="3204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18"/>
                  </a:lnTo>
                  <a:lnTo>
                    <a:pt x="3208" y="718"/>
                  </a:lnTo>
                  <a:lnTo>
                    <a:pt x="3208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5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8" y="713"/>
                  </a:lnTo>
                  <a:lnTo>
                    <a:pt x="3208" y="713"/>
                  </a:lnTo>
                  <a:lnTo>
                    <a:pt x="3208" y="711"/>
                  </a:lnTo>
                  <a:lnTo>
                    <a:pt x="3208" y="711"/>
                  </a:lnTo>
                  <a:lnTo>
                    <a:pt x="3208" y="709"/>
                  </a:lnTo>
                  <a:lnTo>
                    <a:pt x="3210" y="709"/>
                  </a:lnTo>
                  <a:lnTo>
                    <a:pt x="3210" y="709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6"/>
                  </a:lnTo>
                  <a:lnTo>
                    <a:pt x="3210" y="706"/>
                  </a:lnTo>
                  <a:lnTo>
                    <a:pt x="3211" y="706"/>
                  </a:lnTo>
                  <a:lnTo>
                    <a:pt x="3211" y="706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1" y="708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8"/>
                  </a:lnTo>
                  <a:lnTo>
                    <a:pt x="3213" y="708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6"/>
                  </a:lnTo>
                  <a:lnTo>
                    <a:pt x="3215" y="706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9" y="704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7" y="702"/>
                  </a:lnTo>
                  <a:lnTo>
                    <a:pt x="3217" y="702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698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5" y="697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7" y="693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9" y="695"/>
                  </a:lnTo>
                  <a:lnTo>
                    <a:pt x="3219" y="695"/>
                  </a:lnTo>
                  <a:lnTo>
                    <a:pt x="3219" y="697"/>
                  </a:lnTo>
                  <a:lnTo>
                    <a:pt x="3219" y="697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698"/>
                  </a:lnTo>
                  <a:lnTo>
                    <a:pt x="3222" y="698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4" y="698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4" y="697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6" y="702"/>
                  </a:lnTo>
                  <a:lnTo>
                    <a:pt x="3226" y="700"/>
                  </a:lnTo>
                  <a:lnTo>
                    <a:pt x="3226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6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7"/>
                  </a:lnTo>
                  <a:lnTo>
                    <a:pt x="3228" y="697"/>
                  </a:lnTo>
                  <a:lnTo>
                    <a:pt x="3230" y="697"/>
                  </a:lnTo>
                  <a:lnTo>
                    <a:pt x="3228" y="697"/>
                  </a:lnTo>
                  <a:lnTo>
                    <a:pt x="3228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89"/>
                  </a:lnTo>
                  <a:lnTo>
                    <a:pt x="3232" y="689"/>
                  </a:lnTo>
                  <a:lnTo>
                    <a:pt x="3233" y="689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4"/>
                  </a:lnTo>
                  <a:lnTo>
                    <a:pt x="3233" y="684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0"/>
                  </a:lnTo>
                  <a:lnTo>
                    <a:pt x="3232" y="680"/>
                  </a:lnTo>
                  <a:lnTo>
                    <a:pt x="3232" y="678"/>
                  </a:lnTo>
                  <a:lnTo>
                    <a:pt x="3233" y="678"/>
                  </a:lnTo>
                  <a:lnTo>
                    <a:pt x="3233" y="676"/>
                  </a:lnTo>
                  <a:lnTo>
                    <a:pt x="3233" y="676"/>
                  </a:lnTo>
                  <a:lnTo>
                    <a:pt x="3232" y="675"/>
                  </a:lnTo>
                  <a:lnTo>
                    <a:pt x="3232" y="675"/>
                  </a:lnTo>
                  <a:lnTo>
                    <a:pt x="3232" y="673"/>
                  </a:lnTo>
                  <a:lnTo>
                    <a:pt x="3232" y="675"/>
                  </a:lnTo>
                  <a:lnTo>
                    <a:pt x="3230" y="675"/>
                  </a:lnTo>
                  <a:lnTo>
                    <a:pt x="3230" y="675"/>
                  </a:lnTo>
                  <a:lnTo>
                    <a:pt x="3230" y="673"/>
                  </a:lnTo>
                  <a:lnTo>
                    <a:pt x="3230" y="673"/>
                  </a:lnTo>
                  <a:lnTo>
                    <a:pt x="3228" y="673"/>
                  </a:lnTo>
                  <a:lnTo>
                    <a:pt x="3228" y="671"/>
                  </a:lnTo>
                  <a:lnTo>
                    <a:pt x="3228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2" y="671"/>
                  </a:lnTo>
                  <a:lnTo>
                    <a:pt x="3222" y="671"/>
                  </a:lnTo>
                  <a:lnTo>
                    <a:pt x="3222" y="669"/>
                  </a:lnTo>
                  <a:lnTo>
                    <a:pt x="3221" y="669"/>
                  </a:lnTo>
                  <a:lnTo>
                    <a:pt x="3221" y="669"/>
                  </a:lnTo>
                  <a:lnTo>
                    <a:pt x="3219" y="667"/>
                  </a:lnTo>
                  <a:lnTo>
                    <a:pt x="3219" y="667"/>
                  </a:lnTo>
                  <a:lnTo>
                    <a:pt x="3219" y="665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6"/>
                  </a:lnTo>
                  <a:lnTo>
                    <a:pt x="3215" y="656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3"/>
                  </a:lnTo>
                  <a:lnTo>
                    <a:pt x="3217" y="653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2" y="654"/>
                  </a:lnTo>
                  <a:lnTo>
                    <a:pt x="3222" y="654"/>
                  </a:lnTo>
                  <a:lnTo>
                    <a:pt x="3222" y="656"/>
                  </a:lnTo>
                  <a:lnTo>
                    <a:pt x="3224" y="656"/>
                  </a:lnTo>
                  <a:lnTo>
                    <a:pt x="3224" y="656"/>
                  </a:lnTo>
                  <a:lnTo>
                    <a:pt x="3224" y="654"/>
                  </a:lnTo>
                  <a:lnTo>
                    <a:pt x="3224" y="654"/>
                  </a:lnTo>
                  <a:lnTo>
                    <a:pt x="3222" y="654"/>
                  </a:lnTo>
                  <a:lnTo>
                    <a:pt x="3224" y="654"/>
                  </a:lnTo>
                  <a:lnTo>
                    <a:pt x="3224" y="653"/>
                  </a:lnTo>
                  <a:lnTo>
                    <a:pt x="3224" y="653"/>
                  </a:lnTo>
                  <a:lnTo>
                    <a:pt x="3226" y="653"/>
                  </a:lnTo>
                  <a:lnTo>
                    <a:pt x="3226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41" y="653"/>
                  </a:lnTo>
                  <a:lnTo>
                    <a:pt x="3241" y="654"/>
                  </a:lnTo>
                  <a:lnTo>
                    <a:pt x="3241" y="654"/>
                  </a:lnTo>
                  <a:lnTo>
                    <a:pt x="3243" y="654"/>
                  </a:lnTo>
                  <a:lnTo>
                    <a:pt x="3243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6"/>
                  </a:lnTo>
                  <a:lnTo>
                    <a:pt x="3250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5" y="654"/>
                  </a:lnTo>
                  <a:lnTo>
                    <a:pt x="3255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9" y="656"/>
                  </a:lnTo>
                  <a:lnTo>
                    <a:pt x="3259" y="654"/>
                  </a:lnTo>
                  <a:lnTo>
                    <a:pt x="3261" y="654"/>
                  </a:lnTo>
                  <a:lnTo>
                    <a:pt x="3261" y="656"/>
                  </a:lnTo>
                  <a:lnTo>
                    <a:pt x="3261" y="656"/>
                  </a:lnTo>
                  <a:lnTo>
                    <a:pt x="3263" y="656"/>
                  </a:lnTo>
                  <a:lnTo>
                    <a:pt x="3263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6" y="658"/>
                  </a:lnTo>
                  <a:lnTo>
                    <a:pt x="3266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70" y="660"/>
                  </a:lnTo>
                  <a:lnTo>
                    <a:pt x="3270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6"/>
                  </a:lnTo>
                  <a:lnTo>
                    <a:pt x="3272" y="656"/>
                  </a:lnTo>
                  <a:lnTo>
                    <a:pt x="3274" y="656"/>
                  </a:lnTo>
                  <a:lnTo>
                    <a:pt x="3274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9" y="662"/>
                  </a:lnTo>
                  <a:lnTo>
                    <a:pt x="3279" y="662"/>
                  </a:lnTo>
                  <a:lnTo>
                    <a:pt x="3279" y="660"/>
                  </a:lnTo>
                  <a:lnTo>
                    <a:pt x="3279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3" y="660"/>
                  </a:lnTo>
                  <a:lnTo>
                    <a:pt x="3283" y="660"/>
                  </a:lnTo>
                  <a:lnTo>
                    <a:pt x="3285" y="660"/>
                  </a:lnTo>
                  <a:lnTo>
                    <a:pt x="3285" y="660"/>
                  </a:lnTo>
                  <a:lnTo>
                    <a:pt x="3285" y="658"/>
                  </a:lnTo>
                  <a:lnTo>
                    <a:pt x="3287" y="658"/>
                  </a:lnTo>
                  <a:lnTo>
                    <a:pt x="3287" y="658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2"/>
                  </a:lnTo>
                  <a:lnTo>
                    <a:pt x="3290" y="662"/>
                  </a:lnTo>
                  <a:lnTo>
                    <a:pt x="3292" y="662"/>
                  </a:lnTo>
                  <a:lnTo>
                    <a:pt x="3292" y="662"/>
                  </a:lnTo>
                  <a:lnTo>
                    <a:pt x="3294" y="664"/>
                  </a:lnTo>
                  <a:lnTo>
                    <a:pt x="3294" y="664"/>
                  </a:lnTo>
                  <a:lnTo>
                    <a:pt x="3296" y="664"/>
                  </a:lnTo>
                  <a:lnTo>
                    <a:pt x="3296" y="662"/>
                  </a:lnTo>
                  <a:lnTo>
                    <a:pt x="3296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9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5" y="665"/>
                  </a:lnTo>
                  <a:lnTo>
                    <a:pt x="3305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10" y="662"/>
                  </a:lnTo>
                  <a:lnTo>
                    <a:pt x="3310" y="662"/>
                  </a:lnTo>
                  <a:lnTo>
                    <a:pt x="3310" y="664"/>
                  </a:lnTo>
                  <a:lnTo>
                    <a:pt x="3310" y="662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20" y="660"/>
                  </a:lnTo>
                  <a:lnTo>
                    <a:pt x="3320" y="658"/>
                  </a:lnTo>
                  <a:lnTo>
                    <a:pt x="3321" y="658"/>
                  </a:lnTo>
                  <a:lnTo>
                    <a:pt x="3321" y="658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3" y="660"/>
                  </a:lnTo>
                  <a:lnTo>
                    <a:pt x="3323" y="660"/>
                  </a:lnTo>
                  <a:lnTo>
                    <a:pt x="3323" y="658"/>
                  </a:lnTo>
                  <a:lnTo>
                    <a:pt x="3323" y="658"/>
                  </a:lnTo>
                  <a:lnTo>
                    <a:pt x="3321" y="658"/>
                  </a:lnTo>
                  <a:lnTo>
                    <a:pt x="3321" y="656"/>
                  </a:lnTo>
                  <a:lnTo>
                    <a:pt x="3321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8"/>
                  </a:lnTo>
                  <a:lnTo>
                    <a:pt x="3325" y="658"/>
                  </a:lnTo>
                  <a:lnTo>
                    <a:pt x="3327" y="658"/>
                  </a:lnTo>
                  <a:lnTo>
                    <a:pt x="3327" y="660"/>
                  </a:lnTo>
                  <a:lnTo>
                    <a:pt x="3329" y="660"/>
                  </a:lnTo>
                  <a:lnTo>
                    <a:pt x="3329" y="660"/>
                  </a:lnTo>
                  <a:lnTo>
                    <a:pt x="3331" y="660"/>
                  </a:lnTo>
                  <a:lnTo>
                    <a:pt x="3331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2"/>
                  </a:lnTo>
                  <a:lnTo>
                    <a:pt x="3334" y="662"/>
                  </a:lnTo>
                  <a:lnTo>
                    <a:pt x="3334" y="662"/>
                  </a:lnTo>
                  <a:lnTo>
                    <a:pt x="3336" y="662"/>
                  </a:lnTo>
                  <a:lnTo>
                    <a:pt x="3336" y="662"/>
                  </a:lnTo>
                  <a:lnTo>
                    <a:pt x="3336" y="660"/>
                  </a:lnTo>
                  <a:lnTo>
                    <a:pt x="3336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3" y="654"/>
                  </a:lnTo>
                  <a:lnTo>
                    <a:pt x="3343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7" y="653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3" y="653"/>
                  </a:lnTo>
                  <a:lnTo>
                    <a:pt x="3354" y="653"/>
                  </a:lnTo>
                  <a:lnTo>
                    <a:pt x="3354" y="653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2" y="658"/>
                  </a:lnTo>
                  <a:lnTo>
                    <a:pt x="3362" y="658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3"/>
                  </a:lnTo>
                  <a:lnTo>
                    <a:pt x="3364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9" y="653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6"/>
                  </a:lnTo>
                  <a:lnTo>
                    <a:pt x="3369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5" y="654"/>
                  </a:lnTo>
                  <a:lnTo>
                    <a:pt x="3375" y="654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3" y="656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2"/>
                  </a:lnTo>
                  <a:lnTo>
                    <a:pt x="3376" y="662"/>
                  </a:lnTo>
                  <a:lnTo>
                    <a:pt x="3378" y="662"/>
                  </a:lnTo>
                  <a:lnTo>
                    <a:pt x="3378" y="662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80" y="664"/>
                  </a:lnTo>
                  <a:lnTo>
                    <a:pt x="3378" y="664"/>
                  </a:lnTo>
                  <a:lnTo>
                    <a:pt x="3378" y="665"/>
                  </a:lnTo>
                  <a:lnTo>
                    <a:pt x="3378" y="665"/>
                  </a:lnTo>
                  <a:lnTo>
                    <a:pt x="3380" y="665"/>
                  </a:lnTo>
                  <a:lnTo>
                    <a:pt x="3380" y="665"/>
                  </a:lnTo>
                  <a:lnTo>
                    <a:pt x="3380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0" y="667"/>
                  </a:lnTo>
                  <a:lnTo>
                    <a:pt x="3380" y="667"/>
                  </a:lnTo>
                  <a:lnTo>
                    <a:pt x="3382" y="667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6" y="669"/>
                  </a:lnTo>
                  <a:lnTo>
                    <a:pt x="3386" y="669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9" y="671"/>
                  </a:lnTo>
                  <a:lnTo>
                    <a:pt x="3389" y="673"/>
                  </a:lnTo>
                  <a:lnTo>
                    <a:pt x="3389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9" y="675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4"/>
                  </a:lnTo>
                  <a:lnTo>
                    <a:pt x="3391" y="684"/>
                  </a:lnTo>
                  <a:lnTo>
                    <a:pt x="3393" y="684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7"/>
                  </a:lnTo>
                  <a:lnTo>
                    <a:pt x="3400" y="697"/>
                  </a:lnTo>
                  <a:lnTo>
                    <a:pt x="3400" y="697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398" y="698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4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6" y="706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5" y="720"/>
                  </a:lnTo>
                  <a:lnTo>
                    <a:pt x="3415" y="720"/>
                  </a:lnTo>
                  <a:lnTo>
                    <a:pt x="3415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6"/>
                  </a:lnTo>
                  <a:lnTo>
                    <a:pt x="3419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2" y="726"/>
                  </a:lnTo>
                  <a:lnTo>
                    <a:pt x="3422" y="726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19" y="726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9"/>
                  </a:lnTo>
                  <a:lnTo>
                    <a:pt x="3420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1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1" y="733"/>
                  </a:lnTo>
                  <a:lnTo>
                    <a:pt x="3431" y="733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3" y="735"/>
                  </a:lnTo>
                  <a:lnTo>
                    <a:pt x="3433" y="737"/>
                  </a:lnTo>
                  <a:lnTo>
                    <a:pt x="3435" y="737"/>
                  </a:lnTo>
                  <a:lnTo>
                    <a:pt x="3437" y="739"/>
                  </a:lnTo>
                  <a:lnTo>
                    <a:pt x="3439" y="739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4" y="740"/>
                  </a:lnTo>
                  <a:lnTo>
                    <a:pt x="3444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8" y="740"/>
                  </a:lnTo>
                  <a:lnTo>
                    <a:pt x="3448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3" y="740"/>
                  </a:lnTo>
                  <a:lnTo>
                    <a:pt x="3455" y="740"/>
                  </a:lnTo>
                  <a:lnTo>
                    <a:pt x="3455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61" y="740"/>
                  </a:lnTo>
                  <a:lnTo>
                    <a:pt x="3461" y="740"/>
                  </a:lnTo>
                  <a:lnTo>
                    <a:pt x="3463" y="740"/>
                  </a:lnTo>
                  <a:lnTo>
                    <a:pt x="3463" y="739"/>
                  </a:lnTo>
                  <a:lnTo>
                    <a:pt x="3464" y="739"/>
                  </a:lnTo>
                  <a:lnTo>
                    <a:pt x="3464" y="739"/>
                  </a:lnTo>
                  <a:lnTo>
                    <a:pt x="3466" y="739"/>
                  </a:lnTo>
                  <a:lnTo>
                    <a:pt x="3466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2" y="737"/>
                  </a:lnTo>
                  <a:lnTo>
                    <a:pt x="3474" y="737"/>
                  </a:lnTo>
                  <a:lnTo>
                    <a:pt x="3475" y="737"/>
                  </a:lnTo>
                  <a:lnTo>
                    <a:pt x="3475" y="737"/>
                  </a:lnTo>
                  <a:lnTo>
                    <a:pt x="3475" y="735"/>
                  </a:lnTo>
                  <a:lnTo>
                    <a:pt x="3477" y="735"/>
                  </a:lnTo>
                  <a:lnTo>
                    <a:pt x="3477" y="733"/>
                  </a:lnTo>
                  <a:lnTo>
                    <a:pt x="3479" y="733"/>
                  </a:lnTo>
                  <a:lnTo>
                    <a:pt x="3481" y="731"/>
                  </a:lnTo>
                  <a:lnTo>
                    <a:pt x="3481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5" y="729"/>
                  </a:lnTo>
                  <a:lnTo>
                    <a:pt x="3485" y="729"/>
                  </a:lnTo>
                  <a:lnTo>
                    <a:pt x="3486" y="729"/>
                  </a:lnTo>
                  <a:lnTo>
                    <a:pt x="3486" y="729"/>
                  </a:lnTo>
                  <a:lnTo>
                    <a:pt x="3486" y="731"/>
                  </a:lnTo>
                  <a:lnTo>
                    <a:pt x="3486" y="731"/>
                  </a:lnTo>
                  <a:lnTo>
                    <a:pt x="3488" y="731"/>
                  </a:lnTo>
                  <a:lnTo>
                    <a:pt x="3488" y="729"/>
                  </a:lnTo>
                  <a:lnTo>
                    <a:pt x="3488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2" y="729"/>
                  </a:lnTo>
                  <a:lnTo>
                    <a:pt x="3492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7" y="728"/>
                  </a:lnTo>
                  <a:lnTo>
                    <a:pt x="3497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501" y="726"/>
                  </a:lnTo>
                  <a:lnTo>
                    <a:pt x="3501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7" y="726"/>
                  </a:lnTo>
                  <a:lnTo>
                    <a:pt x="3507" y="726"/>
                  </a:lnTo>
                  <a:lnTo>
                    <a:pt x="3508" y="726"/>
                  </a:lnTo>
                  <a:lnTo>
                    <a:pt x="3508" y="724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10" y="726"/>
                  </a:lnTo>
                  <a:lnTo>
                    <a:pt x="3510" y="726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4" y="724"/>
                  </a:lnTo>
                  <a:lnTo>
                    <a:pt x="3514" y="724"/>
                  </a:lnTo>
                  <a:lnTo>
                    <a:pt x="3514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8"/>
                  </a:lnTo>
                  <a:lnTo>
                    <a:pt x="3523" y="728"/>
                  </a:lnTo>
                  <a:lnTo>
                    <a:pt x="3523" y="728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31"/>
                  </a:lnTo>
                  <a:lnTo>
                    <a:pt x="3519" y="731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8" y="735"/>
                  </a:lnTo>
                  <a:lnTo>
                    <a:pt x="3518" y="735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6" y="737"/>
                  </a:lnTo>
                  <a:lnTo>
                    <a:pt x="3516" y="737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0"/>
                  </a:lnTo>
                  <a:lnTo>
                    <a:pt x="3518" y="740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19" y="744"/>
                  </a:lnTo>
                  <a:lnTo>
                    <a:pt x="3519" y="746"/>
                  </a:lnTo>
                  <a:lnTo>
                    <a:pt x="3519" y="746"/>
                  </a:lnTo>
                  <a:lnTo>
                    <a:pt x="3519" y="748"/>
                  </a:lnTo>
                  <a:lnTo>
                    <a:pt x="3519" y="750"/>
                  </a:lnTo>
                  <a:lnTo>
                    <a:pt x="3519" y="750"/>
                  </a:lnTo>
                  <a:lnTo>
                    <a:pt x="3518" y="750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4" y="755"/>
                  </a:lnTo>
                  <a:lnTo>
                    <a:pt x="3514" y="755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6" y="757"/>
                  </a:lnTo>
                  <a:lnTo>
                    <a:pt x="3516" y="759"/>
                  </a:lnTo>
                  <a:lnTo>
                    <a:pt x="3516" y="759"/>
                  </a:lnTo>
                  <a:lnTo>
                    <a:pt x="3518" y="761"/>
                  </a:lnTo>
                  <a:lnTo>
                    <a:pt x="3516" y="761"/>
                  </a:lnTo>
                  <a:lnTo>
                    <a:pt x="3516" y="761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6"/>
                  </a:lnTo>
                  <a:lnTo>
                    <a:pt x="3514" y="766"/>
                  </a:lnTo>
                  <a:lnTo>
                    <a:pt x="3514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2" y="768"/>
                  </a:lnTo>
                  <a:lnTo>
                    <a:pt x="3512" y="768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2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9" y="772"/>
                  </a:lnTo>
                  <a:lnTo>
                    <a:pt x="3519" y="772"/>
                  </a:lnTo>
                  <a:lnTo>
                    <a:pt x="3519" y="773"/>
                  </a:lnTo>
                  <a:lnTo>
                    <a:pt x="3519" y="773"/>
                  </a:lnTo>
                  <a:lnTo>
                    <a:pt x="3519" y="772"/>
                  </a:lnTo>
                  <a:lnTo>
                    <a:pt x="3521" y="772"/>
                  </a:lnTo>
                  <a:lnTo>
                    <a:pt x="3521" y="772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7" y="777"/>
                  </a:lnTo>
                  <a:lnTo>
                    <a:pt x="3527" y="777"/>
                  </a:lnTo>
                  <a:lnTo>
                    <a:pt x="3527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30" y="779"/>
                  </a:lnTo>
                  <a:lnTo>
                    <a:pt x="3530" y="779"/>
                  </a:lnTo>
                  <a:lnTo>
                    <a:pt x="3532" y="779"/>
                  </a:lnTo>
                  <a:lnTo>
                    <a:pt x="3534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1" y="784"/>
                  </a:lnTo>
                  <a:lnTo>
                    <a:pt x="3541" y="784"/>
                  </a:lnTo>
                  <a:lnTo>
                    <a:pt x="3543" y="784"/>
                  </a:lnTo>
                  <a:lnTo>
                    <a:pt x="3543" y="786"/>
                  </a:lnTo>
                  <a:lnTo>
                    <a:pt x="3545" y="786"/>
                  </a:lnTo>
                  <a:lnTo>
                    <a:pt x="3545" y="786"/>
                  </a:lnTo>
                  <a:lnTo>
                    <a:pt x="3545" y="788"/>
                  </a:lnTo>
                  <a:lnTo>
                    <a:pt x="3547" y="788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2" y="792"/>
                  </a:lnTo>
                  <a:lnTo>
                    <a:pt x="3552" y="792"/>
                  </a:lnTo>
                  <a:lnTo>
                    <a:pt x="3554" y="792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5"/>
                  </a:lnTo>
                  <a:lnTo>
                    <a:pt x="3556" y="795"/>
                  </a:lnTo>
                  <a:lnTo>
                    <a:pt x="3556" y="795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801"/>
                  </a:lnTo>
                  <a:lnTo>
                    <a:pt x="3558" y="801"/>
                  </a:lnTo>
                  <a:lnTo>
                    <a:pt x="3556" y="803"/>
                  </a:lnTo>
                  <a:lnTo>
                    <a:pt x="3556" y="803"/>
                  </a:lnTo>
                  <a:lnTo>
                    <a:pt x="3556" y="805"/>
                  </a:lnTo>
                  <a:lnTo>
                    <a:pt x="3554" y="805"/>
                  </a:lnTo>
                  <a:lnTo>
                    <a:pt x="3554" y="806"/>
                  </a:lnTo>
                  <a:lnTo>
                    <a:pt x="3554" y="808"/>
                  </a:lnTo>
                  <a:lnTo>
                    <a:pt x="3554" y="810"/>
                  </a:lnTo>
                  <a:lnTo>
                    <a:pt x="3554" y="812"/>
                  </a:lnTo>
                  <a:lnTo>
                    <a:pt x="3552" y="812"/>
                  </a:lnTo>
                  <a:lnTo>
                    <a:pt x="3552" y="814"/>
                  </a:lnTo>
                  <a:lnTo>
                    <a:pt x="3551" y="814"/>
                  </a:lnTo>
                  <a:lnTo>
                    <a:pt x="3551" y="814"/>
                  </a:lnTo>
                  <a:lnTo>
                    <a:pt x="3551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7"/>
                  </a:lnTo>
                  <a:lnTo>
                    <a:pt x="3552" y="817"/>
                  </a:lnTo>
                  <a:lnTo>
                    <a:pt x="3551" y="817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2" y="821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1" y="827"/>
                  </a:lnTo>
                  <a:lnTo>
                    <a:pt x="3551" y="828"/>
                  </a:lnTo>
                  <a:lnTo>
                    <a:pt x="3551" y="830"/>
                  </a:lnTo>
                  <a:lnTo>
                    <a:pt x="3549" y="830"/>
                  </a:lnTo>
                  <a:lnTo>
                    <a:pt x="3549" y="830"/>
                  </a:lnTo>
                  <a:lnTo>
                    <a:pt x="3549" y="832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51" y="834"/>
                  </a:lnTo>
                  <a:lnTo>
                    <a:pt x="3551" y="836"/>
                  </a:lnTo>
                  <a:lnTo>
                    <a:pt x="3551" y="836"/>
                  </a:lnTo>
                  <a:lnTo>
                    <a:pt x="3549" y="836"/>
                  </a:lnTo>
                  <a:lnTo>
                    <a:pt x="3549" y="836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9"/>
                  </a:lnTo>
                  <a:lnTo>
                    <a:pt x="3549" y="839"/>
                  </a:lnTo>
                  <a:lnTo>
                    <a:pt x="3551" y="839"/>
                  </a:lnTo>
                  <a:lnTo>
                    <a:pt x="3551" y="839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2" y="841"/>
                  </a:lnTo>
                  <a:lnTo>
                    <a:pt x="3552" y="841"/>
                  </a:lnTo>
                  <a:lnTo>
                    <a:pt x="3554" y="841"/>
                  </a:lnTo>
                  <a:lnTo>
                    <a:pt x="3554" y="841"/>
                  </a:lnTo>
                  <a:lnTo>
                    <a:pt x="3554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1"/>
                  </a:lnTo>
                  <a:lnTo>
                    <a:pt x="3556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2" y="841"/>
                  </a:lnTo>
                  <a:lnTo>
                    <a:pt x="3562" y="843"/>
                  </a:lnTo>
                  <a:lnTo>
                    <a:pt x="3562" y="843"/>
                  </a:lnTo>
                  <a:lnTo>
                    <a:pt x="3562" y="845"/>
                  </a:lnTo>
                  <a:lnTo>
                    <a:pt x="3562" y="845"/>
                  </a:lnTo>
                  <a:lnTo>
                    <a:pt x="3563" y="847"/>
                  </a:lnTo>
                  <a:lnTo>
                    <a:pt x="3563" y="847"/>
                  </a:lnTo>
                  <a:lnTo>
                    <a:pt x="3565" y="847"/>
                  </a:lnTo>
                  <a:lnTo>
                    <a:pt x="3565" y="849"/>
                  </a:lnTo>
                  <a:lnTo>
                    <a:pt x="3565" y="849"/>
                  </a:lnTo>
                  <a:lnTo>
                    <a:pt x="3567" y="849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1"/>
                  </a:lnTo>
                  <a:lnTo>
                    <a:pt x="3567" y="841"/>
                  </a:lnTo>
                  <a:lnTo>
                    <a:pt x="3569" y="841"/>
                  </a:lnTo>
                  <a:lnTo>
                    <a:pt x="3569" y="841"/>
                  </a:lnTo>
                  <a:lnTo>
                    <a:pt x="3571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3"/>
                  </a:lnTo>
                  <a:lnTo>
                    <a:pt x="3574" y="843"/>
                  </a:lnTo>
                  <a:lnTo>
                    <a:pt x="3574" y="841"/>
                  </a:lnTo>
                  <a:lnTo>
                    <a:pt x="3574" y="841"/>
                  </a:lnTo>
                  <a:lnTo>
                    <a:pt x="3576" y="841"/>
                  </a:lnTo>
                  <a:lnTo>
                    <a:pt x="3576" y="841"/>
                  </a:lnTo>
                  <a:lnTo>
                    <a:pt x="3578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4" y="841"/>
                  </a:lnTo>
                  <a:lnTo>
                    <a:pt x="3585" y="843"/>
                  </a:lnTo>
                  <a:lnTo>
                    <a:pt x="3585" y="843"/>
                  </a:lnTo>
                  <a:lnTo>
                    <a:pt x="3587" y="843"/>
                  </a:lnTo>
                  <a:lnTo>
                    <a:pt x="3587" y="843"/>
                  </a:lnTo>
                  <a:lnTo>
                    <a:pt x="3589" y="843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9"/>
                  </a:lnTo>
                  <a:lnTo>
                    <a:pt x="3589" y="849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2"/>
                  </a:lnTo>
                  <a:lnTo>
                    <a:pt x="3587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4" y="852"/>
                  </a:lnTo>
                  <a:lnTo>
                    <a:pt x="3584" y="852"/>
                  </a:lnTo>
                  <a:lnTo>
                    <a:pt x="3584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0" y="850"/>
                  </a:lnTo>
                  <a:lnTo>
                    <a:pt x="3580" y="850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4" y="854"/>
                  </a:lnTo>
                  <a:lnTo>
                    <a:pt x="3574" y="854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8"/>
                  </a:lnTo>
                  <a:lnTo>
                    <a:pt x="3576" y="858"/>
                  </a:lnTo>
                  <a:lnTo>
                    <a:pt x="3576" y="858"/>
                  </a:lnTo>
                  <a:lnTo>
                    <a:pt x="3576" y="860"/>
                  </a:lnTo>
                  <a:lnTo>
                    <a:pt x="3576" y="860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3"/>
                  </a:lnTo>
                  <a:lnTo>
                    <a:pt x="3576" y="863"/>
                  </a:lnTo>
                  <a:lnTo>
                    <a:pt x="3576" y="863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4" y="865"/>
                  </a:lnTo>
                  <a:lnTo>
                    <a:pt x="3574" y="865"/>
                  </a:lnTo>
                  <a:lnTo>
                    <a:pt x="3574" y="867"/>
                  </a:lnTo>
                  <a:lnTo>
                    <a:pt x="3574" y="867"/>
                  </a:lnTo>
                  <a:lnTo>
                    <a:pt x="3574" y="869"/>
                  </a:lnTo>
                  <a:lnTo>
                    <a:pt x="3574" y="871"/>
                  </a:lnTo>
                  <a:lnTo>
                    <a:pt x="3574" y="871"/>
                  </a:lnTo>
                  <a:lnTo>
                    <a:pt x="3576" y="871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8" y="872"/>
                  </a:lnTo>
                  <a:lnTo>
                    <a:pt x="3578" y="871"/>
                  </a:lnTo>
                  <a:lnTo>
                    <a:pt x="3578" y="871"/>
                  </a:lnTo>
                  <a:lnTo>
                    <a:pt x="3580" y="871"/>
                  </a:lnTo>
                  <a:lnTo>
                    <a:pt x="3580" y="871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7"/>
                  </a:lnTo>
                  <a:lnTo>
                    <a:pt x="3580" y="867"/>
                  </a:lnTo>
                  <a:lnTo>
                    <a:pt x="3580" y="865"/>
                  </a:lnTo>
                  <a:lnTo>
                    <a:pt x="3580" y="865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5" y="861"/>
                  </a:lnTo>
                  <a:lnTo>
                    <a:pt x="3585" y="863"/>
                  </a:lnTo>
                  <a:lnTo>
                    <a:pt x="3585" y="863"/>
                  </a:lnTo>
                  <a:lnTo>
                    <a:pt x="3587" y="863"/>
                  </a:lnTo>
                  <a:lnTo>
                    <a:pt x="3587" y="863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6"/>
                  </a:lnTo>
                  <a:lnTo>
                    <a:pt x="3584" y="876"/>
                  </a:lnTo>
                  <a:lnTo>
                    <a:pt x="3582" y="878"/>
                  </a:lnTo>
                  <a:lnTo>
                    <a:pt x="3582" y="878"/>
                  </a:lnTo>
                  <a:lnTo>
                    <a:pt x="3582" y="880"/>
                  </a:lnTo>
                  <a:lnTo>
                    <a:pt x="3582" y="880"/>
                  </a:lnTo>
                  <a:lnTo>
                    <a:pt x="3580" y="882"/>
                  </a:lnTo>
                  <a:lnTo>
                    <a:pt x="3580" y="882"/>
                  </a:lnTo>
                  <a:lnTo>
                    <a:pt x="3578" y="883"/>
                  </a:lnTo>
                  <a:lnTo>
                    <a:pt x="3578" y="883"/>
                  </a:lnTo>
                  <a:lnTo>
                    <a:pt x="3578" y="885"/>
                  </a:lnTo>
                  <a:lnTo>
                    <a:pt x="3578" y="887"/>
                  </a:lnTo>
                  <a:lnTo>
                    <a:pt x="3578" y="889"/>
                  </a:lnTo>
                  <a:lnTo>
                    <a:pt x="3578" y="889"/>
                  </a:lnTo>
                  <a:lnTo>
                    <a:pt x="3578" y="891"/>
                  </a:lnTo>
                  <a:lnTo>
                    <a:pt x="3578" y="891"/>
                  </a:lnTo>
                  <a:lnTo>
                    <a:pt x="3580" y="891"/>
                  </a:lnTo>
                  <a:lnTo>
                    <a:pt x="3580" y="893"/>
                  </a:lnTo>
                  <a:lnTo>
                    <a:pt x="3582" y="893"/>
                  </a:lnTo>
                  <a:lnTo>
                    <a:pt x="3582" y="893"/>
                  </a:lnTo>
                  <a:lnTo>
                    <a:pt x="3584" y="893"/>
                  </a:lnTo>
                  <a:lnTo>
                    <a:pt x="3584" y="893"/>
                  </a:lnTo>
                  <a:lnTo>
                    <a:pt x="3584" y="894"/>
                  </a:lnTo>
                  <a:lnTo>
                    <a:pt x="3585" y="894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8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3" y="893"/>
                  </a:lnTo>
                  <a:lnTo>
                    <a:pt x="3593" y="893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8" y="889"/>
                  </a:lnTo>
                  <a:lnTo>
                    <a:pt x="3598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4" y="889"/>
                  </a:lnTo>
                  <a:lnTo>
                    <a:pt x="3606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11" y="882"/>
                  </a:lnTo>
                  <a:lnTo>
                    <a:pt x="3611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7" y="882"/>
                  </a:lnTo>
                  <a:lnTo>
                    <a:pt x="3618" y="882"/>
                  </a:lnTo>
                  <a:lnTo>
                    <a:pt x="3618" y="882"/>
                  </a:lnTo>
                  <a:lnTo>
                    <a:pt x="3618" y="883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7"/>
                  </a:lnTo>
                  <a:lnTo>
                    <a:pt x="3622" y="887"/>
                  </a:lnTo>
                  <a:lnTo>
                    <a:pt x="3622" y="887"/>
                  </a:lnTo>
                  <a:lnTo>
                    <a:pt x="3622" y="889"/>
                  </a:lnTo>
                  <a:lnTo>
                    <a:pt x="3622" y="889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0" y="898"/>
                  </a:lnTo>
                  <a:lnTo>
                    <a:pt x="3620" y="898"/>
                  </a:lnTo>
                  <a:lnTo>
                    <a:pt x="3620" y="900"/>
                  </a:lnTo>
                  <a:lnTo>
                    <a:pt x="3620" y="900"/>
                  </a:lnTo>
                  <a:lnTo>
                    <a:pt x="3622" y="900"/>
                  </a:lnTo>
                  <a:lnTo>
                    <a:pt x="3622" y="902"/>
                  </a:lnTo>
                  <a:lnTo>
                    <a:pt x="3622" y="902"/>
                  </a:lnTo>
                  <a:lnTo>
                    <a:pt x="3622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4"/>
                  </a:lnTo>
                  <a:lnTo>
                    <a:pt x="3626" y="904"/>
                  </a:lnTo>
                  <a:lnTo>
                    <a:pt x="3626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7"/>
                  </a:lnTo>
                  <a:lnTo>
                    <a:pt x="3628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3" y="907"/>
                  </a:lnTo>
                  <a:lnTo>
                    <a:pt x="3633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7" y="905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2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4" y="904"/>
                  </a:lnTo>
                  <a:lnTo>
                    <a:pt x="3644" y="904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7"/>
                  </a:lnTo>
                  <a:lnTo>
                    <a:pt x="3646" y="907"/>
                  </a:lnTo>
                  <a:lnTo>
                    <a:pt x="3646" y="907"/>
                  </a:lnTo>
                  <a:lnTo>
                    <a:pt x="3648" y="905"/>
                  </a:lnTo>
                  <a:lnTo>
                    <a:pt x="3648" y="905"/>
                  </a:lnTo>
                  <a:lnTo>
                    <a:pt x="3650" y="905"/>
                  </a:lnTo>
                  <a:lnTo>
                    <a:pt x="3650" y="905"/>
                  </a:lnTo>
                  <a:lnTo>
                    <a:pt x="3650" y="907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7"/>
                  </a:lnTo>
                  <a:lnTo>
                    <a:pt x="3655" y="905"/>
                  </a:lnTo>
                  <a:lnTo>
                    <a:pt x="3657" y="905"/>
                  </a:lnTo>
                  <a:lnTo>
                    <a:pt x="3657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7"/>
                  </a:lnTo>
                  <a:lnTo>
                    <a:pt x="3659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4" y="905"/>
                  </a:lnTo>
                  <a:lnTo>
                    <a:pt x="3664" y="905"/>
                  </a:lnTo>
                  <a:lnTo>
                    <a:pt x="3666" y="905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70" y="904"/>
                  </a:lnTo>
                  <a:lnTo>
                    <a:pt x="3670" y="904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7" y="905"/>
                  </a:lnTo>
                  <a:lnTo>
                    <a:pt x="3677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3" y="905"/>
                  </a:lnTo>
                  <a:lnTo>
                    <a:pt x="3683" y="905"/>
                  </a:lnTo>
                  <a:lnTo>
                    <a:pt x="3684" y="905"/>
                  </a:lnTo>
                  <a:lnTo>
                    <a:pt x="3684" y="905"/>
                  </a:lnTo>
                  <a:lnTo>
                    <a:pt x="3686" y="905"/>
                  </a:lnTo>
                  <a:lnTo>
                    <a:pt x="3688" y="905"/>
                  </a:lnTo>
                  <a:lnTo>
                    <a:pt x="3690" y="905"/>
                  </a:lnTo>
                  <a:lnTo>
                    <a:pt x="3692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7"/>
                  </a:lnTo>
                  <a:lnTo>
                    <a:pt x="3697" y="907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701" y="905"/>
                  </a:lnTo>
                  <a:lnTo>
                    <a:pt x="3701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7"/>
                  </a:lnTo>
                  <a:lnTo>
                    <a:pt x="3703" y="907"/>
                  </a:lnTo>
                  <a:lnTo>
                    <a:pt x="3705" y="907"/>
                  </a:lnTo>
                  <a:lnTo>
                    <a:pt x="3705" y="907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4"/>
                  </a:lnTo>
                  <a:lnTo>
                    <a:pt x="3714" y="904"/>
                  </a:lnTo>
                  <a:lnTo>
                    <a:pt x="3714" y="904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7" y="905"/>
                  </a:lnTo>
                  <a:lnTo>
                    <a:pt x="3717" y="905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5" y="905"/>
                  </a:lnTo>
                  <a:lnTo>
                    <a:pt x="3725" y="905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30" y="904"/>
                  </a:lnTo>
                  <a:lnTo>
                    <a:pt x="3730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4" y="902"/>
                  </a:lnTo>
                  <a:lnTo>
                    <a:pt x="3734" y="902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898"/>
                  </a:lnTo>
                  <a:lnTo>
                    <a:pt x="3739" y="898"/>
                  </a:lnTo>
                  <a:lnTo>
                    <a:pt x="3739" y="898"/>
                  </a:lnTo>
                  <a:lnTo>
                    <a:pt x="3741" y="898"/>
                  </a:lnTo>
                  <a:lnTo>
                    <a:pt x="3741" y="898"/>
                  </a:lnTo>
                  <a:lnTo>
                    <a:pt x="3743" y="898"/>
                  </a:lnTo>
                  <a:lnTo>
                    <a:pt x="3743" y="898"/>
                  </a:lnTo>
                  <a:lnTo>
                    <a:pt x="3745" y="898"/>
                  </a:lnTo>
                  <a:lnTo>
                    <a:pt x="3745" y="896"/>
                  </a:lnTo>
                  <a:lnTo>
                    <a:pt x="3747" y="896"/>
                  </a:lnTo>
                  <a:lnTo>
                    <a:pt x="3747" y="896"/>
                  </a:lnTo>
                  <a:lnTo>
                    <a:pt x="3749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2" y="893"/>
                  </a:lnTo>
                  <a:lnTo>
                    <a:pt x="3752" y="893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0" y="894"/>
                  </a:lnTo>
                  <a:lnTo>
                    <a:pt x="3750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50" y="900"/>
                  </a:lnTo>
                  <a:lnTo>
                    <a:pt x="3750" y="900"/>
                  </a:lnTo>
                  <a:lnTo>
                    <a:pt x="3752" y="898"/>
                  </a:lnTo>
                  <a:lnTo>
                    <a:pt x="3752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3" y="896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7" y="891"/>
                  </a:lnTo>
                  <a:lnTo>
                    <a:pt x="3767" y="891"/>
                  </a:lnTo>
                  <a:lnTo>
                    <a:pt x="3769" y="891"/>
                  </a:lnTo>
                  <a:lnTo>
                    <a:pt x="3769" y="891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7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71" y="893"/>
                  </a:lnTo>
                  <a:lnTo>
                    <a:pt x="3771" y="893"/>
                  </a:lnTo>
                  <a:lnTo>
                    <a:pt x="3771" y="891"/>
                  </a:lnTo>
                  <a:lnTo>
                    <a:pt x="3771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3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3"/>
                  </a:lnTo>
                  <a:lnTo>
                    <a:pt x="3780" y="893"/>
                  </a:lnTo>
                  <a:lnTo>
                    <a:pt x="3778" y="893"/>
                  </a:lnTo>
                  <a:lnTo>
                    <a:pt x="3778" y="893"/>
                  </a:lnTo>
                  <a:lnTo>
                    <a:pt x="3776" y="893"/>
                  </a:lnTo>
                  <a:lnTo>
                    <a:pt x="3776" y="893"/>
                  </a:lnTo>
                  <a:lnTo>
                    <a:pt x="3774" y="893"/>
                  </a:lnTo>
                  <a:lnTo>
                    <a:pt x="3774" y="893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3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2" y="894"/>
                  </a:lnTo>
                  <a:lnTo>
                    <a:pt x="3782" y="896"/>
                  </a:lnTo>
                  <a:lnTo>
                    <a:pt x="3782" y="896"/>
                  </a:lnTo>
                  <a:lnTo>
                    <a:pt x="3783" y="896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7" y="894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9" y="893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800" y="894"/>
                  </a:lnTo>
                  <a:lnTo>
                    <a:pt x="3800" y="894"/>
                  </a:lnTo>
                  <a:lnTo>
                    <a:pt x="3802" y="893"/>
                  </a:lnTo>
                  <a:lnTo>
                    <a:pt x="3802" y="893"/>
                  </a:lnTo>
                  <a:lnTo>
                    <a:pt x="3804" y="893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5" y="894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7" y="893"/>
                  </a:lnTo>
                  <a:lnTo>
                    <a:pt x="3807" y="893"/>
                  </a:lnTo>
                  <a:lnTo>
                    <a:pt x="3809" y="893"/>
                  </a:lnTo>
                  <a:lnTo>
                    <a:pt x="3809" y="894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3" y="893"/>
                  </a:lnTo>
                  <a:lnTo>
                    <a:pt x="3816" y="891"/>
                  </a:lnTo>
                  <a:lnTo>
                    <a:pt x="3818" y="891"/>
                  </a:lnTo>
                  <a:lnTo>
                    <a:pt x="3820" y="891"/>
                  </a:lnTo>
                  <a:lnTo>
                    <a:pt x="3820" y="891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6" y="889"/>
                  </a:lnTo>
                  <a:lnTo>
                    <a:pt x="3827" y="889"/>
                  </a:lnTo>
                  <a:lnTo>
                    <a:pt x="3827" y="887"/>
                  </a:lnTo>
                  <a:lnTo>
                    <a:pt x="3829" y="887"/>
                  </a:lnTo>
                  <a:lnTo>
                    <a:pt x="3831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29" y="891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4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31" y="900"/>
                  </a:lnTo>
                  <a:lnTo>
                    <a:pt x="3831" y="900"/>
                  </a:lnTo>
                  <a:lnTo>
                    <a:pt x="3833" y="898"/>
                  </a:lnTo>
                  <a:lnTo>
                    <a:pt x="3833" y="896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1"/>
                  </a:lnTo>
                  <a:lnTo>
                    <a:pt x="3831" y="893"/>
                  </a:lnTo>
                  <a:lnTo>
                    <a:pt x="3833" y="893"/>
                  </a:lnTo>
                  <a:lnTo>
                    <a:pt x="3835" y="893"/>
                  </a:lnTo>
                  <a:lnTo>
                    <a:pt x="3835" y="891"/>
                  </a:lnTo>
                  <a:lnTo>
                    <a:pt x="3835" y="891"/>
                  </a:lnTo>
                  <a:lnTo>
                    <a:pt x="3837" y="891"/>
                  </a:lnTo>
                  <a:lnTo>
                    <a:pt x="3838" y="889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3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4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7"/>
                  </a:lnTo>
                  <a:lnTo>
                    <a:pt x="3848" y="889"/>
                  </a:lnTo>
                  <a:lnTo>
                    <a:pt x="3848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91"/>
                  </a:lnTo>
                  <a:lnTo>
                    <a:pt x="3848" y="891"/>
                  </a:lnTo>
                  <a:lnTo>
                    <a:pt x="3842" y="893"/>
                  </a:lnTo>
                  <a:lnTo>
                    <a:pt x="3840" y="894"/>
                  </a:lnTo>
                  <a:lnTo>
                    <a:pt x="3838" y="896"/>
                  </a:lnTo>
                  <a:lnTo>
                    <a:pt x="3837" y="896"/>
                  </a:lnTo>
                  <a:lnTo>
                    <a:pt x="3837" y="896"/>
                  </a:lnTo>
                  <a:lnTo>
                    <a:pt x="3837" y="898"/>
                  </a:lnTo>
                  <a:lnTo>
                    <a:pt x="3838" y="898"/>
                  </a:lnTo>
                  <a:lnTo>
                    <a:pt x="3840" y="896"/>
                  </a:lnTo>
                  <a:lnTo>
                    <a:pt x="3840" y="896"/>
                  </a:lnTo>
                  <a:lnTo>
                    <a:pt x="3842" y="896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4" y="894"/>
                  </a:lnTo>
                  <a:lnTo>
                    <a:pt x="3846" y="894"/>
                  </a:lnTo>
                  <a:lnTo>
                    <a:pt x="3846" y="893"/>
                  </a:lnTo>
                  <a:lnTo>
                    <a:pt x="3846" y="893"/>
                  </a:lnTo>
                  <a:lnTo>
                    <a:pt x="3848" y="891"/>
                  </a:lnTo>
                  <a:lnTo>
                    <a:pt x="3849" y="891"/>
                  </a:lnTo>
                  <a:lnTo>
                    <a:pt x="3851" y="891"/>
                  </a:lnTo>
                  <a:lnTo>
                    <a:pt x="3851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1" y="893"/>
                  </a:lnTo>
                  <a:lnTo>
                    <a:pt x="3849" y="893"/>
                  </a:lnTo>
                  <a:lnTo>
                    <a:pt x="3848" y="894"/>
                  </a:lnTo>
                  <a:lnTo>
                    <a:pt x="3846" y="894"/>
                  </a:lnTo>
                  <a:lnTo>
                    <a:pt x="3846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2" y="898"/>
                  </a:lnTo>
                  <a:lnTo>
                    <a:pt x="3844" y="898"/>
                  </a:lnTo>
                  <a:lnTo>
                    <a:pt x="3844" y="896"/>
                  </a:lnTo>
                  <a:lnTo>
                    <a:pt x="3844" y="896"/>
                  </a:lnTo>
                  <a:lnTo>
                    <a:pt x="3846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9" y="896"/>
                  </a:lnTo>
                  <a:lnTo>
                    <a:pt x="3849" y="896"/>
                  </a:lnTo>
                  <a:lnTo>
                    <a:pt x="3849" y="898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6" y="898"/>
                  </a:lnTo>
                  <a:lnTo>
                    <a:pt x="3846" y="900"/>
                  </a:lnTo>
                  <a:lnTo>
                    <a:pt x="3846" y="900"/>
                  </a:lnTo>
                  <a:lnTo>
                    <a:pt x="3844" y="900"/>
                  </a:lnTo>
                  <a:lnTo>
                    <a:pt x="3844" y="902"/>
                  </a:lnTo>
                  <a:lnTo>
                    <a:pt x="3842" y="904"/>
                  </a:lnTo>
                  <a:lnTo>
                    <a:pt x="3842" y="904"/>
                  </a:lnTo>
                  <a:lnTo>
                    <a:pt x="3840" y="904"/>
                  </a:lnTo>
                  <a:lnTo>
                    <a:pt x="3840" y="904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2" y="904"/>
                  </a:lnTo>
                  <a:lnTo>
                    <a:pt x="3844" y="904"/>
                  </a:lnTo>
                  <a:lnTo>
                    <a:pt x="3844" y="904"/>
                  </a:lnTo>
                  <a:lnTo>
                    <a:pt x="3844" y="902"/>
                  </a:lnTo>
                  <a:lnTo>
                    <a:pt x="3846" y="902"/>
                  </a:lnTo>
                  <a:lnTo>
                    <a:pt x="3846" y="900"/>
                  </a:lnTo>
                  <a:lnTo>
                    <a:pt x="3848" y="900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9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3" y="896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6"/>
                  </a:lnTo>
                  <a:lnTo>
                    <a:pt x="3855" y="896"/>
                  </a:lnTo>
                  <a:lnTo>
                    <a:pt x="3853" y="896"/>
                  </a:lnTo>
                  <a:lnTo>
                    <a:pt x="3853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7" y="896"/>
                  </a:lnTo>
                  <a:lnTo>
                    <a:pt x="3859" y="896"/>
                  </a:lnTo>
                  <a:lnTo>
                    <a:pt x="3859" y="894"/>
                  </a:lnTo>
                  <a:lnTo>
                    <a:pt x="3859" y="894"/>
                  </a:lnTo>
                  <a:lnTo>
                    <a:pt x="3862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8" y="894"/>
                  </a:lnTo>
                  <a:lnTo>
                    <a:pt x="3868" y="894"/>
                  </a:lnTo>
                  <a:lnTo>
                    <a:pt x="3868" y="896"/>
                  </a:lnTo>
                  <a:lnTo>
                    <a:pt x="3868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3" y="894"/>
                  </a:lnTo>
                  <a:lnTo>
                    <a:pt x="3873" y="894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7" y="894"/>
                  </a:lnTo>
                  <a:lnTo>
                    <a:pt x="3879" y="894"/>
                  </a:lnTo>
                  <a:lnTo>
                    <a:pt x="3879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1" y="889"/>
                  </a:lnTo>
                  <a:lnTo>
                    <a:pt x="3881" y="889"/>
                  </a:lnTo>
                  <a:lnTo>
                    <a:pt x="3879" y="891"/>
                  </a:lnTo>
                  <a:lnTo>
                    <a:pt x="3879" y="891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4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2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9"/>
                  </a:lnTo>
                  <a:lnTo>
                    <a:pt x="3884" y="889"/>
                  </a:lnTo>
                  <a:lnTo>
                    <a:pt x="3886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3"/>
                  </a:lnTo>
                  <a:lnTo>
                    <a:pt x="3884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4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6" y="896"/>
                  </a:lnTo>
                  <a:lnTo>
                    <a:pt x="3886" y="898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2" y="894"/>
                  </a:lnTo>
                  <a:lnTo>
                    <a:pt x="3892" y="894"/>
                  </a:lnTo>
                  <a:lnTo>
                    <a:pt x="3893" y="893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5" y="891"/>
                  </a:lnTo>
                  <a:lnTo>
                    <a:pt x="3897" y="891"/>
                  </a:lnTo>
                  <a:lnTo>
                    <a:pt x="3897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901" y="889"/>
                  </a:lnTo>
                  <a:lnTo>
                    <a:pt x="3901" y="889"/>
                  </a:lnTo>
                  <a:lnTo>
                    <a:pt x="3901" y="891"/>
                  </a:lnTo>
                  <a:lnTo>
                    <a:pt x="3903" y="891"/>
                  </a:lnTo>
                  <a:lnTo>
                    <a:pt x="3903" y="891"/>
                  </a:lnTo>
                  <a:lnTo>
                    <a:pt x="3904" y="891"/>
                  </a:lnTo>
                  <a:lnTo>
                    <a:pt x="3906" y="891"/>
                  </a:lnTo>
                  <a:lnTo>
                    <a:pt x="3906" y="891"/>
                  </a:lnTo>
                  <a:lnTo>
                    <a:pt x="3906" y="889"/>
                  </a:lnTo>
                  <a:lnTo>
                    <a:pt x="3908" y="889"/>
                  </a:lnTo>
                  <a:lnTo>
                    <a:pt x="3908" y="891"/>
                  </a:lnTo>
                  <a:lnTo>
                    <a:pt x="3910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4" y="891"/>
                  </a:lnTo>
                  <a:lnTo>
                    <a:pt x="3912" y="889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5"/>
                  </a:lnTo>
                  <a:lnTo>
                    <a:pt x="3915" y="889"/>
                  </a:lnTo>
                  <a:lnTo>
                    <a:pt x="3915" y="891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7" y="891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9" y="889"/>
                  </a:lnTo>
                  <a:lnTo>
                    <a:pt x="3919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3" y="891"/>
                  </a:lnTo>
                  <a:lnTo>
                    <a:pt x="3923" y="891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6"/>
                  </a:lnTo>
                  <a:lnTo>
                    <a:pt x="3925" y="896"/>
                  </a:lnTo>
                  <a:lnTo>
                    <a:pt x="3925" y="896"/>
                  </a:lnTo>
                  <a:lnTo>
                    <a:pt x="3925" y="894"/>
                  </a:lnTo>
                  <a:lnTo>
                    <a:pt x="3925" y="894"/>
                  </a:lnTo>
                  <a:lnTo>
                    <a:pt x="3925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6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2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6" y="904"/>
                  </a:lnTo>
                  <a:lnTo>
                    <a:pt x="3934" y="904"/>
                  </a:lnTo>
                  <a:lnTo>
                    <a:pt x="3934" y="905"/>
                  </a:lnTo>
                  <a:lnTo>
                    <a:pt x="3934" y="905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6" y="907"/>
                  </a:lnTo>
                  <a:lnTo>
                    <a:pt x="3934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41" y="915"/>
                  </a:lnTo>
                  <a:lnTo>
                    <a:pt x="3941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1" y="916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20"/>
                  </a:lnTo>
                  <a:lnTo>
                    <a:pt x="3945" y="920"/>
                  </a:lnTo>
                  <a:lnTo>
                    <a:pt x="3945" y="918"/>
                  </a:lnTo>
                  <a:lnTo>
                    <a:pt x="3947" y="918"/>
                  </a:lnTo>
                  <a:lnTo>
                    <a:pt x="3947" y="920"/>
                  </a:lnTo>
                  <a:lnTo>
                    <a:pt x="3947" y="920"/>
                  </a:lnTo>
                  <a:lnTo>
                    <a:pt x="3947" y="918"/>
                  </a:lnTo>
                  <a:lnTo>
                    <a:pt x="3947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20"/>
                  </a:lnTo>
                  <a:lnTo>
                    <a:pt x="3950" y="918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0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8" y="922"/>
                  </a:lnTo>
                  <a:lnTo>
                    <a:pt x="3958" y="922"/>
                  </a:lnTo>
                  <a:lnTo>
                    <a:pt x="3959" y="922"/>
                  </a:lnTo>
                  <a:lnTo>
                    <a:pt x="3959" y="922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8" y="920"/>
                  </a:lnTo>
                  <a:lnTo>
                    <a:pt x="3958" y="920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8" y="918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61" y="920"/>
                  </a:lnTo>
                  <a:lnTo>
                    <a:pt x="3961" y="920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59" y="924"/>
                  </a:lnTo>
                  <a:lnTo>
                    <a:pt x="3959" y="924"/>
                  </a:lnTo>
                  <a:lnTo>
                    <a:pt x="3961" y="924"/>
                  </a:lnTo>
                  <a:lnTo>
                    <a:pt x="3961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7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7"/>
                  </a:lnTo>
                  <a:lnTo>
                    <a:pt x="3963" y="927"/>
                  </a:lnTo>
                  <a:lnTo>
                    <a:pt x="3965" y="927"/>
                  </a:lnTo>
                  <a:lnTo>
                    <a:pt x="3965" y="929"/>
                  </a:lnTo>
                  <a:lnTo>
                    <a:pt x="3965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3" y="933"/>
                  </a:lnTo>
                  <a:lnTo>
                    <a:pt x="3963" y="935"/>
                  </a:lnTo>
                  <a:lnTo>
                    <a:pt x="3965" y="935"/>
                  </a:lnTo>
                  <a:lnTo>
                    <a:pt x="3965" y="935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8"/>
                  </a:lnTo>
                  <a:lnTo>
                    <a:pt x="3965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70" y="938"/>
                  </a:lnTo>
                  <a:lnTo>
                    <a:pt x="3970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4" y="938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8"/>
                  </a:lnTo>
                  <a:lnTo>
                    <a:pt x="3976" y="948"/>
                  </a:lnTo>
                  <a:lnTo>
                    <a:pt x="3978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3" y="946"/>
                  </a:lnTo>
                  <a:lnTo>
                    <a:pt x="3983" y="946"/>
                  </a:lnTo>
                  <a:lnTo>
                    <a:pt x="3985" y="946"/>
                  </a:lnTo>
                  <a:lnTo>
                    <a:pt x="3985" y="946"/>
                  </a:lnTo>
                  <a:lnTo>
                    <a:pt x="3987" y="946"/>
                  </a:lnTo>
                  <a:lnTo>
                    <a:pt x="3985" y="944"/>
                  </a:lnTo>
                  <a:lnTo>
                    <a:pt x="3985" y="944"/>
                  </a:lnTo>
                  <a:lnTo>
                    <a:pt x="3983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3" y="942"/>
                  </a:lnTo>
                  <a:lnTo>
                    <a:pt x="3983" y="940"/>
                  </a:lnTo>
                  <a:lnTo>
                    <a:pt x="3981" y="940"/>
                  </a:lnTo>
                  <a:lnTo>
                    <a:pt x="3981" y="940"/>
                  </a:lnTo>
                  <a:lnTo>
                    <a:pt x="3985" y="940"/>
                  </a:lnTo>
                  <a:lnTo>
                    <a:pt x="3985" y="938"/>
                  </a:lnTo>
                  <a:lnTo>
                    <a:pt x="3983" y="938"/>
                  </a:lnTo>
                  <a:lnTo>
                    <a:pt x="3985" y="938"/>
                  </a:lnTo>
                  <a:lnTo>
                    <a:pt x="3987" y="937"/>
                  </a:lnTo>
                  <a:lnTo>
                    <a:pt x="3989" y="937"/>
                  </a:lnTo>
                  <a:lnTo>
                    <a:pt x="3991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4" y="937"/>
                  </a:lnTo>
                  <a:lnTo>
                    <a:pt x="3994" y="937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6" y="938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2"/>
                  </a:lnTo>
                  <a:lnTo>
                    <a:pt x="3998" y="942"/>
                  </a:lnTo>
                  <a:lnTo>
                    <a:pt x="3998" y="942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6"/>
                  </a:lnTo>
                  <a:lnTo>
                    <a:pt x="4000" y="948"/>
                  </a:lnTo>
                  <a:lnTo>
                    <a:pt x="4000" y="948"/>
                  </a:lnTo>
                  <a:lnTo>
                    <a:pt x="4000" y="949"/>
                  </a:lnTo>
                  <a:lnTo>
                    <a:pt x="4000" y="949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3996" y="960"/>
                  </a:lnTo>
                  <a:lnTo>
                    <a:pt x="3996" y="960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4"/>
                  </a:lnTo>
                  <a:lnTo>
                    <a:pt x="3998" y="964"/>
                  </a:lnTo>
                  <a:lnTo>
                    <a:pt x="3998" y="964"/>
                  </a:lnTo>
                  <a:lnTo>
                    <a:pt x="3998" y="962"/>
                  </a:lnTo>
                  <a:lnTo>
                    <a:pt x="4000" y="962"/>
                  </a:lnTo>
                  <a:lnTo>
                    <a:pt x="3998" y="962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59"/>
                  </a:lnTo>
                  <a:lnTo>
                    <a:pt x="4000" y="959"/>
                  </a:lnTo>
                  <a:lnTo>
                    <a:pt x="4002" y="959"/>
                  </a:lnTo>
                  <a:lnTo>
                    <a:pt x="4002" y="959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5" y="960"/>
                  </a:lnTo>
                  <a:lnTo>
                    <a:pt x="4003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6"/>
                  </a:lnTo>
                  <a:lnTo>
                    <a:pt x="4007" y="966"/>
                  </a:lnTo>
                  <a:lnTo>
                    <a:pt x="4007" y="964"/>
                  </a:lnTo>
                  <a:lnTo>
                    <a:pt x="4009" y="964"/>
                  </a:lnTo>
                  <a:lnTo>
                    <a:pt x="4009" y="966"/>
                  </a:lnTo>
                  <a:lnTo>
                    <a:pt x="4009" y="966"/>
                  </a:lnTo>
                  <a:lnTo>
                    <a:pt x="4009" y="968"/>
                  </a:lnTo>
                  <a:lnTo>
                    <a:pt x="4009" y="968"/>
                  </a:lnTo>
                  <a:lnTo>
                    <a:pt x="4007" y="968"/>
                  </a:lnTo>
                  <a:lnTo>
                    <a:pt x="4009" y="970"/>
                  </a:lnTo>
                  <a:lnTo>
                    <a:pt x="4009" y="970"/>
                  </a:lnTo>
                  <a:lnTo>
                    <a:pt x="4007" y="970"/>
                  </a:lnTo>
                  <a:lnTo>
                    <a:pt x="4007" y="970"/>
                  </a:lnTo>
                  <a:lnTo>
                    <a:pt x="4005" y="970"/>
                  </a:lnTo>
                  <a:lnTo>
                    <a:pt x="4005" y="970"/>
                  </a:lnTo>
                  <a:lnTo>
                    <a:pt x="4005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0"/>
                  </a:lnTo>
                  <a:lnTo>
                    <a:pt x="4000" y="970"/>
                  </a:lnTo>
                  <a:lnTo>
                    <a:pt x="4000" y="970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2" y="971"/>
                  </a:lnTo>
                  <a:lnTo>
                    <a:pt x="4002" y="973"/>
                  </a:lnTo>
                  <a:lnTo>
                    <a:pt x="4003" y="973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9" y="973"/>
                  </a:lnTo>
                  <a:lnTo>
                    <a:pt x="4009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3" y="973"/>
                  </a:lnTo>
                  <a:lnTo>
                    <a:pt x="4003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5" y="975"/>
                  </a:lnTo>
                  <a:lnTo>
                    <a:pt x="4007" y="975"/>
                  </a:lnTo>
                  <a:lnTo>
                    <a:pt x="4009" y="975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11" y="979"/>
                  </a:lnTo>
                  <a:lnTo>
                    <a:pt x="4011" y="979"/>
                  </a:lnTo>
                  <a:lnTo>
                    <a:pt x="4009" y="979"/>
                  </a:lnTo>
                  <a:lnTo>
                    <a:pt x="4009" y="979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2" y="981"/>
                  </a:lnTo>
                  <a:lnTo>
                    <a:pt x="4012" y="981"/>
                  </a:lnTo>
                  <a:lnTo>
                    <a:pt x="4014" y="981"/>
                  </a:lnTo>
                  <a:lnTo>
                    <a:pt x="4014" y="981"/>
                  </a:lnTo>
                  <a:lnTo>
                    <a:pt x="4014" y="979"/>
                  </a:lnTo>
                  <a:lnTo>
                    <a:pt x="4016" y="979"/>
                  </a:lnTo>
                  <a:lnTo>
                    <a:pt x="4016" y="981"/>
                  </a:lnTo>
                  <a:lnTo>
                    <a:pt x="4016" y="981"/>
                  </a:lnTo>
                  <a:lnTo>
                    <a:pt x="4018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4"/>
                  </a:lnTo>
                  <a:lnTo>
                    <a:pt x="4018" y="984"/>
                  </a:lnTo>
                  <a:lnTo>
                    <a:pt x="4018" y="986"/>
                  </a:lnTo>
                  <a:lnTo>
                    <a:pt x="4018" y="986"/>
                  </a:lnTo>
                  <a:lnTo>
                    <a:pt x="4020" y="986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2" y="988"/>
                  </a:lnTo>
                  <a:lnTo>
                    <a:pt x="4022" y="986"/>
                  </a:lnTo>
                  <a:lnTo>
                    <a:pt x="4022" y="986"/>
                  </a:lnTo>
                  <a:lnTo>
                    <a:pt x="4023" y="984"/>
                  </a:lnTo>
                  <a:lnTo>
                    <a:pt x="4025" y="984"/>
                  </a:lnTo>
                  <a:lnTo>
                    <a:pt x="4025" y="984"/>
                  </a:lnTo>
                  <a:lnTo>
                    <a:pt x="4027" y="986"/>
                  </a:lnTo>
                  <a:lnTo>
                    <a:pt x="4027" y="986"/>
                  </a:lnTo>
                  <a:lnTo>
                    <a:pt x="4029" y="986"/>
                  </a:lnTo>
                  <a:lnTo>
                    <a:pt x="4029" y="988"/>
                  </a:lnTo>
                  <a:lnTo>
                    <a:pt x="4029" y="988"/>
                  </a:lnTo>
                  <a:lnTo>
                    <a:pt x="4027" y="988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9" y="990"/>
                  </a:lnTo>
                  <a:lnTo>
                    <a:pt x="4029" y="992"/>
                  </a:lnTo>
                  <a:lnTo>
                    <a:pt x="4029" y="992"/>
                  </a:lnTo>
                  <a:lnTo>
                    <a:pt x="4031" y="992"/>
                  </a:lnTo>
                  <a:lnTo>
                    <a:pt x="4031" y="992"/>
                  </a:lnTo>
                  <a:lnTo>
                    <a:pt x="4033" y="990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3"/>
                  </a:lnTo>
                  <a:lnTo>
                    <a:pt x="4033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7"/>
                  </a:lnTo>
                  <a:lnTo>
                    <a:pt x="4034" y="997"/>
                  </a:lnTo>
                  <a:lnTo>
                    <a:pt x="4034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3"/>
                  </a:lnTo>
                  <a:lnTo>
                    <a:pt x="4038" y="1001"/>
                  </a:lnTo>
                  <a:lnTo>
                    <a:pt x="4038" y="1001"/>
                  </a:lnTo>
                  <a:lnTo>
                    <a:pt x="4040" y="1003"/>
                  </a:lnTo>
                  <a:lnTo>
                    <a:pt x="4040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1"/>
                  </a:lnTo>
                  <a:lnTo>
                    <a:pt x="4042" y="1001"/>
                  </a:lnTo>
                  <a:lnTo>
                    <a:pt x="4040" y="1001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7"/>
                  </a:lnTo>
                  <a:lnTo>
                    <a:pt x="4042" y="997"/>
                  </a:lnTo>
                  <a:lnTo>
                    <a:pt x="4044" y="997"/>
                  </a:lnTo>
                  <a:lnTo>
                    <a:pt x="4044" y="997"/>
                  </a:lnTo>
                  <a:lnTo>
                    <a:pt x="4044" y="995"/>
                  </a:lnTo>
                  <a:lnTo>
                    <a:pt x="4042" y="995"/>
                  </a:lnTo>
                  <a:lnTo>
                    <a:pt x="4042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0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4" y="992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9"/>
                  </a:lnTo>
                  <a:lnTo>
                    <a:pt x="4045" y="999"/>
                  </a:lnTo>
                  <a:lnTo>
                    <a:pt x="4044" y="999"/>
                  </a:lnTo>
                  <a:lnTo>
                    <a:pt x="4044" y="999"/>
                  </a:lnTo>
                  <a:lnTo>
                    <a:pt x="4044" y="1001"/>
                  </a:lnTo>
                  <a:lnTo>
                    <a:pt x="4044" y="1001"/>
                  </a:lnTo>
                  <a:lnTo>
                    <a:pt x="4044" y="1003"/>
                  </a:lnTo>
                  <a:lnTo>
                    <a:pt x="4044" y="1003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5" y="1004"/>
                  </a:lnTo>
                  <a:lnTo>
                    <a:pt x="4045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51" y="1006"/>
                  </a:lnTo>
                  <a:lnTo>
                    <a:pt x="4051" y="1008"/>
                  </a:lnTo>
                  <a:lnTo>
                    <a:pt x="4049" y="1008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7" y="1006"/>
                  </a:lnTo>
                  <a:lnTo>
                    <a:pt x="4047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4" y="1006"/>
                  </a:lnTo>
                  <a:lnTo>
                    <a:pt x="4044" y="1006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10"/>
                  </a:lnTo>
                  <a:lnTo>
                    <a:pt x="4042" y="1010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6"/>
                  </a:lnTo>
                  <a:lnTo>
                    <a:pt x="4042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40" y="1008"/>
                  </a:lnTo>
                  <a:lnTo>
                    <a:pt x="4040" y="1008"/>
                  </a:lnTo>
                  <a:lnTo>
                    <a:pt x="4040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8"/>
                  </a:lnTo>
                  <a:lnTo>
                    <a:pt x="4034" y="1008"/>
                  </a:lnTo>
                  <a:lnTo>
                    <a:pt x="4034" y="1008"/>
                  </a:lnTo>
                  <a:lnTo>
                    <a:pt x="4033" y="1008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29" y="1006"/>
                  </a:lnTo>
                  <a:lnTo>
                    <a:pt x="4029" y="1004"/>
                  </a:lnTo>
                  <a:lnTo>
                    <a:pt x="4029" y="1004"/>
                  </a:lnTo>
                  <a:lnTo>
                    <a:pt x="4027" y="1003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5" y="1004"/>
                  </a:lnTo>
                  <a:lnTo>
                    <a:pt x="4025" y="1004"/>
                  </a:lnTo>
                  <a:lnTo>
                    <a:pt x="4023" y="1004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2" y="1006"/>
                  </a:lnTo>
                  <a:lnTo>
                    <a:pt x="4022" y="1006"/>
                  </a:lnTo>
                  <a:lnTo>
                    <a:pt x="4023" y="1006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2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18" y="999"/>
                  </a:lnTo>
                  <a:lnTo>
                    <a:pt x="4016" y="1001"/>
                  </a:lnTo>
                  <a:lnTo>
                    <a:pt x="4014" y="1001"/>
                  </a:lnTo>
                  <a:lnTo>
                    <a:pt x="4014" y="1001"/>
                  </a:lnTo>
                  <a:lnTo>
                    <a:pt x="4014" y="1003"/>
                  </a:lnTo>
                  <a:lnTo>
                    <a:pt x="4014" y="1004"/>
                  </a:lnTo>
                  <a:lnTo>
                    <a:pt x="4012" y="1004"/>
                  </a:lnTo>
                  <a:lnTo>
                    <a:pt x="4012" y="1004"/>
                  </a:lnTo>
                  <a:lnTo>
                    <a:pt x="4014" y="1006"/>
                  </a:lnTo>
                  <a:lnTo>
                    <a:pt x="4012" y="1008"/>
                  </a:lnTo>
                  <a:lnTo>
                    <a:pt x="4012" y="1008"/>
                  </a:lnTo>
                  <a:lnTo>
                    <a:pt x="4012" y="1006"/>
                  </a:lnTo>
                  <a:lnTo>
                    <a:pt x="4012" y="1006"/>
                  </a:lnTo>
                  <a:lnTo>
                    <a:pt x="4011" y="1006"/>
                  </a:lnTo>
                  <a:lnTo>
                    <a:pt x="4011" y="1008"/>
                  </a:lnTo>
                  <a:lnTo>
                    <a:pt x="4011" y="1008"/>
                  </a:lnTo>
                  <a:lnTo>
                    <a:pt x="4009" y="1008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5"/>
                  </a:lnTo>
                  <a:lnTo>
                    <a:pt x="4009" y="1015"/>
                  </a:lnTo>
                  <a:lnTo>
                    <a:pt x="4011" y="1015"/>
                  </a:lnTo>
                  <a:lnTo>
                    <a:pt x="4011" y="1017"/>
                  </a:lnTo>
                  <a:lnTo>
                    <a:pt x="4012" y="1015"/>
                  </a:lnTo>
                  <a:lnTo>
                    <a:pt x="4012" y="1017"/>
                  </a:lnTo>
                  <a:lnTo>
                    <a:pt x="4012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8" y="1017"/>
                  </a:lnTo>
                  <a:lnTo>
                    <a:pt x="4018" y="1017"/>
                  </a:lnTo>
                  <a:lnTo>
                    <a:pt x="4018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2" y="1019"/>
                  </a:lnTo>
                  <a:lnTo>
                    <a:pt x="4022" y="1019"/>
                  </a:lnTo>
                  <a:lnTo>
                    <a:pt x="4022" y="1021"/>
                  </a:lnTo>
                  <a:lnTo>
                    <a:pt x="4022" y="1021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8"/>
                  </a:lnTo>
                  <a:lnTo>
                    <a:pt x="4023" y="1030"/>
                  </a:lnTo>
                  <a:lnTo>
                    <a:pt x="4023" y="1032"/>
                  </a:lnTo>
                  <a:lnTo>
                    <a:pt x="4025" y="1032"/>
                  </a:lnTo>
                  <a:lnTo>
                    <a:pt x="4025" y="1034"/>
                  </a:lnTo>
                  <a:lnTo>
                    <a:pt x="4025" y="1036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9"/>
                  </a:lnTo>
                  <a:lnTo>
                    <a:pt x="4025" y="1041"/>
                  </a:lnTo>
                  <a:lnTo>
                    <a:pt x="4023" y="1041"/>
                  </a:lnTo>
                  <a:lnTo>
                    <a:pt x="4023" y="1041"/>
                  </a:lnTo>
                  <a:lnTo>
                    <a:pt x="4023" y="1043"/>
                  </a:lnTo>
                  <a:lnTo>
                    <a:pt x="4023" y="1045"/>
                  </a:lnTo>
                  <a:lnTo>
                    <a:pt x="4023" y="1045"/>
                  </a:lnTo>
                  <a:lnTo>
                    <a:pt x="4023" y="1047"/>
                  </a:lnTo>
                  <a:lnTo>
                    <a:pt x="4022" y="1047"/>
                  </a:lnTo>
                  <a:lnTo>
                    <a:pt x="4022" y="1047"/>
                  </a:lnTo>
                  <a:lnTo>
                    <a:pt x="4022" y="1048"/>
                  </a:lnTo>
                  <a:lnTo>
                    <a:pt x="4018" y="1048"/>
                  </a:lnTo>
                  <a:lnTo>
                    <a:pt x="4018" y="1048"/>
                  </a:lnTo>
                  <a:lnTo>
                    <a:pt x="4014" y="1048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5" y="1047"/>
                  </a:lnTo>
                  <a:lnTo>
                    <a:pt x="4005" y="1047"/>
                  </a:lnTo>
                  <a:lnTo>
                    <a:pt x="4003" y="1047"/>
                  </a:lnTo>
                  <a:lnTo>
                    <a:pt x="4002" y="1045"/>
                  </a:lnTo>
                  <a:lnTo>
                    <a:pt x="4002" y="1045"/>
                  </a:lnTo>
                  <a:lnTo>
                    <a:pt x="4002" y="1047"/>
                  </a:lnTo>
                  <a:lnTo>
                    <a:pt x="4000" y="1047"/>
                  </a:lnTo>
                  <a:lnTo>
                    <a:pt x="3998" y="1047"/>
                  </a:lnTo>
                  <a:lnTo>
                    <a:pt x="3996" y="1047"/>
                  </a:lnTo>
                  <a:lnTo>
                    <a:pt x="3992" y="1047"/>
                  </a:lnTo>
                  <a:lnTo>
                    <a:pt x="3992" y="1047"/>
                  </a:lnTo>
                  <a:lnTo>
                    <a:pt x="3989" y="1047"/>
                  </a:lnTo>
                  <a:lnTo>
                    <a:pt x="3989" y="1045"/>
                  </a:lnTo>
                  <a:lnTo>
                    <a:pt x="3987" y="1045"/>
                  </a:lnTo>
                  <a:lnTo>
                    <a:pt x="3987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3" y="1045"/>
                  </a:lnTo>
                  <a:lnTo>
                    <a:pt x="3983" y="1045"/>
                  </a:lnTo>
                  <a:lnTo>
                    <a:pt x="3981" y="1043"/>
                  </a:lnTo>
                  <a:lnTo>
                    <a:pt x="3981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78" y="1043"/>
                  </a:lnTo>
                  <a:lnTo>
                    <a:pt x="3976" y="1043"/>
                  </a:lnTo>
                  <a:lnTo>
                    <a:pt x="3976" y="1043"/>
                  </a:lnTo>
                  <a:lnTo>
                    <a:pt x="3972" y="1041"/>
                  </a:lnTo>
                  <a:lnTo>
                    <a:pt x="3972" y="1043"/>
                  </a:lnTo>
                  <a:lnTo>
                    <a:pt x="3970" y="1041"/>
                  </a:lnTo>
                  <a:lnTo>
                    <a:pt x="3970" y="1041"/>
                  </a:lnTo>
                  <a:lnTo>
                    <a:pt x="3970" y="1039"/>
                  </a:lnTo>
                  <a:lnTo>
                    <a:pt x="3970" y="1039"/>
                  </a:lnTo>
                  <a:lnTo>
                    <a:pt x="3970" y="1037"/>
                  </a:lnTo>
                  <a:lnTo>
                    <a:pt x="3970" y="1037"/>
                  </a:lnTo>
                  <a:lnTo>
                    <a:pt x="3970" y="1036"/>
                  </a:lnTo>
                  <a:lnTo>
                    <a:pt x="3970" y="1036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2"/>
                  </a:lnTo>
                  <a:lnTo>
                    <a:pt x="3969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5" y="1032"/>
                  </a:lnTo>
                  <a:lnTo>
                    <a:pt x="3963" y="1032"/>
                  </a:lnTo>
                  <a:lnTo>
                    <a:pt x="3963" y="1032"/>
                  </a:lnTo>
                  <a:lnTo>
                    <a:pt x="3961" y="1032"/>
                  </a:lnTo>
                  <a:lnTo>
                    <a:pt x="3959" y="1034"/>
                  </a:lnTo>
                  <a:lnTo>
                    <a:pt x="3959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6" y="1034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4" y="1037"/>
                  </a:lnTo>
                  <a:lnTo>
                    <a:pt x="3954" y="1037"/>
                  </a:lnTo>
                  <a:lnTo>
                    <a:pt x="3954" y="1039"/>
                  </a:lnTo>
                  <a:lnTo>
                    <a:pt x="3952" y="1039"/>
                  </a:lnTo>
                  <a:lnTo>
                    <a:pt x="3952" y="1041"/>
                  </a:lnTo>
                  <a:lnTo>
                    <a:pt x="3952" y="1041"/>
                  </a:lnTo>
                  <a:lnTo>
                    <a:pt x="3950" y="1043"/>
                  </a:lnTo>
                  <a:lnTo>
                    <a:pt x="3950" y="1045"/>
                  </a:lnTo>
                  <a:lnTo>
                    <a:pt x="3950" y="1045"/>
                  </a:lnTo>
                  <a:lnTo>
                    <a:pt x="3950" y="1047"/>
                  </a:lnTo>
                  <a:lnTo>
                    <a:pt x="3950" y="1047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7" y="1048"/>
                  </a:lnTo>
                  <a:lnTo>
                    <a:pt x="3947" y="1050"/>
                  </a:lnTo>
                  <a:lnTo>
                    <a:pt x="3947" y="1050"/>
                  </a:lnTo>
                  <a:lnTo>
                    <a:pt x="3947" y="1052"/>
                  </a:lnTo>
                  <a:lnTo>
                    <a:pt x="3947" y="1054"/>
                  </a:lnTo>
                  <a:lnTo>
                    <a:pt x="3945" y="1054"/>
                  </a:lnTo>
                  <a:lnTo>
                    <a:pt x="3945" y="1054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7"/>
                  </a:lnTo>
                  <a:lnTo>
                    <a:pt x="3945" y="1047"/>
                  </a:lnTo>
                  <a:lnTo>
                    <a:pt x="3945" y="1045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39"/>
                  </a:lnTo>
                  <a:lnTo>
                    <a:pt x="3945" y="1039"/>
                  </a:lnTo>
                  <a:lnTo>
                    <a:pt x="3945" y="1037"/>
                  </a:lnTo>
                  <a:lnTo>
                    <a:pt x="3945" y="1037"/>
                  </a:lnTo>
                  <a:lnTo>
                    <a:pt x="3945" y="1036"/>
                  </a:lnTo>
                  <a:lnTo>
                    <a:pt x="3945" y="1036"/>
                  </a:lnTo>
                  <a:lnTo>
                    <a:pt x="3945" y="1034"/>
                  </a:lnTo>
                  <a:lnTo>
                    <a:pt x="3945" y="1032"/>
                  </a:lnTo>
                  <a:lnTo>
                    <a:pt x="3945" y="1030"/>
                  </a:lnTo>
                  <a:lnTo>
                    <a:pt x="3943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39" y="1028"/>
                  </a:lnTo>
                  <a:lnTo>
                    <a:pt x="3939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6" y="1028"/>
                  </a:lnTo>
                  <a:lnTo>
                    <a:pt x="3934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0" y="1032"/>
                  </a:lnTo>
                  <a:lnTo>
                    <a:pt x="3928" y="1032"/>
                  </a:lnTo>
                  <a:lnTo>
                    <a:pt x="3928" y="1032"/>
                  </a:lnTo>
                  <a:lnTo>
                    <a:pt x="3926" y="1034"/>
                  </a:lnTo>
                  <a:lnTo>
                    <a:pt x="3926" y="1034"/>
                  </a:lnTo>
                  <a:lnTo>
                    <a:pt x="3926" y="1036"/>
                  </a:lnTo>
                  <a:lnTo>
                    <a:pt x="3926" y="1036"/>
                  </a:lnTo>
                  <a:lnTo>
                    <a:pt x="3925" y="1037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6"/>
                  </a:lnTo>
                  <a:lnTo>
                    <a:pt x="3923" y="1034"/>
                  </a:lnTo>
                  <a:lnTo>
                    <a:pt x="3925" y="1032"/>
                  </a:lnTo>
                  <a:lnTo>
                    <a:pt x="3928" y="1026"/>
                  </a:lnTo>
                  <a:lnTo>
                    <a:pt x="3930" y="1023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5"/>
                  </a:lnTo>
                  <a:lnTo>
                    <a:pt x="3928" y="1015"/>
                  </a:lnTo>
                  <a:lnTo>
                    <a:pt x="3928" y="1014"/>
                  </a:lnTo>
                  <a:lnTo>
                    <a:pt x="3930" y="1014"/>
                  </a:lnTo>
                  <a:lnTo>
                    <a:pt x="3930" y="1014"/>
                  </a:lnTo>
                  <a:lnTo>
                    <a:pt x="3930" y="1012"/>
                  </a:lnTo>
                  <a:lnTo>
                    <a:pt x="3930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0" y="1010"/>
                  </a:lnTo>
                  <a:lnTo>
                    <a:pt x="3930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6" y="1010"/>
                  </a:lnTo>
                  <a:lnTo>
                    <a:pt x="3925" y="1010"/>
                  </a:lnTo>
                  <a:lnTo>
                    <a:pt x="3925" y="1010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5"/>
                  </a:lnTo>
                  <a:lnTo>
                    <a:pt x="3925" y="1017"/>
                  </a:lnTo>
                  <a:lnTo>
                    <a:pt x="3925" y="1019"/>
                  </a:lnTo>
                  <a:lnTo>
                    <a:pt x="3923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7"/>
                  </a:lnTo>
                  <a:lnTo>
                    <a:pt x="3921" y="1017"/>
                  </a:lnTo>
                  <a:lnTo>
                    <a:pt x="3919" y="1017"/>
                  </a:lnTo>
                  <a:lnTo>
                    <a:pt x="3919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7" y="1014"/>
                  </a:lnTo>
                  <a:lnTo>
                    <a:pt x="3917" y="1014"/>
                  </a:lnTo>
                  <a:lnTo>
                    <a:pt x="3915" y="1014"/>
                  </a:lnTo>
                  <a:lnTo>
                    <a:pt x="3912" y="1014"/>
                  </a:lnTo>
                  <a:lnTo>
                    <a:pt x="3910" y="1014"/>
                  </a:lnTo>
                  <a:lnTo>
                    <a:pt x="3910" y="1014"/>
                  </a:lnTo>
                  <a:lnTo>
                    <a:pt x="3910" y="1012"/>
                  </a:lnTo>
                  <a:lnTo>
                    <a:pt x="3910" y="1012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0" y="1010"/>
                  </a:lnTo>
                  <a:lnTo>
                    <a:pt x="3910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4" y="1012"/>
                  </a:lnTo>
                  <a:lnTo>
                    <a:pt x="3904" y="1012"/>
                  </a:lnTo>
                  <a:lnTo>
                    <a:pt x="3904" y="1010"/>
                  </a:lnTo>
                  <a:lnTo>
                    <a:pt x="3904" y="1010"/>
                  </a:lnTo>
                  <a:lnTo>
                    <a:pt x="3903" y="1010"/>
                  </a:lnTo>
                  <a:lnTo>
                    <a:pt x="3903" y="1008"/>
                  </a:lnTo>
                  <a:lnTo>
                    <a:pt x="3903" y="1008"/>
                  </a:lnTo>
                  <a:lnTo>
                    <a:pt x="3903" y="1006"/>
                  </a:lnTo>
                  <a:lnTo>
                    <a:pt x="3903" y="1006"/>
                  </a:lnTo>
                  <a:lnTo>
                    <a:pt x="3903" y="1003"/>
                  </a:lnTo>
                  <a:lnTo>
                    <a:pt x="3903" y="1001"/>
                  </a:lnTo>
                  <a:lnTo>
                    <a:pt x="3901" y="1001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7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3" y="993"/>
                  </a:lnTo>
                  <a:lnTo>
                    <a:pt x="3893" y="993"/>
                  </a:lnTo>
                  <a:lnTo>
                    <a:pt x="3893" y="992"/>
                  </a:lnTo>
                  <a:lnTo>
                    <a:pt x="3893" y="990"/>
                  </a:lnTo>
                  <a:lnTo>
                    <a:pt x="3893" y="986"/>
                  </a:lnTo>
                  <a:lnTo>
                    <a:pt x="3893" y="986"/>
                  </a:lnTo>
                  <a:lnTo>
                    <a:pt x="3895" y="986"/>
                  </a:lnTo>
                  <a:lnTo>
                    <a:pt x="3895" y="984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3" y="982"/>
                  </a:lnTo>
                  <a:lnTo>
                    <a:pt x="3892" y="982"/>
                  </a:lnTo>
                  <a:lnTo>
                    <a:pt x="3890" y="984"/>
                  </a:lnTo>
                  <a:lnTo>
                    <a:pt x="3888" y="982"/>
                  </a:lnTo>
                  <a:lnTo>
                    <a:pt x="3882" y="986"/>
                  </a:lnTo>
                  <a:lnTo>
                    <a:pt x="3877" y="986"/>
                  </a:lnTo>
                  <a:lnTo>
                    <a:pt x="3873" y="986"/>
                  </a:lnTo>
                  <a:lnTo>
                    <a:pt x="3871" y="988"/>
                  </a:lnTo>
                  <a:lnTo>
                    <a:pt x="3870" y="988"/>
                  </a:lnTo>
                  <a:lnTo>
                    <a:pt x="3870" y="988"/>
                  </a:lnTo>
                  <a:lnTo>
                    <a:pt x="3868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2"/>
                  </a:lnTo>
                  <a:lnTo>
                    <a:pt x="3860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59" y="993"/>
                  </a:lnTo>
                  <a:lnTo>
                    <a:pt x="3859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2" y="995"/>
                  </a:lnTo>
                  <a:lnTo>
                    <a:pt x="3862" y="995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4" y="997"/>
                  </a:lnTo>
                  <a:lnTo>
                    <a:pt x="3864" y="997"/>
                  </a:lnTo>
                  <a:lnTo>
                    <a:pt x="3864" y="995"/>
                  </a:lnTo>
                  <a:lnTo>
                    <a:pt x="3864" y="995"/>
                  </a:lnTo>
                  <a:lnTo>
                    <a:pt x="3864" y="997"/>
                  </a:lnTo>
                  <a:lnTo>
                    <a:pt x="3866" y="995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70" y="997"/>
                  </a:lnTo>
                  <a:lnTo>
                    <a:pt x="3870" y="995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1" y="997"/>
                  </a:lnTo>
                  <a:lnTo>
                    <a:pt x="3871" y="997"/>
                  </a:lnTo>
                  <a:lnTo>
                    <a:pt x="3871" y="995"/>
                  </a:lnTo>
                  <a:lnTo>
                    <a:pt x="3873" y="995"/>
                  </a:lnTo>
                  <a:lnTo>
                    <a:pt x="3873" y="995"/>
                  </a:lnTo>
                  <a:lnTo>
                    <a:pt x="3873" y="997"/>
                  </a:lnTo>
                  <a:lnTo>
                    <a:pt x="3873" y="999"/>
                  </a:lnTo>
                  <a:lnTo>
                    <a:pt x="3871" y="999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999"/>
                  </a:lnTo>
                  <a:lnTo>
                    <a:pt x="3873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3"/>
                  </a:lnTo>
                  <a:lnTo>
                    <a:pt x="3875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3"/>
                  </a:lnTo>
                  <a:lnTo>
                    <a:pt x="3879" y="1003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81" y="1004"/>
                  </a:lnTo>
                  <a:lnTo>
                    <a:pt x="3881" y="1004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2" y="1006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4" y="1008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6" y="1012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90" y="1014"/>
                  </a:lnTo>
                  <a:lnTo>
                    <a:pt x="3890" y="1015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5" y="1015"/>
                  </a:lnTo>
                  <a:lnTo>
                    <a:pt x="3895" y="1015"/>
                  </a:lnTo>
                  <a:lnTo>
                    <a:pt x="3897" y="1015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9" y="1017"/>
                  </a:lnTo>
                  <a:lnTo>
                    <a:pt x="3897" y="1019"/>
                  </a:lnTo>
                  <a:lnTo>
                    <a:pt x="3899" y="1021"/>
                  </a:lnTo>
                  <a:lnTo>
                    <a:pt x="3899" y="1021"/>
                  </a:lnTo>
                  <a:lnTo>
                    <a:pt x="3897" y="1021"/>
                  </a:lnTo>
                  <a:lnTo>
                    <a:pt x="3899" y="1023"/>
                  </a:lnTo>
                  <a:lnTo>
                    <a:pt x="3899" y="1023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901" y="1026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4"/>
                  </a:lnTo>
                  <a:lnTo>
                    <a:pt x="3904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6"/>
                  </a:lnTo>
                  <a:lnTo>
                    <a:pt x="3906" y="1034"/>
                  </a:lnTo>
                  <a:lnTo>
                    <a:pt x="3908" y="1034"/>
                  </a:lnTo>
                  <a:lnTo>
                    <a:pt x="3908" y="1034"/>
                  </a:lnTo>
                  <a:lnTo>
                    <a:pt x="3908" y="1036"/>
                  </a:lnTo>
                  <a:lnTo>
                    <a:pt x="3910" y="1036"/>
                  </a:lnTo>
                  <a:lnTo>
                    <a:pt x="3910" y="1036"/>
                  </a:lnTo>
                  <a:lnTo>
                    <a:pt x="3910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50"/>
                  </a:lnTo>
                  <a:lnTo>
                    <a:pt x="3912" y="1050"/>
                  </a:lnTo>
                  <a:lnTo>
                    <a:pt x="3914" y="1052"/>
                  </a:lnTo>
                  <a:lnTo>
                    <a:pt x="3914" y="1052"/>
                  </a:lnTo>
                  <a:lnTo>
                    <a:pt x="3915" y="1052"/>
                  </a:lnTo>
                  <a:lnTo>
                    <a:pt x="3915" y="1054"/>
                  </a:lnTo>
                  <a:lnTo>
                    <a:pt x="3915" y="1054"/>
                  </a:lnTo>
                  <a:lnTo>
                    <a:pt x="3915" y="1056"/>
                  </a:lnTo>
                  <a:lnTo>
                    <a:pt x="3915" y="1058"/>
                  </a:lnTo>
                  <a:lnTo>
                    <a:pt x="3914" y="1059"/>
                  </a:lnTo>
                  <a:lnTo>
                    <a:pt x="3914" y="1061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7"/>
                  </a:lnTo>
                  <a:lnTo>
                    <a:pt x="3912" y="1067"/>
                  </a:lnTo>
                  <a:lnTo>
                    <a:pt x="3912" y="1069"/>
                  </a:lnTo>
                  <a:lnTo>
                    <a:pt x="3910" y="1070"/>
                  </a:lnTo>
                  <a:lnTo>
                    <a:pt x="3910" y="1072"/>
                  </a:lnTo>
                  <a:lnTo>
                    <a:pt x="3910" y="1074"/>
                  </a:lnTo>
                  <a:lnTo>
                    <a:pt x="3910" y="1076"/>
                  </a:lnTo>
                  <a:lnTo>
                    <a:pt x="3908" y="1076"/>
                  </a:lnTo>
                  <a:lnTo>
                    <a:pt x="3910" y="1076"/>
                  </a:lnTo>
                  <a:lnTo>
                    <a:pt x="3908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08" y="1080"/>
                  </a:lnTo>
                  <a:lnTo>
                    <a:pt x="3910" y="1080"/>
                  </a:lnTo>
                  <a:lnTo>
                    <a:pt x="3910" y="1081"/>
                  </a:lnTo>
                  <a:lnTo>
                    <a:pt x="3910" y="1083"/>
                  </a:lnTo>
                  <a:lnTo>
                    <a:pt x="3910" y="1083"/>
                  </a:lnTo>
                  <a:lnTo>
                    <a:pt x="3908" y="1085"/>
                  </a:lnTo>
                  <a:lnTo>
                    <a:pt x="3908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4"/>
                  </a:lnTo>
                  <a:lnTo>
                    <a:pt x="3901" y="1094"/>
                  </a:lnTo>
                  <a:lnTo>
                    <a:pt x="3899" y="1094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901" y="1096"/>
                  </a:lnTo>
                  <a:lnTo>
                    <a:pt x="3901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5" y="1100"/>
                  </a:lnTo>
                  <a:lnTo>
                    <a:pt x="3895" y="1102"/>
                  </a:lnTo>
                  <a:lnTo>
                    <a:pt x="3897" y="1102"/>
                  </a:lnTo>
                  <a:lnTo>
                    <a:pt x="3897" y="1102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5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9" y="1109"/>
                  </a:lnTo>
                  <a:lnTo>
                    <a:pt x="3899" y="1111"/>
                  </a:lnTo>
                  <a:lnTo>
                    <a:pt x="3897" y="1111"/>
                  </a:lnTo>
                  <a:lnTo>
                    <a:pt x="3899" y="1113"/>
                  </a:lnTo>
                  <a:lnTo>
                    <a:pt x="3899" y="1114"/>
                  </a:lnTo>
                  <a:lnTo>
                    <a:pt x="3899" y="1114"/>
                  </a:lnTo>
                  <a:lnTo>
                    <a:pt x="3897" y="1114"/>
                  </a:lnTo>
                  <a:lnTo>
                    <a:pt x="3897" y="1116"/>
                  </a:lnTo>
                  <a:lnTo>
                    <a:pt x="3897" y="1118"/>
                  </a:lnTo>
                  <a:lnTo>
                    <a:pt x="3897" y="1120"/>
                  </a:lnTo>
                  <a:lnTo>
                    <a:pt x="3897" y="1122"/>
                  </a:lnTo>
                  <a:lnTo>
                    <a:pt x="3895" y="1124"/>
                  </a:lnTo>
                  <a:lnTo>
                    <a:pt x="3895" y="1125"/>
                  </a:lnTo>
                  <a:lnTo>
                    <a:pt x="3895" y="1125"/>
                  </a:lnTo>
                  <a:lnTo>
                    <a:pt x="3893" y="1125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2" y="1129"/>
                  </a:lnTo>
                  <a:lnTo>
                    <a:pt x="3892" y="1129"/>
                  </a:lnTo>
                  <a:lnTo>
                    <a:pt x="3892" y="1131"/>
                  </a:lnTo>
                  <a:lnTo>
                    <a:pt x="3892" y="1131"/>
                  </a:lnTo>
                  <a:lnTo>
                    <a:pt x="3890" y="1133"/>
                  </a:lnTo>
                  <a:lnTo>
                    <a:pt x="3890" y="1135"/>
                  </a:lnTo>
                  <a:lnTo>
                    <a:pt x="3892" y="1135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8"/>
                  </a:lnTo>
                  <a:lnTo>
                    <a:pt x="3893" y="1138"/>
                  </a:lnTo>
                  <a:lnTo>
                    <a:pt x="3893" y="1138"/>
                  </a:lnTo>
                  <a:lnTo>
                    <a:pt x="3893" y="1140"/>
                  </a:lnTo>
                  <a:lnTo>
                    <a:pt x="3893" y="1140"/>
                  </a:lnTo>
                  <a:lnTo>
                    <a:pt x="3893" y="1142"/>
                  </a:lnTo>
                  <a:lnTo>
                    <a:pt x="3895" y="1142"/>
                  </a:lnTo>
                  <a:lnTo>
                    <a:pt x="3895" y="1144"/>
                  </a:lnTo>
                  <a:lnTo>
                    <a:pt x="3895" y="1146"/>
                  </a:lnTo>
                  <a:lnTo>
                    <a:pt x="3895" y="1146"/>
                  </a:lnTo>
                  <a:lnTo>
                    <a:pt x="3895" y="1147"/>
                  </a:lnTo>
                  <a:lnTo>
                    <a:pt x="3895" y="1147"/>
                  </a:lnTo>
                  <a:lnTo>
                    <a:pt x="3897" y="1147"/>
                  </a:lnTo>
                  <a:lnTo>
                    <a:pt x="3897" y="1149"/>
                  </a:lnTo>
                  <a:lnTo>
                    <a:pt x="3897" y="1151"/>
                  </a:lnTo>
                  <a:lnTo>
                    <a:pt x="3897" y="1153"/>
                  </a:lnTo>
                  <a:lnTo>
                    <a:pt x="3899" y="1153"/>
                  </a:lnTo>
                  <a:lnTo>
                    <a:pt x="3899" y="1155"/>
                  </a:lnTo>
                  <a:lnTo>
                    <a:pt x="3899" y="1157"/>
                  </a:lnTo>
                  <a:lnTo>
                    <a:pt x="3899" y="1157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901" y="1162"/>
                  </a:lnTo>
                  <a:lnTo>
                    <a:pt x="3901" y="1162"/>
                  </a:lnTo>
                  <a:lnTo>
                    <a:pt x="3901" y="1164"/>
                  </a:lnTo>
                  <a:lnTo>
                    <a:pt x="3901" y="1164"/>
                  </a:lnTo>
                  <a:lnTo>
                    <a:pt x="3901" y="1166"/>
                  </a:lnTo>
                  <a:lnTo>
                    <a:pt x="3901" y="1168"/>
                  </a:lnTo>
                  <a:lnTo>
                    <a:pt x="3901" y="1168"/>
                  </a:lnTo>
                  <a:lnTo>
                    <a:pt x="3901" y="1171"/>
                  </a:lnTo>
                  <a:lnTo>
                    <a:pt x="3903" y="1171"/>
                  </a:lnTo>
                  <a:lnTo>
                    <a:pt x="3903" y="1173"/>
                  </a:lnTo>
                  <a:lnTo>
                    <a:pt x="3903" y="1175"/>
                  </a:lnTo>
                  <a:lnTo>
                    <a:pt x="3903" y="1180"/>
                  </a:lnTo>
                  <a:lnTo>
                    <a:pt x="3904" y="1180"/>
                  </a:lnTo>
                  <a:lnTo>
                    <a:pt x="3904" y="1182"/>
                  </a:lnTo>
                  <a:lnTo>
                    <a:pt x="3906" y="1186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8" y="1190"/>
                  </a:lnTo>
                  <a:lnTo>
                    <a:pt x="3908" y="1193"/>
                  </a:lnTo>
                  <a:lnTo>
                    <a:pt x="3910" y="1195"/>
                  </a:lnTo>
                  <a:lnTo>
                    <a:pt x="3910" y="1197"/>
                  </a:lnTo>
                  <a:lnTo>
                    <a:pt x="3910" y="1199"/>
                  </a:lnTo>
                  <a:lnTo>
                    <a:pt x="3912" y="1206"/>
                  </a:lnTo>
                  <a:lnTo>
                    <a:pt x="3912" y="1208"/>
                  </a:lnTo>
                  <a:lnTo>
                    <a:pt x="3912" y="1210"/>
                  </a:lnTo>
                  <a:lnTo>
                    <a:pt x="3914" y="1212"/>
                  </a:lnTo>
                  <a:lnTo>
                    <a:pt x="3914" y="1213"/>
                  </a:lnTo>
                  <a:lnTo>
                    <a:pt x="3914" y="1219"/>
                  </a:lnTo>
                  <a:lnTo>
                    <a:pt x="3914" y="1221"/>
                  </a:lnTo>
                  <a:lnTo>
                    <a:pt x="3914" y="1221"/>
                  </a:lnTo>
                  <a:lnTo>
                    <a:pt x="3912" y="1224"/>
                  </a:lnTo>
                  <a:lnTo>
                    <a:pt x="3912" y="1224"/>
                  </a:lnTo>
                  <a:lnTo>
                    <a:pt x="3910" y="1228"/>
                  </a:lnTo>
                  <a:lnTo>
                    <a:pt x="3910" y="1228"/>
                  </a:lnTo>
                  <a:lnTo>
                    <a:pt x="3908" y="1230"/>
                  </a:lnTo>
                  <a:lnTo>
                    <a:pt x="3906" y="1230"/>
                  </a:lnTo>
                  <a:lnTo>
                    <a:pt x="3904" y="1234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1" y="1237"/>
                  </a:lnTo>
                  <a:lnTo>
                    <a:pt x="3899" y="1239"/>
                  </a:lnTo>
                  <a:lnTo>
                    <a:pt x="3899" y="1241"/>
                  </a:lnTo>
                  <a:lnTo>
                    <a:pt x="3899" y="1241"/>
                  </a:lnTo>
                  <a:lnTo>
                    <a:pt x="3897" y="1243"/>
                  </a:lnTo>
                  <a:lnTo>
                    <a:pt x="3895" y="1243"/>
                  </a:lnTo>
                  <a:lnTo>
                    <a:pt x="3895" y="1243"/>
                  </a:lnTo>
                  <a:lnTo>
                    <a:pt x="3895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3"/>
                  </a:lnTo>
                  <a:lnTo>
                    <a:pt x="3892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8"/>
                  </a:lnTo>
                  <a:lnTo>
                    <a:pt x="3893" y="1248"/>
                  </a:lnTo>
                  <a:lnTo>
                    <a:pt x="3893" y="1250"/>
                  </a:lnTo>
                  <a:lnTo>
                    <a:pt x="3892" y="1250"/>
                  </a:lnTo>
                  <a:lnTo>
                    <a:pt x="3892" y="1252"/>
                  </a:lnTo>
                  <a:lnTo>
                    <a:pt x="3890" y="1254"/>
                  </a:lnTo>
                  <a:lnTo>
                    <a:pt x="3890" y="1256"/>
                  </a:lnTo>
                  <a:lnTo>
                    <a:pt x="3888" y="1257"/>
                  </a:lnTo>
                  <a:lnTo>
                    <a:pt x="3888" y="1259"/>
                  </a:lnTo>
                  <a:lnTo>
                    <a:pt x="3886" y="1259"/>
                  </a:lnTo>
                  <a:lnTo>
                    <a:pt x="3886" y="1261"/>
                  </a:lnTo>
                  <a:lnTo>
                    <a:pt x="3886" y="1261"/>
                  </a:lnTo>
                  <a:lnTo>
                    <a:pt x="3884" y="1261"/>
                  </a:lnTo>
                  <a:lnTo>
                    <a:pt x="3884" y="1263"/>
                  </a:lnTo>
                  <a:lnTo>
                    <a:pt x="3884" y="1263"/>
                  </a:lnTo>
                  <a:lnTo>
                    <a:pt x="3884" y="1265"/>
                  </a:lnTo>
                  <a:lnTo>
                    <a:pt x="3882" y="1265"/>
                  </a:lnTo>
                  <a:lnTo>
                    <a:pt x="3882" y="1267"/>
                  </a:lnTo>
                  <a:lnTo>
                    <a:pt x="3882" y="1267"/>
                  </a:lnTo>
                  <a:lnTo>
                    <a:pt x="3881" y="1268"/>
                  </a:lnTo>
                  <a:lnTo>
                    <a:pt x="3881" y="1268"/>
                  </a:lnTo>
                  <a:lnTo>
                    <a:pt x="3879" y="1268"/>
                  </a:lnTo>
                  <a:lnTo>
                    <a:pt x="3875" y="1270"/>
                  </a:lnTo>
                  <a:lnTo>
                    <a:pt x="3873" y="1272"/>
                  </a:lnTo>
                  <a:lnTo>
                    <a:pt x="3873" y="1272"/>
                  </a:lnTo>
                  <a:lnTo>
                    <a:pt x="3871" y="1272"/>
                  </a:lnTo>
                  <a:lnTo>
                    <a:pt x="3871" y="1272"/>
                  </a:lnTo>
                  <a:lnTo>
                    <a:pt x="3870" y="1274"/>
                  </a:lnTo>
                  <a:lnTo>
                    <a:pt x="3870" y="1274"/>
                  </a:lnTo>
                  <a:lnTo>
                    <a:pt x="3868" y="1274"/>
                  </a:lnTo>
                  <a:lnTo>
                    <a:pt x="3868" y="1276"/>
                  </a:lnTo>
                  <a:lnTo>
                    <a:pt x="3866" y="1276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3"/>
                  </a:lnTo>
                  <a:lnTo>
                    <a:pt x="3864" y="1283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7"/>
                  </a:lnTo>
                  <a:lnTo>
                    <a:pt x="3862" y="1289"/>
                  </a:lnTo>
                  <a:lnTo>
                    <a:pt x="3862" y="1289"/>
                  </a:lnTo>
                  <a:lnTo>
                    <a:pt x="3862" y="1290"/>
                  </a:lnTo>
                  <a:lnTo>
                    <a:pt x="3862" y="1290"/>
                  </a:lnTo>
                  <a:lnTo>
                    <a:pt x="3862" y="1292"/>
                  </a:lnTo>
                  <a:lnTo>
                    <a:pt x="3862" y="1292"/>
                  </a:lnTo>
                  <a:lnTo>
                    <a:pt x="3862" y="1294"/>
                  </a:lnTo>
                  <a:lnTo>
                    <a:pt x="3864" y="1294"/>
                  </a:lnTo>
                  <a:lnTo>
                    <a:pt x="3864" y="1296"/>
                  </a:lnTo>
                  <a:lnTo>
                    <a:pt x="3864" y="1296"/>
                  </a:lnTo>
                  <a:lnTo>
                    <a:pt x="3864" y="1298"/>
                  </a:lnTo>
                  <a:lnTo>
                    <a:pt x="3864" y="1298"/>
                  </a:lnTo>
                  <a:lnTo>
                    <a:pt x="3864" y="1300"/>
                  </a:lnTo>
                  <a:lnTo>
                    <a:pt x="3864" y="1300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6" y="1307"/>
                  </a:lnTo>
                  <a:lnTo>
                    <a:pt x="3866" y="1307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11"/>
                  </a:lnTo>
                  <a:lnTo>
                    <a:pt x="3866" y="1311"/>
                  </a:lnTo>
                  <a:lnTo>
                    <a:pt x="3866" y="1312"/>
                  </a:lnTo>
                  <a:lnTo>
                    <a:pt x="3866" y="1312"/>
                  </a:lnTo>
                  <a:lnTo>
                    <a:pt x="3866" y="1314"/>
                  </a:lnTo>
                  <a:lnTo>
                    <a:pt x="3866" y="1314"/>
                  </a:lnTo>
                  <a:lnTo>
                    <a:pt x="3866" y="1316"/>
                  </a:lnTo>
                  <a:lnTo>
                    <a:pt x="3866" y="1316"/>
                  </a:lnTo>
                  <a:lnTo>
                    <a:pt x="3866" y="1318"/>
                  </a:lnTo>
                  <a:lnTo>
                    <a:pt x="3866" y="1318"/>
                  </a:lnTo>
                  <a:lnTo>
                    <a:pt x="3866" y="1320"/>
                  </a:lnTo>
                  <a:lnTo>
                    <a:pt x="3866" y="1320"/>
                  </a:lnTo>
                  <a:lnTo>
                    <a:pt x="3866" y="1322"/>
                  </a:lnTo>
                  <a:lnTo>
                    <a:pt x="3866" y="1322"/>
                  </a:lnTo>
                  <a:lnTo>
                    <a:pt x="3866" y="1323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7"/>
                  </a:lnTo>
                  <a:lnTo>
                    <a:pt x="3866" y="1327"/>
                  </a:lnTo>
                  <a:lnTo>
                    <a:pt x="3864" y="1329"/>
                  </a:lnTo>
                  <a:lnTo>
                    <a:pt x="3864" y="1331"/>
                  </a:lnTo>
                  <a:lnTo>
                    <a:pt x="3864" y="1331"/>
                  </a:lnTo>
                  <a:lnTo>
                    <a:pt x="3864" y="1333"/>
                  </a:lnTo>
                  <a:lnTo>
                    <a:pt x="3862" y="1333"/>
                  </a:lnTo>
                  <a:lnTo>
                    <a:pt x="3862" y="1334"/>
                  </a:lnTo>
                  <a:lnTo>
                    <a:pt x="3862" y="1334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8"/>
                  </a:lnTo>
                  <a:lnTo>
                    <a:pt x="3862" y="1338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4" y="1344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6" y="1342"/>
                  </a:lnTo>
                  <a:lnTo>
                    <a:pt x="3866" y="1344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38"/>
                  </a:lnTo>
                  <a:lnTo>
                    <a:pt x="3873" y="1340"/>
                  </a:lnTo>
                  <a:lnTo>
                    <a:pt x="3873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3" y="1342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7" y="1344"/>
                  </a:lnTo>
                  <a:lnTo>
                    <a:pt x="3877" y="1342"/>
                  </a:lnTo>
                  <a:lnTo>
                    <a:pt x="3877" y="1342"/>
                  </a:lnTo>
                  <a:lnTo>
                    <a:pt x="3879" y="1342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9"/>
                  </a:lnTo>
                  <a:lnTo>
                    <a:pt x="3881" y="1349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2" y="1351"/>
                  </a:lnTo>
                  <a:lnTo>
                    <a:pt x="3882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3"/>
                  </a:lnTo>
                  <a:lnTo>
                    <a:pt x="3882" y="1353"/>
                  </a:lnTo>
                  <a:lnTo>
                    <a:pt x="3882" y="1354"/>
                  </a:lnTo>
                  <a:lnTo>
                    <a:pt x="3882" y="1354"/>
                  </a:lnTo>
                  <a:lnTo>
                    <a:pt x="3882" y="1356"/>
                  </a:lnTo>
                  <a:lnTo>
                    <a:pt x="3882" y="1356"/>
                  </a:lnTo>
                  <a:lnTo>
                    <a:pt x="3882" y="1358"/>
                  </a:lnTo>
                  <a:lnTo>
                    <a:pt x="3881" y="1358"/>
                  </a:lnTo>
                  <a:lnTo>
                    <a:pt x="3881" y="1360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7" y="1364"/>
                  </a:lnTo>
                  <a:lnTo>
                    <a:pt x="3877" y="1364"/>
                  </a:lnTo>
                  <a:lnTo>
                    <a:pt x="3875" y="1364"/>
                  </a:lnTo>
                  <a:lnTo>
                    <a:pt x="3875" y="1365"/>
                  </a:lnTo>
                  <a:lnTo>
                    <a:pt x="3873" y="1364"/>
                  </a:lnTo>
                  <a:lnTo>
                    <a:pt x="3873" y="1364"/>
                  </a:lnTo>
                  <a:lnTo>
                    <a:pt x="3871" y="1364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68" y="1367"/>
                  </a:lnTo>
                  <a:lnTo>
                    <a:pt x="3868" y="1367"/>
                  </a:lnTo>
                  <a:lnTo>
                    <a:pt x="3866" y="1367"/>
                  </a:lnTo>
                  <a:lnTo>
                    <a:pt x="3866" y="1367"/>
                  </a:lnTo>
                  <a:lnTo>
                    <a:pt x="3864" y="1367"/>
                  </a:lnTo>
                  <a:lnTo>
                    <a:pt x="3862" y="1369"/>
                  </a:lnTo>
                  <a:lnTo>
                    <a:pt x="3862" y="1369"/>
                  </a:lnTo>
                  <a:lnTo>
                    <a:pt x="3860" y="1369"/>
                  </a:lnTo>
                  <a:lnTo>
                    <a:pt x="3859" y="1369"/>
                  </a:lnTo>
                  <a:lnTo>
                    <a:pt x="3859" y="1369"/>
                  </a:lnTo>
                  <a:lnTo>
                    <a:pt x="3857" y="1369"/>
                  </a:lnTo>
                  <a:lnTo>
                    <a:pt x="3855" y="1371"/>
                  </a:lnTo>
                  <a:lnTo>
                    <a:pt x="3855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1" y="1371"/>
                  </a:lnTo>
                  <a:lnTo>
                    <a:pt x="3851" y="1371"/>
                  </a:lnTo>
                  <a:lnTo>
                    <a:pt x="3849" y="1371"/>
                  </a:lnTo>
                  <a:lnTo>
                    <a:pt x="3849" y="1371"/>
                  </a:lnTo>
                  <a:lnTo>
                    <a:pt x="3848" y="1371"/>
                  </a:lnTo>
                  <a:lnTo>
                    <a:pt x="3848" y="1371"/>
                  </a:lnTo>
                  <a:lnTo>
                    <a:pt x="3846" y="1371"/>
                  </a:lnTo>
                  <a:lnTo>
                    <a:pt x="3844" y="1369"/>
                  </a:lnTo>
                  <a:lnTo>
                    <a:pt x="3842" y="1369"/>
                  </a:lnTo>
                  <a:lnTo>
                    <a:pt x="3842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3" y="1371"/>
                  </a:lnTo>
                  <a:lnTo>
                    <a:pt x="3833" y="1371"/>
                  </a:lnTo>
                  <a:lnTo>
                    <a:pt x="3831" y="1373"/>
                  </a:lnTo>
                  <a:lnTo>
                    <a:pt x="3831" y="1373"/>
                  </a:lnTo>
                  <a:lnTo>
                    <a:pt x="3829" y="1373"/>
                  </a:lnTo>
                  <a:lnTo>
                    <a:pt x="3829" y="1375"/>
                  </a:lnTo>
                  <a:lnTo>
                    <a:pt x="3827" y="1375"/>
                  </a:lnTo>
                  <a:lnTo>
                    <a:pt x="3826" y="1375"/>
                  </a:lnTo>
                  <a:lnTo>
                    <a:pt x="3826" y="1376"/>
                  </a:lnTo>
                  <a:lnTo>
                    <a:pt x="3824" y="1376"/>
                  </a:lnTo>
                  <a:lnTo>
                    <a:pt x="3824" y="1378"/>
                  </a:lnTo>
                  <a:lnTo>
                    <a:pt x="3824" y="1380"/>
                  </a:lnTo>
                  <a:lnTo>
                    <a:pt x="3824" y="1382"/>
                  </a:lnTo>
                  <a:lnTo>
                    <a:pt x="3824" y="1384"/>
                  </a:lnTo>
                  <a:lnTo>
                    <a:pt x="3824" y="1384"/>
                  </a:lnTo>
                  <a:lnTo>
                    <a:pt x="3824" y="1386"/>
                  </a:lnTo>
                  <a:lnTo>
                    <a:pt x="3824" y="1387"/>
                  </a:lnTo>
                  <a:lnTo>
                    <a:pt x="3826" y="1389"/>
                  </a:lnTo>
                  <a:lnTo>
                    <a:pt x="3826" y="1393"/>
                  </a:lnTo>
                  <a:lnTo>
                    <a:pt x="3826" y="1393"/>
                  </a:lnTo>
                  <a:lnTo>
                    <a:pt x="3826" y="1395"/>
                  </a:lnTo>
                  <a:lnTo>
                    <a:pt x="3826" y="1397"/>
                  </a:lnTo>
                  <a:lnTo>
                    <a:pt x="3826" y="1397"/>
                  </a:lnTo>
                  <a:lnTo>
                    <a:pt x="3826" y="1398"/>
                  </a:lnTo>
                  <a:lnTo>
                    <a:pt x="3826" y="1400"/>
                  </a:lnTo>
                  <a:lnTo>
                    <a:pt x="3826" y="1400"/>
                  </a:lnTo>
                  <a:lnTo>
                    <a:pt x="3827" y="1402"/>
                  </a:lnTo>
                  <a:lnTo>
                    <a:pt x="3827" y="1404"/>
                  </a:lnTo>
                  <a:lnTo>
                    <a:pt x="3827" y="1404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9" y="1409"/>
                  </a:lnTo>
                  <a:lnTo>
                    <a:pt x="3829" y="1409"/>
                  </a:lnTo>
                  <a:lnTo>
                    <a:pt x="3831" y="1409"/>
                  </a:lnTo>
                  <a:lnTo>
                    <a:pt x="3833" y="1409"/>
                  </a:lnTo>
                  <a:lnTo>
                    <a:pt x="3835" y="1409"/>
                  </a:lnTo>
                  <a:lnTo>
                    <a:pt x="3837" y="1409"/>
                  </a:lnTo>
                  <a:lnTo>
                    <a:pt x="3837" y="1409"/>
                  </a:lnTo>
                  <a:lnTo>
                    <a:pt x="3838" y="1409"/>
                  </a:lnTo>
                  <a:lnTo>
                    <a:pt x="3840" y="1409"/>
                  </a:lnTo>
                  <a:lnTo>
                    <a:pt x="3842" y="1411"/>
                  </a:lnTo>
                  <a:lnTo>
                    <a:pt x="3844" y="1413"/>
                  </a:lnTo>
                  <a:lnTo>
                    <a:pt x="3848" y="1413"/>
                  </a:lnTo>
                  <a:lnTo>
                    <a:pt x="3849" y="1411"/>
                  </a:lnTo>
                  <a:lnTo>
                    <a:pt x="3849" y="1411"/>
                  </a:lnTo>
                  <a:lnTo>
                    <a:pt x="3851" y="1411"/>
                  </a:lnTo>
                  <a:lnTo>
                    <a:pt x="3853" y="1409"/>
                  </a:lnTo>
                  <a:lnTo>
                    <a:pt x="3855" y="1409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6"/>
                  </a:lnTo>
                  <a:lnTo>
                    <a:pt x="3860" y="1404"/>
                  </a:lnTo>
                  <a:lnTo>
                    <a:pt x="3862" y="1402"/>
                  </a:lnTo>
                  <a:lnTo>
                    <a:pt x="3864" y="1402"/>
                  </a:lnTo>
                  <a:lnTo>
                    <a:pt x="3868" y="1400"/>
                  </a:lnTo>
                  <a:lnTo>
                    <a:pt x="3873" y="1398"/>
                  </a:lnTo>
                  <a:lnTo>
                    <a:pt x="3875" y="1398"/>
                  </a:lnTo>
                  <a:lnTo>
                    <a:pt x="3877" y="1400"/>
                  </a:lnTo>
                  <a:lnTo>
                    <a:pt x="3877" y="1400"/>
                  </a:lnTo>
                  <a:lnTo>
                    <a:pt x="3879" y="1402"/>
                  </a:lnTo>
                  <a:lnTo>
                    <a:pt x="3881" y="1404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4" y="1408"/>
                  </a:lnTo>
                  <a:lnTo>
                    <a:pt x="3884" y="1408"/>
                  </a:lnTo>
                  <a:lnTo>
                    <a:pt x="3884" y="1409"/>
                  </a:lnTo>
                  <a:lnTo>
                    <a:pt x="3884" y="1409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3"/>
                  </a:lnTo>
                  <a:lnTo>
                    <a:pt x="3888" y="1411"/>
                  </a:lnTo>
                  <a:lnTo>
                    <a:pt x="3886" y="1411"/>
                  </a:lnTo>
                  <a:lnTo>
                    <a:pt x="3886" y="1409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6"/>
                  </a:lnTo>
                  <a:lnTo>
                    <a:pt x="3886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6" y="1404"/>
                  </a:lnTo>
                  <a:lnTo>
                    <a:pt x="3886" y="1404"/>
                  </a:lnTo>
                  <a:lnTo>
                    <a:pt x="3886" y="1402"/>
                  </a:lnTo>
                  <a:lnTo>
                    <a:pt x="3886" y="1402"/>
                  </a:lnTo>
                  <a:lnTo>
                    <a:pt x="3886" y="1400"/>
                  </a:lnTo>
                  <a:lnTo>
                    <a:pt x="3886" y="1398"/>
                  </a:lnTo>
                  <a:lnTo>
                    <a:pt x="3886" y="1397"/>
                  </a:lnTo>
                  <a:lnTo>
                    <a:pt x="3886" y="1395"/>
                  </a:lnTo>
                  <a:lnTo>
                    <a:pt x="3886" y="1393"/>
                  </a:lnTo>
                  <a:lnTo>
                    <a:pt x="3888" y="1391"/>
                  </a:lnTo>
                  <a:lnTo>
                    <a:pt x="3888" y="1389"/>
                  </a:lnTo>
                  <a:lnTo>
                    <a:pt x="3890" y="1389"/>
                  </a:lnTo>
                  <a:lnTo>
                    <a:pt x="3890" y="1387"/>
                  </a:lnTo>
                  <a:lnTo>
                    <a:pt x="3890" y="1386"/>
                  </a:lnTo>
                  <a:lnTo>
                    <a:pt x="3892" y="1386"/>
                  </a:lnTo>
                  <a:lnTo>
                    <a:pt x="3892" y="1386"/>
                  </a:lnTo>
                  <a:lnTo>
                    <a:pt x="3892" y="1384"/>
                  </a:lnTo>
                  <a:lnTo>
                    <a:pt x="3895" y="1382"/>
                  </a:lnTo>
                  <a:lnTo>
                    <a:pt x="3897" y="1380"/>
                  </a:lnTo>
                  <a:lnTo>
                    <a:pt x="3897" y="1380"/>
                  </a:lnTo>
                  <a:lnTo>
                    <a:pt x="3899" y="1378"/>
                  </a:lnTo>
                  <a:lnTo>
                    <a:pt x="3901" y="1376"/>
                  </a:lnTo>
                  <a:lnTo>
                    <a:pt x="3903" y="1376"/>
                  </a:lnTo>
                  <a:lnTo>
                    <a:pt x="3903" y="1375"/>
                  </a:lnTo>
                  <a:lnTo>
                    <a:pt x="3903" y="1375"/>
                  </a:lnTo>
                  <a:lnTo>
                    <a:pt x="3906" y="1373"/>
                  </a:lnTo>
                  <a:lnTo>
                    <a:pt x="3906" y="1373"/>
                  </a:lnTo>
                  <a:lnTo>
                    <a:pt x="3906" y="1371"/>
                  </a:lnTo>
                  <a:lnTo>
                    <a:pt x="3908" y="1371"/>
                  </a:lnTo>
                  <a:lnTo>
                    <a:pt x="3908" y="1369"/>
                  </a:lnTo>
                  <a:lnTo>
                    <a:pt x="3910" y="1369"/>
                  </a:lnTo>
                  <a:lnTo>
                    <a:pt x="3910" y="1367"/>
                  </a:lnTo>
                  <a:lnTo>
                    <a:pt x="3910" y="1367"/>
                  </a:lnTo>
                  <a:lnTo>
                    <a:pt x="3912" y="1365"/>
                  </a:lnTo>
                  <a:lnTo>
                    <a:pt x="3912" y="1365"/>
                  </a:lnTo>
                  <a:lnTo>
                    <a:pt x="3914" y="1365"/>
                  </a:lnTo>
                  <a:lnTo>
                    <a:pt x="3915" y="1364"/>
                  </a:lnTo>
                  <a:lnTo>
                    <a:pt x="3917" y="1364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9" y="1360"/>
                  </a:lnTo>
                  <a:lnTo>
                    <a:pt x="3919" y="1360"/>
                  </a:lnTo>
                  <a:lnTo>
                    <a:pt x="3923" y="1358"/>
                  </a:lnTo>
                  <a:lnTo>
                    <a:pt x="3923" y="1358"/>
                  </a:lnTo>
                  <a:lnTo>
                    <a:pt x="3926" y="1358"/>
                  </a:lnTo>
                  <a:lnTo>
                    <a:pt x="3928" y="1358"/>
                  </a:lnTo>
                  <a:lnTo>
                    <a:pt x="3928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28" y="1358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4"/>
                  </a:lnTo>
                  <a:lnTo>
                    <a:pt x="3928" y="1353"/>
                  </a:lnTo>
                  <a:lnTo>
                    <a:pt x="3928" y="1351"/>
                  </a:lnTo>
                  <a:lnTo>
                    <a:pt x="3928" y="1351"/>
                  </a:lnTo>
                  <a:lnTo>
                    <a:pt x="3930" y="1351"/>
                  </a:lnTo>
                  <a:lnTo>
                    <a:pt x="3930" y="1351"/>
                  </a:lnTo>
                  <a:lnTo>
                    <a:pt x="3932" y="1349"/>
                  </a:lnTo>
                  <a:lnTo>
                    <a:pt x="3932" y="1347"/>
                  </a:lnTo>
                  <a:lnTo>
                    <a:pt x="3932" y="1347"/>
                  </a:lnTo>
                  <a:lnTo>
                    <a:pt x="3934" y="1349"/>
                  </a:lnTo>
                  <a:lnTo>
                    <a:pt x="3932" y="1351"/>
                  </a:lnTo>
                  <a:lnTo>
                    <a:pt x="3932" y="1351"/>
                  </a:lnTo>
                  <a:lnTo>
                    <a:pt x="3932" y="1353"/>
                  </a:lnTo>
                  <a:lnTo>
                    <a:pt x="3934" y="1353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4" y="1358"/>
                  </a:lnTo>
                  <a:lnTo>
                    <a:pt x="3934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6"/>
                  </a:lnTo>
                  <a:lnTo>
                    <a:pt x="3936" y="1356"/>
                  </a:lnTo>
                  <a:lnTo>
                    <a:pt x="3936" y="1354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1"/>
                  </a:lnTo>
                  <a:lnTo>
                    <a:pt x="3934" y="1347"/>
                  </a:lnTo>
                  <a:lnTo>
                    <a:pt x="3934" y="1347"/>
                  </a:lnTo>
                  <a:lnTo>
                    <a:pt x="3934" y="1345"/>
                  </a:lnTo>
                  <a:lnTo>
                    <a:pt x="3934" y="1345"/>
                  </a:lnTo>
                  <a:lnTo>
                    <a:pt x="3934" y="1344"/>
                  </a:lnTo>
                  <a:lnTo>
                    <a:pt x="3936" y="1342"/>
                  </a:lnTo>
                  <a:lnTo>
                    <a:pt x="3936" y="1342"/>
                  </a:lnTo>
                  <a:lnTo>
                    <a:pt x="3936" y="1340"/>
                  </a:lnTo>
                  <a:lnTo>
                    <a:pt x="3936" y="1340"/>
                  </a:lnTo>
                  <a:lnTo>
                    <a:pt x="3936" y="1338"/>
                  </a:lnTo>
                  <a:lnTo>
                    <a:pt x="3937" y="1338"/>
                  </a:lnTo>
                  <a:lnTo>
                    <a:pt x="3937" y="1336"/>
                  </a:lnTo>
                  <a:lnTo>
                    <a:pt x="3937" y="1336"/>
                  </a:lnTo>
                  <a:lnTo>
                    <a:pt x="3939" y="1336"/>
                  </a:lnTo>
                  <a:lnTo>
                    <a:pt x="3939" y="1334"/>
                  </a:lnTo>
                  <a:lnTo>
                    <a:pt x="3939" y="1334"/>
                  </a:lnTo>
                  <a:lnTo>
                    <a:pt x="3941" y="1333"/>
                  </a:lnTo>
                  <a:lnTo>
                    <a:pt x="3941" y="1333"/>
                  </a:lnTo>
                  <a:lnTo>
                    <a:pt x="3941" y="1331"/>
                  </a:lnTo>
                  <a:lnTo>
                    <a:pt x="3943" y="1329"/>
                  </a:lnTo>
                  <a:lnTo>
                    <a:pt x="3945" y="1329"/>
                  </a:lnTo>
                  <a:lnTo>
                    <a:pt x="3945" y="1327"/>
                  </a:lnTo>
                  <a:lnTo>
                    <a:pt x="3947" y="1325"/>
                  </a:lnTo>
                  <a:lnTo>
                    <a:pt x="3947" y="1325"/>
                  </a:lnTo>
                  <a:lnTo>
                    <a:pt x="3948" y="1323"/>
                  </a:lnTo>
                  <a:lnTo>
                    <a:pt x="3948" y="1322"/>
                  </a:lnTo>
                  <a:lnTo>
                    <a:pt x="3950" y="1322"/>
                  </a:lnTo>
                  <a:lnTo>
                    <a:pt x="3950" y="1320"/>
                  </a:lnTo>
                  <a:lnTo>
                    <a:pt x="3950" y="1320"/>
                  </a:lnTo>
                  <a:lnTo>
                    <a:pt x="3950" y="1318"/>
                  </a:lnTo>
                  <a:lnTo>
                    <a:pt x="3952" y="1318"/>
                  </a:lnTo>
                  <a:lnTo>
                    <a:pt x="3952" y="1316"/>
                  </a:lnTo>
                  <a:lnTo>
                    <a:pt x="3952" y="1316"/>
                  </a:lnTo>
                  <a:lnTo>
                    <a:pt x="3952" y="1314"/>
                  </a:lnTo>
                  <a:lnTo>
                    <a:pt x="3954" y="1314"/>
                  </a:lnTo>
                  <a:lnTo>
                    <a:pt x="3956" y="1311"/>
                  </a:lnTo>
                  <a:lnTo>
                    <a:pt x="3958" y="1309"/>
                  </a:lnTo>
                  <a:lnTo>
                    <a:pt x="3959" y="1309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5"/>
                  </a:lnTo>
                  <a:lnTo>
                    <a:pt x="3959" y="1305"/>
                  </a:lnTo>
                  <a:lnTo>
                    <a:pt x="3963" y="1303"/>
                  </a:lnTo>
                  <a:lnTo>
                    <a:pt x="3965" y="1303"/>
                  </a:lnTo>
                  <a:lnTo>
                    <a:pt x="3965" y="1303"/>
                  </a:lnTo>
                  <a:lnTo>
                    <a:pt x="3965" y="1301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298"/>
                  </a:lnTo>
                  <a:lnTo>
                    <a:pt x="3967" y="1298"/>
                  </a:lnTo>
                  <a:lnTo>
                    <a:pt x="3970" y="1296"/>
                  </a:lnTo>
                  <a:lnTo>
                    <a:pt x="3970" y="1296"/>
                  </a:lnTo>
                  <a:lnTo>
                    <a:pt x="3972" y="1294"/>
                  </a:lnTo>
                  <a:lnTo>
                    <a:pt x="3976" y="1292"/>
                  </a:lnTo>
                  <a:lnTo>
                    <a:pt x="3978" y="1292"/>
                  </a:lnTo>
                  <a:lnTo>
                    <a:pt x="3978" y="1292"/>
                  </a:lnTo>
                  <a:lnTo>
                    <a:pt x="3983" y="1290"/>
                  </a:lnTo>
                  <a:lnTo>
                    <a:pt x="3991" y="1290"/>
                  </a:lnTo>
                  <a:lnTo>
                    <a:pt x="3994" y="1289"/>
                  </a:lnTo>
                  <a:lnTo>
                    <a:pt x="3998" y="1289"/>
                  </a:lnTo>
                  <a:lnTo>
                    <a:pt x="3998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2" y="1289"/>
                  </a:lnTo>
                  <a:lnTo>
                    <a:pt x="4003" y="1287"/>
                  </a:lnTo>
                  <a:lnTo>
                    <a:pt x="4005" y="1287"/>
                  </a:lnTo>
                  <a:lnTo>
                    <a:pt x="4007" y="1287"/>
                  </a:lnTo>
                  <a:lnTo>
                    <a:pt x="4009" y="1287"/>
                  </a:lnTo>
                  <a:lnTo>
                    <a:pt x="4012" y="1287"/>
                  </a:lnTo>
                  <a:lnTo>
                    <a:pt x="4014" y="1287"/>
                  </a:lnTo>
                  <a:lnTo>
                    <a:pt x="4016" y="1287"/>
                  </a:lnTo>
                  <a:lnTo>
                    <a:pt x="4016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2" y="1287"/>
                  </a:lnTo>
                  <a:lnTo>
                    <a:pt x="4022" y="1287"/>
                  </a:lnTo>
                  <a:lnTo>
                    <a:pt x="4023" y="1287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7" y="1287"/>
                  </a:lnTo>
                  <a:lnTo>
                    <a:pt x="4027" y="1289"/>
                  </a:lnTo>
                  <a:lnTo>
                    <a:pt x="4029" y="1289"/>
                  </a:lnTo>
                  <a:lnTo>
                    <a:pt x="4029" y="1289"/>
                  </a:lnTo>
                  <a:lnTo>
                    <a:pt x="4031" y="1289"/>
                  </a:lnTo>
                  <a:lnTo>
                    <a:pt x="4033" y="1290"/>
                  </a:lnTo>
                  <a:lnTo>
                    <a:pt x="4034" y="1290"/>
                  </a:lnTo>
                  <a:lnTo>
                    <a:pt x="4034" y="1290"/>
                  </a:lnTo>
                  <a:lnTo>
                    <a:pt x="4036" y="1290"/>
                  </a:lnTo>
                  <a:lnTo>
                    <a:pt x="4036" y="1290"/>
                  </a:lnTo>
                  <a:lnTo>
                    <a:pt x="4038" y="1290"/>
                  </a:lnTo>
                  <a:lnTo>
                    <a:pt x="4038" y="1290"/>
                  </a:lnTo>
                  <a:lnTo>
                    <a:pt x="4040" y="1289"/>
                  </a:lnTo>
                  <a:lnTo>
                    <a:pt x="4042" y="1289"/>
                  </a:lnTo>
                  <a:lnTo>
                    <a:pt x="4042" y="1289"/>
                  </a:lnTo>
                  <a:lnTo>
                    <a:pt x="4044" y="1289"/>
                  </a:lnTo>
                  <a:lnTo>
                    <a:pt x="4044" y="1289"/>
                  </a:lnTo>
                  <a:lnTo>
                    <a:pt x="4045" y="1289"/>
                  </a:lnTo>
                  <a:lnTo>
                    <a:pt x="4045" y="1289"/>
                  </a:lnTo>
                  <a:lnTo>
                    <a:pt x="4047" y="1287"/>
                  </a:lnTo>
                  <a:lnTo>
                    <a:pt x="4047" y="1287"/>
                  </a:lnTo>
                  <a:lnTo>
                    <a:pt x="4051" y="1287"/>
                  </a:lnTo>
                  <a:lnTo>
                    <a:pt x="4051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5" y="1285"/>
                  </a:lnTo>
                  <a:lnTo>
                    <a:pt x="4056" y="1285"/>
                  </a:lnTo>
                  <a:lnTo>
                    <a:pt x="4058" y="1285"/>
                  </a:lnTo>
                  <a:lnTo>
                    <a:pt x="4058" y="1285"/>
                  </a:lnTo>
                  <a:lnTo>
                    <a:pt x="4060" y="1285"/>
                  </a:lnTo>
                  <a:lnTo>
                    <a:pt x="4060" y="1285"/>
                  </a:lnTo>
                  <a:lnTo>
                    <a:pt x="4062" y="1285"/>
                  </a:lnTo>
                  <a:lnTo>
                    <a:pt x="4062" y="1285"/>
                  </a:lnTo>
                  <a:lnTo>
                    <a:pt x="4064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7" y="1285"/>
                  </a:lnTo>
                  <a:lnTo>
                    <a:pt x="4069" y="1285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73" y="1283"/>
                  </a:lnTo>
                  <a:lnTo>
                    <a:pt x="4075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8" y="1283"/>
                  </a:lnTo>
                  <a:lnTo>
                    <a:pt x="4078" y="1283"/>
                  </a:lnTo>
                  <a:lnTo>
                    <a:pt x="4080" y="1283"/>
                  </a:lnTo>
                  <a:lnTo>
                    <a:pt x="4082" y="1283"/>
                  </a:lnTo>
                  <a:lnTo>
                    <a:pt x="4082" y="1283"/>
                  </a:lnTo>
                  <a:lnTo>
                    <a:pt x="4084" y="1281"/>
                  </a:lnTo>
                  <a:lnTo>
                    <a:pt x="4084" y="1281"/>
                  </a:lnTo>
                  <a:lnTo>
                    <a:pt x="4086" y="1281"/>
                  </a:lnTo>
                  <a:lnTo>
                    <a:pt x="4086" y="1281"/>
                  </a:lnTo>
                  <a:lnTo>
                    <a:pt x="4088" y="1281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6" y="1279"/>
                  </a:lnTo>
                  <a:lnTo>
                    <a:pt x="4084" y="1279"/>
                  </a:lnTo>
                  <a:lnTo>
                    <a:pt x="4084" y="1279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0" y="1281"/>
                  </a:lnTo>
                  <a:lnTo>
                    <a:pt x="4080" y="1281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78" y="1279"/>
                  </a:lnTo>
                  <a:lnTo>
                    <a:pt x="4078" y="1279"/>
                  </a:lnTo>
                  <a:lnTo>
                    <a:pt x="4077" y="1279"/>
                  </a:lnTo>
                  <a:lnTo>
                    <a:pt x="4077" y="1279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5" y="1281"/>
                  </a:lnTo>
                  <a:lnTo>
                    <a:pt x="4075" y="1281"/>
                  </a:lnTo>
                  <a:lnTo>
                    <a:pt x="4073" y="1281"/>
                  </a:lnTo>
                  <a:lnTo>
                    <a:pt x="4073" y="1283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69" y="1283"/>
                  </a:lnTo>
                  <a:lnTo>
                    <a:pt x="4069" y="1283"/>
                  </a:lnTo>
                  <a:lnTo>
                    <a:pt x="4067" y="1283"/>
                  </a:lnTo>
                  <a:lnTo>
                    <a:pt x="4067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7" y="1281"/>
                  </a:lnTo>
                  <a:lnTo>
                    <a:pt x="4067" y="1281"/>
                  </a:lnTo>
                  <a:lnTo>
                    <a:pt x="4066" y="1281"/>
                  </a:lnTo>
                  <a:lnTo>
                    <a:pt x="4066" y="1281"/>
                  </a:lnTo>
                  <a:lnTo>
                    <a:pt x="4066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2" y="1283"/>
                  </a:lnTo>
                  <a:lnTo>
                    <a:pt x="4062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58" y="1281"/>
                  </a:lnTo>
                  <a:lnTo>
                    <a:pt x="4058" y="1281"/>
                  </a:lnTo>
                  <a:lnTo>
                    <a:pt x="4058" y="1283"/>
                  </a:lnTo>
                  <a:lnTo>
                    <a:pt x="4058" y="1283"/>
                  </a:lnTo>
                  <a:lnTo>
                    <a:pt x="4056" y="1283"/>
                  </a:lnTo>
                  <a:lnTo>
                    <a:pt x="4056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5"/>
                  </a:lnTo>
                  <a:lnTo>
                    <a:pt x="4051" y="1285"/>
                  </a:lnTo>
                  <a:lnTo>
                    <a:pt x="4051" y="1285"/>
                  </a:lnTo>
                  <a:lnTo>
                    <a:pt x="4051" y="1283"/>
                  </a:lnTo>
                  <a:lnTo>
                    <a:pt x="4051" y="1283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51" y="1279"/>
                  </a:lnTo>
                  <a:lnTo>
                    <a:pt x="4051" y="1278"/>
                  </a:lnTo>
                  <a:lnTo>
                    <a:pt x="4051" y="1278"/>
                  </a:lnTo>
                  <a:lnTo>
                    <a:pt x="4051" y="1276"/>
                  </a:lnTo>
                  <a:lnTo>
                    <a:pt x="4051" y="1276"/>
                  </a:lnTo>
                  <a:lnTo>
                    <a:pt x="4053" y="1276"/>
                  </a:lnTo>
                  <a:lnTo>
                    <a:pt x="4053" y="1276"/>
                  </a:lnTo>
                  <a:lnTo>
                    <a:pt x="4053" y="1274"/>
                  </a:lnTo>
                  <a:lnTo>
                    <a:pt x="4053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3" y="1274"/>
                  </a:lnTo>
                  <a:lnTo>
                    <a:pt x="4055" y="1272"/>
                  </a:lnTo>
                  <a:lnTo>
                    <a:pt x="4055" y="1272"/>
                  </a:lnTo>
                  <a:lnTo>
                    <a:pt x="4056" y="1272"/>
                  </a:lnTo>
                  <a:lnTo>
                    <a:pt x="4056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6" y="1274"/>
                  </a:lnTo>
                  <a:lnTo>
                    <a:pt x="4056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2"/>
                  </a:lnTo>
                  <a:lnTo>
                    <a:pt x="4058" y="1272"/>
                  </a:lnTo>
                  <a:lnTo>
                    <a:pt x="4058" y="1270"/>
                  </a:lnTo>
                  <a:lnTo>
                    <a:pt x="4058" y="1270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60" y="1267"/>
                  </a:lnTo>
                  <a:lnTo>
                    <a:pt x="4060" y="1267"/>
                  </a:lnTo>
                  <a:lnTo>
                    <a:pt x="4060" y="1265"/>
                  </a:lnTo>
                  <a:lnTo>
                    <a:pt x="4060" y="1265"/>
                  </a:lnTo>
                  <a:lnTo>
                    <a:pt x="4060" y="1263"/>
                  </a:lnTo>
                  <a:lnTo>
                    <a:pt x="4062" y="1263"/>
                  </a:lnTo>
                  <a:lnTo>
                    <a:pt x="4062" y="1263"/>
                  </a:lnTo>
                  <a:lnTo>
                    <a:pt x="4062" y="1261"/>
                  </a:lnTo>
                  <a:lnTo>
                    <a:pt x="4062" y="1261"/>
                  </a:lnTo>
                  <a:lnTo>
                    <a:pt x="4064" y="1259"/>
                  </a:lnTo>
                  <a:lnTo>
                    <a:pt x="4064" y="1259"/>
                  </a:lnTo>
                  <a:lnTo>
                    <a:pt x="4064" y="1257"/>
                  </a:lnTo>
                  <a:lnTo>
                    <a:pt x="4064" y="1257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7" y="1256"/>
                  </a:lnTo>
                  <a:lnTo>
                    <a:pt x="4067" y="1256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3" y="1254"/>
                  </a:lnTo>
                  <a:lnTo>
                    <a:pt x="4075" y="1252"/>
                  </a:lnTo>
                  <a:lnTo>
                    <a:pt x="4075" y="1252"/>
                  </a:lnTo>
                  <a:lnTo>
                    <a:pt x="4077" y="1252"/>
                  </a:lnTo>
                  <a:lnTo>
                    <a:pt x="4077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0"/>
                  </a:lnTo>
                  <a:lnTo>
                    <a:pt x="4078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6" y="1250"/>
                  </a:lnTo>
                  <a:lnTo>
                    <a:pt x="4086" y="1250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9" y="1246"/>
                  </a:lnTo>
                  <a:lnTo>
                    <a:pt x="4089" y="1246"/>
                  </a:lnTo>
                  <a:lnTo>
                    <a:pt x="4089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3" y="1245"/>
                  </a:lnTo>
                  <a:lnTo>
                    <a:pt x="4093" y="1245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5" y="1243"/>
                  </a:lnTo>
                  <a:lnTo>
                    <a:pt x="4095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100" y="1241"/>
                  </a:lnTo>
                  <a:lnTo>
                    <a:pt x="4100" y="1239"/>
                  </a:lnTo>
                  <a:lnTo>
                    <a:pt x="4102" y="1239"/>
                  </a:lnTo>
                  <a:lnTo>
                    <a:pt x="4102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8" y="1235"/>
                  </a:lnTo>
                  <a:lnTo>
                    <a:pt x="4108" y="1235"/>
                  </a:lnTo>
                  <a:lnTo>
                    <a:pt x="4108" y="1234"/>
                  </a:lnTo>
                  <a:lnTo>
                    <a:pt x="4108" y="1234"/>
                  </a:lnTo>
                  <a:lnTo>
                    <a:pt x="4110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5" y="1235"/>
                  </a:lnTo>
                  <a:lnTo>
                    <a:pt x="4115" y="1235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21" y="1232"/>
                  </a:lnTo>
                  <a:lnTo>
                    <a:pt x="4121" y="1234"/>
                  </a:lnTo>
                  <a:lnTo>
                    <a:pt x="4121" y="1234"/>
                  </a:lnTo>
                  <a:lnTo>
                    <a:pt x="4122" y="1234"/>
                  </a:lnTo>
                  <a:lnTo>
                    <a:pt x="4122" y="1234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6" y="1232"/>
                  </a:lnTo>
                  <a:lnTo>
                    <a:pt x="4126" y="1232"/>
                  </a:lnTo>
                  <a:lnTo>
                    <a:pt x="4128" y="1232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30" y="1228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2" y="1226"/>
                  </a:lnTo>
                  <a:lnTo>
                    <a:pt x="4132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5" y="1226"/>
                  </a:lnTo>
                  <a:lnTo>
                    <a:pt x="4135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4"/>
                  </a:lnTo>
                  <a:lnTo>
                    <a:pt x="4141" y="1224"/>
                  </a:lnTo>
                  <a:lnTo>
                    <a:pt x="4141" y="1224"/>
                  </a:lnTo>
                  <a:lnTo>
                    <a:pt x="4143" y="1224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8" y="1223"/>
                  </a:lnTo>
                  <a:lnTo>
                    <a:pt x="4148" y="1223"/>
                  </a:lnTo>
                  <a:lnTo>
                    <a:pt x="4150" y="1223"/>
                  </a:lnTo>
                  <a:lnTo>
                    <a:pt x="4150" y="1221"/>
                  </a:lnTo>
                  <a:lnTo>
                    <a:pt x="4150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19"/>
                  </a:lnTo>
                  <a:lnTo>
                    <a:pt x="4155" y="1221"/>
                  </a:lnTo>
                  <a:lnTo>
                    <a:pt x="4157" y="1219"/>
                  </a:lnTo>
                  <a:lnTo>
                    <a:pt x="4157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3" y="1223"/>
                  </a:lnTo>
                  <a:lnTo>
                    <a:pt x="4163" y="1223"/>
                  </a:lnTo>
                  <a:lnTo>
                    <a:pt x="4163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19"/>
                  </a:lnTo>
                  <a:lnTo>
                    <a:pt x="4163" y="1219"/>
                  </a:lnTo>
                  <a:lnTo>
                    <a:pt x="4163" y="1219"/>
                  </a:lnTo>
                  <a:lnTo>
                    <a:pt x="4165" y="1219"/>
                  </a:lnTo>
                  <a:lnTo>
                    <a:pt x="4165" y="1219"/>
                  </a:lnTo>
                  <a:lnTo>
                    <a:pt x="4165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2"/>
                  </a:lnTo>
                  <a:lnTo>
                    <a:pt x="4176" y="1210"/>
                  </a:lnTo>
                  <a:lnTo>
                    <a:pt x="4176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0" y="1206"/>
                  </a:lnTo>
                  <a:lnTo>
                    <a:pt x="4170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4"/>
                  </a:lnTo>
                  <a:lnTo>
                    <a:pt x="4166" y="1204"/>
                  </a:lnTo>
                  <a:lnTo>
                    <a:pt x="4166" y="1204"/>
                  </a:lnTo>
                  <a:lnTo>
                    <a:pt x="4165" y="1204"/>
                  </a:lnTo>
                  <a:lnTo>
                    <a:pt x="4165" y="1204"/>
                  </a:lnTo>
                  <a:lnTo>
                    <a:pt x="4163" y="1204"/>
                  </a:lnTo>
                  <a:lnTo>
                    <a:pt x="4163" y="1202"/>
                  </a:lnTo>
                  <a:lnTo>
                    <a:pt x="4161" y="1202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199"/>
                  </a:lnTo>
                  <a:lnTo>
                    <a:pt x="4161" y="1199"/>
                  </a:lnTo>
                  <a:lnTo>
                    <a:pt x="4161" y="1197"/>
                  </a:lnTo>
                  <a:lnTo>
                    <a:pt x="4161" y="1197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7" y="1195"/>
                  </a:lnTo>
                  <a:lnTo>
                    <a:pt x="4157" y="1195"/>
                  </a:lnTo>
                  <a:lnTo>
                    <a:pt x="4157" y="1193"/>
                  </a:lnTo>
                  <a:lnTo>
                    <a:pt x="4157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4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4" y="1190"/>
                  </a:lnTo>
                  <a:lnTo>
                    <a:pt x="4154" y="1188"/>
                  </a:lnTo>
                  <a:lnTo>
                    <a:pt x="4155" y="1188"/>
                  </a:lnTo>
                  <a:lnTo>
                    <a:pt x="4154" y="1188"/>
                  </a:lnTo>
                  <a:lnTo>
                    <a:pt x="4154" y="1188"/>
                  </a:lnTo>
                  <a:lnTo>
                    <a:pt x="4154" y="1186"/>
                  </a:lnTo>
                  <a:lnTo>
                    <a:pt x="4154" y="1186"/>
                  </a:lnTo>
                  <a:lnTo>
                    <a:pt x="4154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2"/>
                  </a:lnTo>
                  <a:lnTo>
                    <a:pt x="4154" y="1180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2" y="1177"/>
                  </a:lnTo>
                  <a:lnTo>
                    <a:pt x="4152" y="1177"/>
                  </a:lnTo>
                  <a:lnTo>
                    <a:pt x="4152" y="1175"/>
                  </a:lnTo>
                  <a:lnTo>
                    <a:pt x="4152" y="1175"/>
                  </a:lnTo>
                  <a:lnTo>
                    <a:pt x="4150" y="1173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69"/>
                  </a:lnTo>
                  <a:lnTo>
                    <a:pt x="4148" y="1169"/>
                  </a:lnTo>
                  <a:lnTo>
                    <a:pt x="4148" y="1169"/>
                  </a:lnTo>
                  <a:lnTo>
                    <a:pt x="4146" y="1171"/>
                  </a:lnTo>
                  <a:lnTo>
                    <a:pt x="4146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3" y="1173"/>
                  </a:lnTo>
                  <a:lnTo>
                    <a:pt x="4141" y="1175"/>
                  </a:lnTo>
                  <a:lnTo>
                    <a:pt x="4141" y="1175"/>
                  </a:lnTo>
                  <a:lnTo>
                    <a:pt x="4139" y="1177"/>
                  </a:lnTo>
                  <a:lnTo>
                    <a:pt x="4137" y="1177"/>
                  </a:lnTo>
                  <a:lnTo>
                    <a:pt x="4137" y="1179"/>
                  </a:lnTo>
                  <a:lnTo>
                    <a:pt x="4135" y="1179"/>
                  </a:lnTo>
                  <a:lnTo>
                    <a:pt x="4133" y="1180"/>
                  </a:lnTo>
                  <a:lnTo>
                    <a:pt x="4133" y="1182"/>
                  </a:lnTo>
                  <a:lnTo>
                    <a:pt x="4132" y="1182"/>
                  </a:lnTo>
                  <a:lnTo>
                    <a:pt x="4130" y="1184"/>
                  </a:lnTo>
                  <a:lnTo>
                    <a:pt x="4130" y="1184"/>
                  </a:lnTo>
                  <a:lnTo>
                    <a:pt x="4128" y="1186"/>
                  </a:lnTo>
                  <a:lnTo>
                    <a:pt x="4126" y="1186"/>
                  </a:lnTo>
                  <a:lnTo>
                    <a:pt x="4126" y="1186"/>
                  </a:lnTo>
                  <a:lnTo>
                    <a:pt x="4122" y="1186"/>
                  </a:lnTo>
                  <a:lnTo>
                    <a:pt x="4122" y="1184"/>
                  </a:lnTo>
                  <a:lnTo>
                    <a:pt x="4121" y="1186"/>
                  </a:lnTo>
                  <a:lnTo>
                    <a:pt x="4121" y="1186"/>
                  </a:lnTo>
                  <a:lnTo>
                    <a:pt x="4119" y="1186"/>
                  </a:lnTo>
                  <a:lnTo>
                    <a:pt x="4119" y="1186"/>
                  </a:lnTo>
                  <a:lnTo>
                    <a:pt x="4117" y="1186"/>
                  </a:lnTo>
                  <a:lnTo>
                    <a:pt x="4117" y="1186"/>
                  </a:lnTo>
                  <a:lnTo>
                    <a:pt x="4115" y="1188"/>
                  </a:lnTo>
                  <a:lnTo>
                    <a:pt x="4115" y="1188"/>
                  </a:lnTo>
                  <a:lnTo>
                    <a:pt x="4113" y="1188"/>
                  </a:lnTo>
                  <a:lnTo>
                    <a:pt x="4113" y="1188"/>
                  </a:lnTo>
                  <a:lnTo>
                    <a:pt x="4111" y="1188"/>
                  </a:lnTo>
                  <a:lnTo>
                    <a:pt x="4111" y="1188"/>
                  </a:lnTo>
                  <a:lnTo>
                    <a:pt x="4110" y="1188"/>
                  </a:lnTo>
                  <a:lnTo>
                    <a:pt x="4108" y="1188"/>
                  </a:lnTo>
                  <a:lnTo>
                    <a:pt x="4108" y="1188"/>
                  </a:lnTo>
                  <a:lnTo>
                    <a:pt x="4106" y="1188"/>
                  </a:lnTo>
                  <a:lnTo>
                    <a:pt x="4104" y="1188"/>
                  </a:lnTo>
                  <a:lnTo>
                    <a:pt x="4102" y="1188"/>
                  </a:lnTo>
                  <a:lnTo>
                    <a:pt x="4102" y="1188"/>
                  </a:lnTo>
                  <a:lnTo>
                    <a:pt x="4100" y="1188"/>
                  </a:lnTo>
                  <a:lnTo>
                    <a:pt x="4100" y="1188"/>
                  </a:lnTo>
                  <a:lnTo>
                    <a:pt x="4099" y="1188"/>
                  </a:lnTo>
                  <a:lnTo>
                    <a:pt x="4097" y="1188"/>
                  </a:lnTo>
                  <a:lnTo>
                    <a:pt x="4097" y="1188"/>
                  </a:lnTo>
                  <a:lnTo>
                    <a:pt x="4095" y="1188"/>
                  </a:lnTo>
                  <a:lnTo>
                    <a:pt x="4093" y="1188"/>
                  </a:lnTo>
                  <a:lnTo>
                    <a:pt x="4093" y="1186"/>
                  </a:lnTo>
                  <a:lnTo>
                    <a:pt x="4091" y="1186"/>
                  </a:lnTo>
                  <a:lnTo>
                    <a:pt x="4091" y="1186"/>
                  </a:lnTo>
                  <a:lnTo>
                    <a:pt x="4089" y="1186"/>
                  </a:lnTo>
                  <a:lnTo>
                    <a:pt x="4088" y="1182"/>
                  </a:lnTo>
                  <a:lnTo>
                    <a:pt x="4086" y="1180"/>
                  </a:lnTo>
                  <a:lnTo>
                    <a:pt x="4086" y="1179"/>
                  </a:lnTo>
                  <a:lnTo>
                    <a:pt x="4086" y="1179"/>
                  </a:lnTo>
                  <a:lnTo>
                    <a:pt x="4086" y="1177"/>
                  </a:lnTo>
                  <a:lnTo>
                    <a:pt x="4086" y="1177"/>
                  </a:lnTo>
                  <a:lnTo>
                    <a:pt x="4086" y="1175"/>
                  </a:lnTo>
                  <a:lnTo>
                    <a:pt x="4088" y="1173"/>
                  </a:lnTo>
                  <a:lnTo>
                    <a:pt x="4088" y="1173"/>
                  </a:lnTo>
                  <a:lnTo>
                    <a:pt x="4088" y="1171"/>
                  </a:lnTo>
                  <a:lnTo>
                    <a:pt x="4089" y="1171"/>
                  </a:lnTo>
                  <a:lnTo>
                    <a:pt x="4089" y="1168"/>
                  </a:lnTo>
                  <a:lnTo>
                    <a:pt x="4089" y="1168"/>
                  </a:lnTo>
                  <a:lnTo>
                    <a:pt x="4091" y="1168"/>
                  </a:lnTo>
                  <a:lnTo>
                    <a:pt x="4091" y="1166"/>
                  </a:lnTo>
                  <a:lnTo>
                    <a:pt x="4091" y="1164"/>
                  </a:lnTo>
                  <a:lnTo>
                    <a:pt x="4091" y="1162"/>
                  </a:lnTo>
                  <a:lnTo>
                    <a:pt x="4093" y="1160"/>
                  </a:lnTo>
                  <a:lnTo>
                    <a:pt x="4093" y="1158"/>
                  </a:lnTo>
                  <a:lnTo>
                    <a:pt x="4095" y="1155"/>
                  </a:lnTo>
                  <a:lnTo>
                    <a:pt x="4095" y="1153"/>
                  </a:lnTo>
                  <a:lnTo>
                    <a:pt x="4095" y="1149"/>
                  </a:lnTo>
                  <a:lnTo>
                    <a:pt x="4095" y="1149"/>
                  </a:lnTo>
                  <a:lnTo>
                    <a:pt x="4095" y="1147"/>
                  </a:lnTo>
                  <a:lnTo>
                    <a:pt x="4095" y="1146"/>
                  </a:lnTo>
                  <a:lnTo>
                    <a:pt x="4095" y="1146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2"/>
                  </a:lnTo>
                  <a:lnTo>
                    <a:pt x="4099" y="1142"/>
                  </a:lnTo>
                  <a:lnTo>
                    <a:pt x="4099" y="1140"/>
                  </a:lnTo>
                  <a:lnTo>
                    <a:pt x="4099" y="1140"/>
                  </a:lnTo>
                  <a:lnTo>
                    <a:pt x="4100" y="1140"/>
                  </a:lnTo>
                  <a:lnTo>
                    <a:pt x="4102" y="1138"/>
                  </a:lnTo>
                  <a:lnTo>
                    <a:pt x="4100" y="1136"/>
                  </a:lnTo>
                  <a:lnTo>
                    <a:pt x="4102" y="1136"/>
                  </a:lnTo>
                  <a:lnTo>
                    <a:pt x="4102" y="1135"/>
                  </a:lnTo>
                  <a:lnTo>
                    <a:pt x="4102" y="1133"/>
                  </a:lnTo>
                  <a:lnTo>
                    <a:pt x="4102" y="1133"/>
                  </a:lnTo>
                  <a:lnTo>
                    <a:pt x="4104" y="1133"/>
                  </a:lnTo>
                  <a:lnTo>
                    <a:pt x="4104" y="1133"/>
                  </a:lnTo>
                  <a:lnTo>
                    <a:pt x="4106" y="1133"/>
                  </a:lnTo>
                  <a:lnTo>
                    <a:pt x="4106" y="1133"/>
                  </a:lnTo>
                  <a:lnTo>
                    <a:pt x="4108" y="1133"/>
                  </a:lnTo>
                  <a:lnTo>
                    <a:pt x="4108" y="1131"/>
                  </a:lnTo>
                  <a:lnTo>
                    <a:pt x="4110" y="1131"/>
                  </a:lnTo>
                  <a:lnTo>
                    <a:pt x="4111" y="1129"/>
                  </a:lnTo>
                  <a:lnTo>
                    <a:pt x="4111" y="1129"/>
                  </a:lnTo>
                  <a:lnTo>
                    <a:pt x="4113" y="1129"/>
                  </a:lnTo>
                  <a:lnTo>
                    <a:pt x="4113" y="1129"/>
                  </a:lnTo>
                  <a:lnTo>
                    <a:pt x="4113" y="1127"/>
                  </a:lnTo>
                  <a:lnTo>
                    <a:pt x="4113" y="1127"/>
                  </a:lnTo>
                  <a:lnTo>
                    <a:pt x="4115" y="1127"/>
                  </a:lnTo>
                  <a:lnTo>
                    <a:pt x="4115" y="1125"/>
                  </a:lnTo>
                  <a:lnTo>
                    <a:pt x="4117" y="1125"/>
                  </a:lnTo>
                  <a:lnTo>
                    <a:pt x="4117" y="1124"/>
                  </a:lnTo>
                  <a:lnTo>
                    <a:pt x="4119" y="1122"/>
                  </a:lnTo>
                  <a:lnTo>
                    <a:pt x="4121" y="1118"/>
                  </a:lnTo>
                  <a:lnTo>
                    <a:pt x="4121" y="1116"/>
                  </a:lnTo>
                  <a:lnTo>
                    <a:pt x="4122" y="1114"/>
                  </a:lnTo>
                  <a:lnTo>
                    <a:pt x="4122" y="1113"/>
                  </a:lnTo>
                  <a:lnTo>
                    <a:pt x="4122" y="1113"/>
                  </a:lnTo>
                  <a:lnTo>
                    <a:pt x="4126" y="1111"/>
                  </a:lnTo>
                  <a:lnTo>
                    <a:pt x="4126" y="1111"/>
                  </a:lnTo>
                  <a:lnTo>
                    <a:pt x="4126" y="1109"/>
                  </a:lnTo>
                  <a:lnTo>
                    <a:pt x="4128" y="1107"/>
                  </a:lnTo>
                  <a:lnTo>
                    <a:pt x="4128" y="1105"/>
                  </a:lnTo>
                  <a:lnTo>
                    <a:pt x="4128" y="1103"/>
                  </a:lnTo>
                  <a:lnTo>
                    <a:pt x="4128" y="1103"/>
                  </a:lnTo>
                  <a:lnTo>
                    <a:pt x="4130" y="1103"/>
                  </a:lnTo>
                  <a:lnTo>
                    <a:pt x="4130" y="1103"/>
                  </a:lnTo>
                  <a:lnTo>
                    <a:pt x="4130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3" y="1102"/>
                  </a:lnTo>
                  <a:lnTo>
                    <a:pt x="4133" y="1102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7" y="1100"/>
                  </a:lnTo>
                  <a:lnTo>
                    <a:pt x="4139" y="1098"/>
                  </a:lnTo>
                  <a:lnTo>
                    <a:pt x="4139" y="1098"/>
                  </a:lnTo>
                  <a:lnTo>
                    <a:pt x="4139" y="1096"/>
                  </a:lnTo>
                  <a:lnTo>
                    <a:pt x="4141" y="1094"/>
                  </a:lnTo>
                  <a:lnTo>
                    <a:pt x="4143" y="1094"/>
                  </a:lnTo>
                  <a:lnTo>
                    <a:pt x="4143" y="1094"/>
                  </a:lnTo>
                  <a:lnTo>
                    <a:pt x="4144" y="1094"/>
                  </a:lnTo>
                  <a:lnTo>
                    <a:pt x="4144" y="1094"/>
                  </a:lnTo>
                  <a:lnTo>
                    <a:pt x="4144" y="1092"/>
                  </a:lnTo>
                  <a:lnTo>
                    <a:pt x="4146" y="1092"/>
                  </a:lnTo>
                  <a:lnTo>
                    <a:pt x="4146" y="1092"/>
                  </a:lnTo>
                  <a:lnTo>
                    <a:pt x="4148" y="1092"/>
                  </a:lnTo>
                  <a:lnTo>
                    <a:pt x="4150" y="1091"/>
                  </a:lnTo>
                  <a:lnTo>
                    <a:pt x="4150" y="1091"/>
                  </a:lnTo>
                  <a:lnTo>
                    <a:pt x="4152" y="1089"/>
                  </a:lnTo>
                  <a:lnTo>
                    <a:pt x="4154" y="1089"/>
                  </a:lnTo>
                  <a:lnTo>
                    <a:pt x="4155" y="1089"/>
                  </a:lnTo>
                  <a:lnTo>
                    <a:pt x="4155" y="1089"/>
                  </a:lnTo>
                  <a:lnTo>
                    <a:pt x="4157" y="1087"/>
                  </a:lnTo>
                  <a:lnTo>
                    <a:pt x="4159" y="1087"/>
                  </a:lnTo>
                  <a:lnTo>
                    <a:pt x="4159" y="1087"/>
                  </a:lnTo>
                  <a:lnTo>
                    <a:pt x="4161" y="1087"/>
                  </a:lnTo>
                  <a:lnTo>
                    <a:pt x="4161" y="1087"/>
                  </a:lnTo>
                  <a:lnTo>
                    <a:pt x="4163" y="1085"/>
                  </a:lnTo>
                  <a:lnTo>
                    <a:pt x="4163" y="1085"/>
                  </a:lnTo>
                  <a:lnTo>
                    <a:pt x="4166" y="1081"/>
                  </a:lnTo>
                  <a:lnTo>
                    <a:pt x="4168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2" y="1080"/>
                  </a:lnTo>
                  <a:lnTo>
                    <a:pt x="4174" y="1080"/>
                  </a:lnTo>
                  <a:lnTo>
                    <a:pt x="4176" y="1080"/>
                  </a:lnTo>
                  <a:lnTo>
                    <a:pt x="4177" y="1078"/>
                  </a:lnTo>
                  <a:lnTo>
                    <a:pt x="4179" y="1078"/>
                  </a:lnTo>
                  <a:lnTo>
                    <a:pt x="4183" y="1076"/>
                  </a:lnTo>
                  <a:lnTo>
                    <a:pt x="4185" y="1074"/>
                  </a:lnTo>
                  <a:lnTo>
                    <a:pt x="4187" y="1072"/>
                  </a:lnTo>
                  <a:lnTo>
                    <a:pt x="4188" y="1070"/>
                  </a:lnTo>
                  <a:lnTo>
                    <a:pt x="4192" y="1069"/>
                  </a:lnTo>
                  <a:lnTo>
                    <a:pt x="4194" y="1069"/>
                  </a:lnTo>
                  <a:lnTo>
                    <a:pt x="4196" y="1067"/>
                  </a:lnTo>
                  <a:lnTo>
                    <a:pt x="4198" y="1065"/>
                  </a:lnTo>
                  <a:lnTo>
                    <a:pt x="4198" y="1065"/>
                  </a:lnTo>
                  <a:lnTo>
                    <a:pt x="4199" y="1065"/>
                  </a:lnTo>
                  <a:lnTo>
                    <a:pt x="4199" y="1065"/>
                  </a:lnTo>
                  <a:lnTo>
                    <a:pt x="4201" y="1065"/>
                  </a:lnTo>
                  <a:lnTo>
                    <a:pt x="4203" y="1063"/>
                  </a:lnTo>
                  <a:lnTo>
                    <a:pt x="4203" y="1063"/>
                  </a:lnTo>
                  <a:lnTo>
                    <a:pt x="4207" y="1063"/>
                  </a:lnTo>
                  <a:lnTo>
                    <a:pt x="4209" y="1061"/>
                  </a:lnTo>
                  <a:lnTo>
                    <a:pt x="4209" y="1061"/>
                  </a:lnTo>
                  <a:lnTo>
                    <a:pt x="4210" y="1059"/>
                  </a:lnTo>
                  <a:lnTo>
                    <a:pt x="4212" y="1059"/>
                  </a:lnTo>
                  <a:lnTo>
                    <a:pt x="4214" y="1059"/>
                  </a:lnTo>
                  <a:lnTo>
                    <a:pt x="4214" y="1059"/>
                  </a:lnTo>
                  <a:lnTo>
                    <a:pt x="4216" y="1058"/>
                  </a:lnTo>
                  <a:lnTo>
                    <a:pt x="4216" y="1058"/>
                  </a:lnTo>
                  <a:lnTo>
                    <a:pt x="4218" y="1058"/>
                  </a:lnTo>
                  <a:lnTo>
                    <a:pt x="4220" y="1058"/>
                  </a:lnTo>
                  <a:lnTo>
                    <a:pt x="4221" y="1056"/>
                  </a:lnTo>
                  <a:lnTo>
                    <a:pt x="4223" y="1056"/>
                  </a:lnTo>
                  <a:lnTo>
                    <a:pt x="4225" y="1056"/>
                  </a:lnTo>
                  <a:lnTo>
                    <a:pt x="4225" y="1054"/>
                  </a:lnTo>
                  <a:lnTo>
                    <a:pt x="4227" y="1054"/>
                  </a:lnTo>
                  <a:lnTo>
                    <a:pt x="4227" y="1054"/>
                  </a:lnTo>
                  <a:lnTo>
                    <a:pt x="4229" y="1052"/>
                  </a:lnTo>
                  <a:lnTo>
                    <a:pt x="4229" y="1052"/>
                  </a:lnTo>
                  <a:lnTo>
                    <a:pt x="4231" y="1052"/>
                  </a:lnTo>
                  <a:lnTo>
                    <a:pt x="4231" y="1050"/>
                  </a:lnTo>
                  <a:lnTo>
                    <a:pt x="4232" y="1050"/>
                  </a:lnTo>
                  <a:lnTo>
                    <a:pt x="4232" y="1048"/>
                  </a:lnTo>
                  <a:lnTo>
                    <a:pt x="4234" y="1048"/>
                  </a:lnTo>
                  <a:lnTo>
                    <a:pt x="4236" y="1047"/>
                  </a:lnTo>
                  <a:lnTo>
                    <a:pt x="4238" y="1047"/>
                  </a:lnTo>
                  <a:lnTo>
                    <a:pt x="4240" y="1047"/>
                  </a:lnTo>
                  <a:lnTo>
                    <a:pt x="4240" y="1048"/>
                  </a:lnTo>
                  <a:lnTo>
                    <a:pt x="4242" y="1048"/>
                  </a:lnTo>
                  <a:lnTo>
                    <a:pt x="4242" y="1048"/>
                  </a:lnTo>
                  <a:lnTo>
                    <a:pt x="4245" y="1047"/>
                  </a:lnTo>
                  <a:lnTo>
                    <a:pt x="4245" y="1047"/>
                  </a:lnTo>
                  <a:lnTo>
                    <a:pt x="4245" y="1045"/>
                  </a:lnTo>
                  <a:lnTo>
                    <a:pt x="4243" y="1045"/>
                  </a:lnTo>
                  <a:lnTo>
                    <a:pt x="4243" y="1045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0" y="1047"/>
                  </a:lnTo>
                  <a:lnTo>
                    <a:pt x="4240" y="1047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3" y="1043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7" y="1043"/>
                  </a:lnTo>
                  <a:lnTo>
                    <a:pt x="4247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51" y="1039"/>
                  </a:lnTo>
                  <a:lnTo>
                    <a:pt x="4251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4" y="1043"/>
                  </a:lnTo>
                  <a:lnTo>
                    <a:pt x="4254" y="1041"/>
                  </a:lnTo>
                  <a:lnTo>
                    <a:pt x="4254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8" y="1041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3" y="1045"/>
                  </a:lnTo>
                  <a:lnTo>
                    <a:pt x="4253" y="1045"/>
                  </a:lnTo>
                  <a:lnTo>
                    <a:pt x="4254" y="1045"/>
                  </a:lnTo>
                  <a:lnTo>
                    <a:pt x="4254" y="1047"/>
                  </a:lnTo>
                  <a:lnTo>
                    <a:pt x="4256" y="1047"/>
                  </a:lnTo>
                  <a:lnTo>
                    <a:pt x="4258" y="1047"/>
                  </a:lnTo>
                  <a:lnTo>
                    <a:pt x="4258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5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5" y="1048"/>
                  </a:lnTo>
                  <a:lnTo>
                    <a:pt x="4267" y="1048"/>
                  </a:lnTo>
                  <a:lnTo>
                    <a:pt x="4269" y="1047"/>
                  </a:lnTo>
                  <a:lnTo>
                    <a:pt x="4273" y="1045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3"/>
                  </a:lnTo>
                  <a:lnTo>
                    <a:pt x="4280" y="1043"/>
                  </a:lnTo>
                  <a:lnTo>
                    <a:pt x="4280" y="1041"/>
                  </a:lnTo>
                  <a:lnTo>
                    <a:pt x="4282" y="1041"/>
                  </a:lnTo>
                  <a:lnTo>
                    <a:pt x="4282" y="1041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5"/>
                  </a:lnTo>
                  <a:lnTo>
                    <a:pt x="4282" y="1043"/>
                  </a:lnTo>
                  <a:lnTo>
                    <a:pt x="4284" y="1043"/>
                  </a:lnTo>
                  <a:lnTo>
                    <a:pt x="4284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0" y="1045"/>
                  </a:lnTo>
                  <a:lnTo>
                    <a:pt x="4278" y="1045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5"/>
                  </a:lnTo>
                  <a:lnTo>
                    <a:pt x="4278" y="1045"/>
                  </a:lnTo>
                  <a:lnTo>
                    <a:pt x="4280" y="1045"/>
                  </a:lnTo>
                  <a:lnTo>
                    <a:pt x="4282" y="1047"/>
                  </a:lnTo>
                  <a:lnTo>
                    <a:pt x="4282" y="1047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7" y="1047"/>
                  </a:lnTo>
                  <a:lnTo>
                    <a:pt x="4287" y="1047"/>
                  </a:lnTo>
                  <a:lnTo>
                    <a:pt x="4289" y="1047"/>
                  </a:lnTo>
                  <a:lnTo>
                    <a:pt x="4289" y="1048"/>
                  </a:lnTo>
                  <a:lnTo>
                    <a:pt x="4289" y="1048"/>
                  </a:lnTo>
                  <a:lnTo>
                    <a:pt x="4287" y="1050"/>
                  </a:lnTo>
                  <a:lnTo>
                    <a:pt x="4287" y="1050"/>
                  </a:lnTo>
                  <a:lnTo>
                    <a:pt x="4287" y="1052"/>
                  </a:lnTo>
                  <a:lnTo>
                    <a:pt x="4289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3" y="1050"/>
                  </a:lnTo>
                  <a:lnTo>
                    <a:pt x="4293" y="1050"/>
                  </a:lnTo>
                  <a:lnTo>
                    <a:pt x="4295" y="1048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2"/>
                  </a:lnTo>
                  <a:lnTo>
                    <a:pt x="4297" y="1052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8" y="1050"/>
                  </a:lnTo>
                  <a:lnTo>
                    <a:pt x="4298" y="1048"/>
                  </a:lnTo>
                  <a:lnTo>
                    <a:pt x="4298" y="1048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2" y="1045"/>
                  </a:lnTo>
                  <a:lnTo>
                    <a:pt x="4302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6" y="1041"/>
                  </a:lnTo>
                  <a:lnTo>
                    <a:pt x="4306" y="1041"/>
                  </a:lnTo>
                  <a:lnTo>
                    <a:pt x="4308" y="1039"/>
                  </a:lnTo>
                  <a:lnTo>
                    <a:pt x="4308" y="1039"/>
                  </a:lnTo>
                  <a:lnTo>
                    <a:pt x="4309" y="1039"/>
                  </a:lnTo>
                  <a:lnTo>
                    <a:pt x="4309" y="1039"/>
                  </a:lnTo>
                  <a:lnTo>
                    <a:pt x="4309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3" y="1036"/>
                  </a:lnTo>
                  <a:lnTo>
                    <a:pt x="4313" y="1036"/>
                  </a:lnTo>
                  <a:lnTo>
                    <a:pt x="4315" y="1036"/>
                  </a:lnTo>
                  <a:lnTo>
                    <a:pt x="4315" y="1034"/>
                  </a:lnTo>
                  <a:lnTo>
                    <a:pt x="4315" y="1034"/>
                  </a:lnTo>
                  <a:lnTo>
                    <a:pt x="4317" y="1034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7" y="1030"/>
                  </a:lnTo>
                  <a:lnTo>
                    <a:pt x="4317" y="1032"/>
                  </a:lnTo>
                  <a:lnTo>
                    <a:pt x="4315" y="1032"/>
                  </a:lnTo>
                  <a:lnTo>
                    <a:pt x="4313" y="1034"/>
                  </a:lnTo>
                  <a:lnTo>
                    <a:pt x="4311" y="1034"/>
                  </a:lnTo>
                  <a:lnTo>
                    <a:pt x="4311" y="1036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8" y="1036"/>
                  </a:lnTo>
                  <a:lnTo>
                    <a:pt x="4308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4" y="1036"/>
                  </a:lnTo>
                  <a:lnTo>
                    <a:pt x="4304" y="1036"/>
                  </a:lnTo>
                  <a:lnTo>
                    <a:pt x="4304" y="1037"/>
                  </a:lnTo>
                  <a:lnTo>
                    <a:pt x="4304" y="1039"/>
                  </a:lnTo>
                  <a:lnTo>
                    <a:pt x="4304" y="1039"/>
                  </a:lnTo>
                  <a:lnTo>
                    <a:pt x="4302" y="1039"/>
                  </a:lnTo>
                  <a:lnTo>
                    <a:pt x="4302" y="1037"/>
                  </a:lnTo>
                  <a:lnTo>
                    <a:pt x="4302" y="1036"/>
                  </a:lnTo>
                  <a:lnTo>
                    <a:pt x="4302" y="1036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2"/>
                  </a:lnTo>
                  <a:lnTo>
                    <a:pt x="4302" y="1032"/>
                  </a:lnTo>
                  <a:lnTo>
                    <a:pt x="4304" y="1032"/>
                  </a:lnTo>
                  <a:lnTo>
                    <a:pt x="4304" y="1032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28"/>
                  </a:lnTo>
                  <a:lnTo>
                    <a:pt x="4302" y="1028"/>
                  </a:lnTo>
                  <a:lnTo>
                    <a:pt x="4304" y="1028"/>
                  </a:lnTo>
                  <a:lnTo>
                    <a:pt x="4304" y="1028"/>
                  </a:lnTo>
                  <a:lnTo>
                    <a:pt x="4306" y="1026"/>
                  </a:lnTo>
                  <a:lnTo>
                    <a:pt x="4306" y="1026"/>
                  </a:lnTo>
                  <a:lnTo>
                    <a:pt x="4306" y="1025"/>
                  </a:lnTo>
                  <a:lnTo>
                    <a:pt x="4308" y="1025"/>
                  </a:lnTo>
                  <a:lnTo>
                    <a:pt x="4311" y="1021"/>
                  </a:lnTo>
                  <a:lnTo>
                    <a:pt x="4311" y="1021"/>
                  </a:lnTo>
                  <a:lnTo>
                    <a:pt x="4309" y="1019"/>
                  </a:lnTo>
                  <a:lnTo>
                    <a:pt x="4309" y="1019"/>
                  </a:lnTo>
                  <a:lnTo>
                    <a:pt x="4311" y="1017"/>
                  </a:lnTo>
                  <a:lnTo>
                    <a:pt x="4311" y="1017"/>
                  </a:lnTo>
                  <a:lnTo>
                    <a:pt x="4313" y="1015"/>
                  </a:lnTo>
                  <a:lnTo>
                    <a:pt x="4313" y="1014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1" y="1012"/>
                  </a:lnTo>
                  <a:lnTo>
                    <a:pt x="4311" y="1012"/>
                  </a:lnTo>
                  <a:lnTo>
                    <a:pt x="4311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5"/>
                  </a:lnTo>
                  <a:lnTo>
                    <a:pt x="4308" y="1017"/>
                  </a:lnTo>
                  <a:lnTo>
                    <a:pt x="4308" y="1017"/>
                  </a:lnTo>
                  <a:lnTo>
                    <a:pt x="4306" y="1019"/>
                  </a:lnTo>
                  <a:lnTo>
                    <a:pt x="4306" y="1021"/>
                  </a:lnTo>
                  <a:lnTo>
                    <a:pt x="4306" y="1021"/>
                  </a:lnTo>
                  <a:lnTo>
                    <a:pt x="4304" y="1023"/>
                  </a:lnTo>
                  <a:lnTo>
                    <a:pt x="4302" y="1023"/>
                  </a:lnTo>
                  <a:lnTo>
                    <a:pt x="4300" y="1025"/>
                  </a:lnTo>
                  <a:lnTo>
                    <a:pt x="4300" y="1025"/>
                  </a:lnTo>
                  <a:lnTo>
                    <a:pt x="4298" y="1025"/>
                  </a:lnTo>
                  <a:lnTo>
                    <a:pt x="4297" y="1025"/>
                  </a:lnTo>
                  <a:lnTo>
                    <a:pt x="4297" y="1025"/>
                  </a:lnTo>
                  <a:lnTo>
                    <a:pt x="4295" y="1026"/>
                  </a:lnTo>
                  <a:lnTo>
                    <a:pt x="4293" y="1026"/>
                  </a:lnTo>
                  <a:lnTo>
                    <a:pt x="4291" y="1028"/>
                  </a:lnTo>
                  <a:lnTo>
                    <a:pt x="4291" y="1030"/>
                  </a:lnTo>
                  <a:lnTo>
                    <a:pt x="4291" y="1030"/>
                  </a:lnTo>
                  <a:lnTo>
                    <a:pt x="4291" y="1028"/>
                  </a:lnTo>
                  <a:lnTo>
                    <a:pt x="4291" y="1028"/>
                  </a:lnTo>
                  <a:lnTo>
                    <a:pt x="4291" y="1026"/>
                  </a:lnTo>
                  <a:lnTo>
                    <a:pt x="4291" y="1026"/>
                  </a:lnTo>
                  <a:lnTo>
                    <a:pt x="4291" y="1025"/>
                  </a:lnTo>
                  <a:lnTo>
                    <a:pt x="4291" y="1025"/>
                  </a:lnTo>
                  <a:lnTo>
                    <a:pt x="4291" y="1023"/>
                  </a:lnTo>
                  <a:lnTo>
                    <a:pt x="4291" y="1023"/>
                  </a:lnTo>
                  <a:lnTo>
                    <a:pt x="4293" y="1021"/>
                  </a:lnTo>
                  <a:lnTo>
                    <a:pt x="4293" y="1021"/>
                  </a:lnTo>
                  <a:lnTo>
                    <a:pt x="4293" y="1019"/>
                  </a:lnTo>
                  <a:lnTo>
                    <a:pt x="4293" y="1019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5"/>
                  </a:lnTo>
                  <a:lnTo>
                    <a:pt x="4293" y="1014"/>
                  </a:lnTo>
                  <a:lnTo>
                    <a:pt x="4293" y="1014"/>
                  </a:lnTo>
                  <a:lnTo>
                    <a:pt x="4293" y="1012"/>
                  </a:lnTo>
                  <a:lnTo>
                    <a:pt x="4293" y="1012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1" y="1010"/>
                  </a:lnTo>
                  <a:lnTo>
                    <a:pt x="4289" y="1010"/>
                  </a:lnTo>
                  <a:lnTo>
                    <a:pt x="4289" y="1012"/>
                  </a:lnTo>
                  <a:lnTo>
                    <a:pt x="4287" y="1012"/>
                  </a:lnTo>
                  <a:lnTo>
                    <a:pt x="4287" y="1014"/>
                  </a:lnTo>
                  <a:lnTo>
                    <a:pt x="4286" y="1014"/>
                  </a:lnTo>
                  <a:lnTo>
                    <a:pt x="4286" y="1014"/>
                  </a:lnTo>
                  <a:lnTo>
                    <a:pt x="4284" y="1015"/>
                  </a:lnTo>
                  <a:lnTo>
                    <a:pt x="4284" y="1015"/>
                  </a:lnTo>
                  <a:lnTo>
                    <a:pt x="4282" y="1017"/>
                  </a:lnTo>
                  <a:lnTo>
                    <a:pt x="4282" y="1019"/>
                  </a:lnTo>
                  <a:lnTo>
                    <a:pt x="4280" y="1019"/>
                  </a:lnTo>
                  <a:lnTo>
                    <a:pt x="4280" y="1017"/>
                  </a:lnTo>
                  <a:lnTo>
                    <a:pt x="4280" y="1017"/>
                  </a:lnTo>
                  <a:lnTo>
                    <a:pt x="4278" y="1019"/>
                  </a:lnTo>
                  <a:lnTo>
                    <a:pt x="4278" y="1019"/>
                  </a:lnTo>
                  <a:lnTo>
                    <a:pt x="4276" y="1019"/>
                  </a:lnTo>
                  <a:lnTo>
                    <a:pt x="4276" y="1021"/>
                  </a:lnTo>
                  <a:lnTo>
                    <a:pt x="4275" y="1021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6" y="1025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80" y="1023"/>
                  </a:lnTo>
                  <a:lnTo>
                    <a:pt x="4278" y="1023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6" y="1025"/>
                  </a:lnTo>
                  <a:lnTo>
                    <a:pt x="4276" y="1026"/>
                  </a:lnTo>
                  <a:lnTo>
                    <a:pt x="4275" y="1026"/>
                  </a:lnTo>
                  <a:lnTo>
                    <a:pt x="4275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5"/>
                  </a:lnTo>
                  <a:lnTo>
                    <a:pt x="4271" y="1025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3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69" y="1023"/>
                  </a:lnTo>
                  <a:lnTo>
                    <a:pt x="4271" y="1023"/>
                  </a:lnTo>
                  <a:lnTo>
                    <a:pt x="4273" y="1021"/>
                  </a:lnTo>
                  <a:lnTo>
                    <a:pt x="4273" y="1019"/>
                  </a:lnTo>
                  <a:lnTo>
                    <a:pt x="4273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7" y="1021"/>
                  </a:lnTo>
                  <a:lnTo>
                    <a:pt x="4267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4" y="1023"/>
                  </a:lnTo>
                  <a:lnTo>
                    <a:pt x="4264" y="1023"/>
                  </a:lnTo>
                  <a:lnTo>
                    <a:pt x="4262" y="1025"/>
                  </a:lnTo>
                  <a:lnTo>
                    <a:pt x="4262" y="1026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6" y="1028"/>
                  </a:lnTo>
                  <a:lnTo>
                    <a:pt x="4256" y="1030"/>
                  </a:lnTo>
                  <a:lnTo>
                    <a:pt x="4256" y="1030"/>
                  </a:lnTo>
                  <a:lnTo>
                    <a:pt x="4254" y="1032"/>
                  </a:lnTo>
                  <a:lnTo>
                    <a:pt x="4254" y="1034"/>
                  </a:lnTo>
                  <a:lnTo>
                    <a:pt x="4253" y="1036"/>
                  </a:lnTo>
                  <a:lnTo>
                    <a:pt x="4253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4"/>
                  </a:lnTo>
                  <a:lnTo>
                    <a:pt x="4251" y="1032"/>
                  </a:lnTo>
                  <a:lnTo>
                    <a:pt x="4251" y="1032"/>
                  </a:lnTo>
                  <a:lnTo>
                    <a:pt x="4251" y="1030"/>
                  </a:lnTo>
                  <a:lnTo>
                    <a:pt x="4253" y="1030"/>
                  </a:lnTo>
                  <a:lnTo>
                    <a:pt x="4254" y="1030"/>
                  </a:lnTo>
                  <a:lnTo>
                    <a:pt x="4254" y="1028"/>
                  </a:lnTo>
                  <a:lnTo>
                    <a:pt x="4256" y="1026"/>
                  </a:lnTo>
                  <a:lnTo>
                    <a:pt x="4256" y="1028"/>
                  </a:lnTo>
                  <a:lnTo>
                    <a:pt x="4258" y="1026"/>
                  </a:lnTo>
                  <a:lnTo>
                    <a:pt x="4258" y="1026"/>
                  </a:lnTo>
                  <a:lnTo>
                    <a:pt x="4258" y="1025"/>
                  </a:lnTo>
                  <a:lnTo>
                    <a:pt x="4260" y="1025"/>
                  </a:lnTo>
                  <a:lnTo>
                    <a:pt x="4260" y="1025"/>
                  </a:lnTo>
                  <a:lnTo>
                    <a:pt x="4262" y="1023"/>
                  </a:lnTo>
                  <a:lnTo>
                    <a:pt x="4262" y="1023"/>
                  </a:lnTo>
                  <a:lnTo>
                    <a:pt x="4264" y="1023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7" y="1017"/>
                  </a:lnTo>
                  <a:lnTo>
                    <a:pt x="4269" y="1017"/>
                  </a:lnTo>
                  <a:lnTo>
                    <a:pt x="4269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3" y="1017"/>
                  </a:lnTo>
                  <a:lnTo>
                    <a:pt x="4273" y="1017"/>
                  </a:lnTo>
                  <a:lnTo>
                    <a:pt x="4273" y="1015"/>
                  </a:lnTo>
                  <a:lnTo>
                    <a:pt x="4275" y="1014"/>
                  </a:lnTo>
                  <a:lnTo>
                    <a:pt x="4275" y="1014"/>
                  </a:lnTo>
                  <a:lnTo>
                    <a:pt x="4276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4" y="1014"/>
                  </a:lnTo>
                  <a:lnTo>
                    <a:pt x="4284" y="1014"/>
                  </a:lnTo>
                  <a:lnTo>
                    <a:pt x="4286" y="1012"/>
                  </a:lnTo>
                  <a:lnTo>
                    <a:pt x="4286" y="1012"/>
                  </a:lnTo>
                  <a:lnTo>
                    <a:pt x="4286" y="1010"/>
                  </a:lnTo>
                  <a:lnTo>
                    <a:pt x="4286" y="1012"/>
                  </a:lnTo>
                  <a:lnTo>
                    <a:pt x="4287" y="1012"/>
                  </a:lnTo>
                  <a:lnTo>
                    <a:pt x="4287" y="1012"/>
                  </a:lnTo>
                  <a:lnTo>
                    <a:pt x="4289" y="1010"/>
                  </a:lnTo>
                  <a:lnTo>
                    <a:pt x="4291" y="1008"/>
                  </a:lnTo>
                  <a:lnTo>
                    <a:pt x="4291" y="1006"/>
                  </a:lnTo>
                  <a:lnTo>
                    <a:pt x="4291" y="1008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5" y="1004"/>
                  </a:lnTo>
                  <a:lnTo>
                    <a:pt x="4297" y="1004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8"/>
                  </a:lnTo>
                  <a:lnTo>
                    <a:pt x="4295" y="1008"/>
                  </a:lnTo>
                  <a:lnTo>
                    <a:pt x="4293" y="1008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3" y="1012"/>
                  </a:lnTo>
                  <a:lnTo>
                    <a:pt x="4293" y="1014"/>
                  </a:lnTo>
                  <a:lnTo>
                    <a:pt x="4295" y="1015"/>
                  </a:lnTo>
                  <a:lnTo>
                    <a:pt x="4295" y="1015"/>
                  </a:lnTo>
                  <a:lnTo>
                    <a:pt x="4295" y="1017"/>
                  </a:lnTo>
                  <a:lnTo>
                    <a:pt x="4295" y="1015"/>
                  </a:lnTo>
                  <a:lnTo>
                    <a:pt x="4297" y="1015"/>
                  </a:lnTo>
                  <a:lnTo>
                    <a:pt x="4297" y="1014"/>
                  </a:lnTo>
                  <a:lnTo>
                    <a:pt x="4297" y="1012"/>
                  </a:lnTo>
                  <a:lnTo>
                    <a:pt x="4298" y="1012"/>
                  </a:lnTo>
                  <a:lnTo>
                    <a:pt x="4298" y="1010"/>
                  </a:lnTo>
                  <a:lnTo>
                    <a:pt x="4300" y="1010"/>
                  </a:lnTo>
                  <a:lnTo>
                    <a:pt x="4300" y="1010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6"/>
                  </a:lnTo>
                  <a:lnTo>
                    <a:pt x="4302" y="1006"/>
                  </a:lnTo>
                  <a:lnTo>
                    <a:pt x="4302" y="1006"/>
                  </a:lnTo>
                  <a:lnTo>
                    <a:pt x="4302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8" y="1006"/>
                  </a:lnTo>
                  <a:lnTo>
                    <a:pt x="4306" y="1006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4" y="1008"/>
                  </a:lnTo>
                  <a:lnTo>
                    <a:pt x="4304" y="1008"/>
                  </a:lnTo>
                  <a:lnTo>
                    <a:pt x="4304" y="1010"/>
                  </a:lnTo>
                  <a:lnTo>
                    <a:pt x="4304" y="1010"/>
                  </a:lnTo>
                  <a:lnTo>
                    <a:pt x="4302" y="1010"/>
                  </a:lnTo>
                  <a:lnTo>
                    <a:pt x="4302" y="1010"/>
                  </a:lnTo>
                  <a:lnTo>
                    <a:pt x="4300" y="1012"/>
                  </a:lnTo>
                  <a:lnTo>
                    <a:pt x="4300" y="1012"/>
                  </a:lnTo>
                  <a:lnTo>
                    <a:pt x="4298" y="1012"/>
                  </a:lnTo>
                  <a:lnTo>
                    <a:pt x="4298" y="1012"/>
                  </a:lnTo>
                  <a:lnTo>
                    <a:pt x="4298" y="1014"/>
                  </a:lnTo>
                  <a:lnTo>
                    <a:pt x="4298" y="1014"/>
                  </a:lnTo>
                  <a:lnTo>
                    <a:pt x="4298" y="1015"/>
                  </a:lnTo>
                  <a:lnTo>
                    <a:pt x="4298" y="1015"/>
                  </a:lnTo>
                  <a:lnTo>
                    <a:pt x="4298" y="1017"/>
                  </a:lnTo>
                  <a:lnTo>
                    <a:pt x="4297" y="1017"/>
                  </a:lnTo>
                  <a:lnTo>
                    <a:pt x="4297" y="1017"/>
                  </a:lnTo>
                  <a:lnTo>
                    <a:pt x="4297" y="1019"/>
                  </a:lnTo>
                  <a:lnTo>
                    <a:pt x="4295" y="1019"/>
                  </a:lnTo>
                  <a:lnTo>
                    <a:pt x="4295" y="1019"/>
                  </a:lnTo>
                  <a:lnTo>
                    <a:pt x="4293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8" y="1021"/>
                  </a:lnTo>
                  <a:lnTo>
                    <a:pt x="4298" y="1019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5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300" y="1023"/>
                  </a:lnTo>
                  <a:lnTo>
                    <a:pt x="4300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7"/>
                  </a:lnTo>
                  <a:lnTo>
                    <a:pt x="4306" y="1015"/>
                  </a:lnTo>
                  <a:lnTo>
                    <a:pt x="4306" y="1014"/>
                  </a:lnTo>
                  <a:lnTo>
                    <a:pt x="4308" y="1012"/>
                  </a:lnTo>
                  <a:lnTo>
                    <a:pt x="4309" y="1012"/>
                  </a:lnTo>
                  <a:lnTo>
                    <a:pt x="4311" y="1008"/>
                  </a:lnTo>
                  <a:lnTo>
                    <a:pt x="4315" y="1004"/>
                  </a:lnTo>
                  <a:lnTo>
                    <a:pt x="4315" y="1003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9" y="1001"/>
                  </a:lnTo>
                  <a:lnTo>
                    <a:pt x="4319" y="999"/>
                  </a:lnTo>
                  <a:lnTo>
                    <a:pt x="4319" y="997"/>
                  </a:lnTo>
                  <a:lnTo>
                    <a:pt x="4320" y="997"/>
                  </a:lnTo>
                  <a:lnTo>
                    <a:pt x="4320" y="997"/>
                  </a:lnTo>
                  <a:lnTo>
                    <a:pt x="4320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7"/>
                  </a:lnTo>
                  <a:lnTo>
                    <a:pt x="4322" y="995"/>
                  </a:lnTo>
                  <a:lnTo>
                    <a:pt x="4324" y="995"/>
                  </a:lnTo>
                  <a:lnTo>
                    <a:pt x="4326" y="993"/>
                  </a:lnTo>
                  <a:lnTo>
                    <a:pt x="4326" y="993"/>
                  </a:lnTo>
                  <a:lnTo>
                    <a:pt x="4326" y="992"/>
                  </a:lnTo>
                  <a:lnTo>
                    <a:pt x="4328" y="992"/>
                  </a:lnTo>
                  <a:lnTo>
                    <a:pt x="4328" y="990"/>
                  </a:lnTo>
                  <a:lnTo>
                    <a:pt x="4328" y="992"/>
                  </a:lnTo>
                  <a:lnTo>
                    <a:pt x="4328" y="992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30" y="993"/>
                  </a:lnTo>
                  <a:lnTo>
                    <a:pt x="4331" y="993"/>
                  </a:lnTo>
                  <a:lnTo>
                    <a:pt x="4331" y="992"/>
                  </a:lnTo>
                  <a:lnTo>
                    <a:pt x="4331" y="992"/>
                  </a:lnTo>
                  <a:lnTo>
                    <a:pt x="4333" y="992"/>
                  </a:lnTo>
                  <a:lnTo>
                    <a:pt x="4333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0"/>
                  </a:lnTo>
                  <a:lnTo>
                    <a:pt x="4335" y="990"/>
                  </a:lnTo>
                  <a:lnTo>
                    <a:pt x="4337" y="990"/>
                  </a:lnTo>
                  <a:lnTo>
                    <a:pt x="4337" y="990"/>
                  </a:lnTo>
                  <a:lnTo>
                    <a:pt x="4339" y="990"/>
                  </a:lnTo>
                  <a:lnTo>
                    <a:pt x="4339" y="988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4"/>
                  </a:lnTo>
                  <a:lnTo>
                    <a:pt x="4339" y="984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2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4"/>
                  </a:lnTo>
                  <a:lnTo>
                    <a:pt x="4341" y="984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2" y="986"/>
                  </a:lnTo>
                  <a:lnTo>
                    <a:pt x="4342" y="984"/>
                  </a:lnTo>
                  <a:lnTo>
                    <a:pt x="4344" y="982"/>
                  </a:lnTo>
                  <a:lnTo>
                    <a:pt x="4346" y="982"/>
                  </a:lnTo>
                  <a:lnTo>
                    <a:pt x="4346" y="981"/>
                  </a:lnTo>
                  <a:lnTo>
                    <a:pt x="4346" y="981"/>
                  </a:lnTo>
                  <a:lnTo>
                    <a:pt x="4348" y="981"/>
                  </a:lnTo>
                  <a:lnTo>
                    <a:pt x="4348" y="981"/>
                  </a:lnTo>
                  <a:lnTo>
                    <a:pt x="4350" y="979"/>
                  </a:lnTo>
                  <a:lnTo>
                    <a:pt x="4350" y="977"/>
                  </a:lnTo>
                  <a:lnTo>
                    <a:pt x="4352" y="977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5" y="973"/>
                  </a:lnTo>
                  <a:lnTo>
                    <a:pt x="4357" y="971"/>
                  </a:lnTo>
                  <a:lnTo>
                    <a:pt x="4357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61" y="970"/>
                  </a:lnTo>
                  <a:lnTo>
                    <a:pt x="4361" y="971"/>
                  </a:lnTo>
                  <a:lnTo>
                    <a:pt x="4361" y="971"/>
                  </a:lnTo>
                  <a:lnTo>
                    <a:pt x="4361" y="970"/>
                  </a:lnTo>
                  <a:lnTo>
                    <a:pt x="4363" y="970"/>
                  </a:lnTo>
                  <a:lnTo>
                    <a:pt x="4364" y="968"/>
                  </a:lnTo>
                  <a:lnTo>
                    <a:pt x="4364" y="968"/>
                  </a:lnTo>
                  <a:lnTo>
                    <a:pt x="4366" y="966"/>
                  </a:lnTo>
                  <a:lnTo>
                    <a:pt x="4368" y="964"/>
                  </a:lnTo>
                  <a:lnTo>
                    <a:pt x="4370" y="962"/>
                  </a:lnTo>
                  <a:lnTo>
                    <a:pt x="4372" y="962"/>
                  </a:lnTo>
                  <a:lnTo>
                    <a:pt x="4374" y="960"/>
                  </a:lnTo>
                  <a:lnTo>
                    <a:pt x="4375" y="959"/>
                  </a:lnTo>
                  <a:lnTo>
                    <a:pt x="4377" y="957"/>
                  </a:lnTo>
                  <a:lnTo>
                    <a:pt x="4379" y="955"/>
                  </a:lnTo>
                  <a:lnTo>
                    <a:pt x="4381" y="953"/>
                  </a:lnTo>
                  <a:lnTo>
                    <a:pt x="4381" y="951"/>
                  </a:lnTo>
                  <a:lnTo>
                    <a:pt x="4381" y="949"/>
                  </a:lnTo>
                  <a:lnTo>
                    <a:pt x="4381" y="949"/>
                  </a:lnTo>
                  <a:lnTo>
                    <a:pt x="4383" y="948"/>
                  </a:lnTo>
                  <a:lnTo>
                    <a:pt x="4383" y="946"/>
                  </a:lnTo>
                  <a:lnTo>
                    <a:pt x="4385" y="944"/>
                  </a:lnTo>
                  <a:lnTo>
                    <a:pt x="4385" y="942"/>
                  </a:lnTo>
                  <a:lnTo>
                    <a:pt x="4386" y="940"/>
                  </a:lnTo>
                  <a:lnTo>
                    <a:pt x="4386" y="938"/>
                  </a:lnTo>
                  <a:lnTo>
                    <a:pt x="4386" y="937"/>
                  </a:lnTo>
                  <a:lnTo>
                    <a:pt x="4388" y="937"/>
                  </a:lnTo>
                  <a:lnTo>
                    <a:pt x="4388" y="935"/>
                  </a:lnTo>
                  <a:lnTo>
                    <a:pt x="4390" y="931"/>
                  </a:lnTo>
                  <a:lnTo>
                    <a:pt x="4392" y="927"/>
                  </a:lnTo>
                  <a:lnTo>
                    <a:pt x="4392" y="927"/>
                  </a:lnTo>
                  <a:lnTo>
                    <a:pt x="4394" y="926"/>
                  </a:lnTo>
                  <a:lnTo>
                    <a:pt x="4394" y="924"/>
                  </a:lnTo>
                  <a:lnTo>
                    <a:pt x="4394" y="924"/>
                  </a:lnTo>
                  <a:lnTo>
                    <a:pt x="4394" y="922"/>
                  </a:lnTo>
                  <a:lnTo>
                    <a:pt x="4396" y="920"/>
                  </a:lnTo>
                  <a:lnTo>
                    <a:pt x="4396" y="918"/>
                  </a:lnTo>
                  <a:lnTo>
                    <a:pt x="4397" y="916"/>
                  </a:lnTo>
                  <a:lnTo>
                    <a:pt x="4399" y="915"/>
                  </a:lnTo>
                  <a:lnTo>
                    <a:pt x="4399" y="913"/>
                  </a:lnTo>
                  <a:lnTo>
                    <a:pt x="4399" y="911"/>
                  </a:lnTo>
                  <a:lnTo>
                    <a:pt x="4401" y="911"/>
                  </a:lnTo>
                  <a:lnTo>
                    <a:pt x="4401" y="909"/>
                  </a:lnTo>
                  <a:lnTo>
                    <a:pt x="4403" y="905"/>
                  </a:lnTo>
                  <a:lnTo>
                    <a:pt x="4407" y="902"/>
                  </a:lnTo>
                  <a:lnTo>
                    <a:pt x="4407" y="900"/>
                  </a:lnTo>
                  <a:lnTo>
                    <a:pt x="4407" y="898"/>
                  </a:lnTo>
                  <a:lnTo>
                    <a:pt x="4407" y="898"/>
                  </a:lnTo>
                  <a:lnTo>
                    <a:pt x="4408" y="896"/>
                  </a:lnTo>
                  <a:lnTo>
                    <a:pt x="4408" y="894"/>
                  </a:lnTo>
                  <a:lnTo>
                    <a:pt x="4408" y="894"/>
                  </a:lnTo>
                  <a:lnTo>
                    <a:pt x="4410" y="893"/>
                  </a:lnTo>
                  <a:lnTo>
                    <a:pt x="4412" y="893"/>
                  </a:lnTo>
                  <a:lnTo>
                    <a:pt x="4412" y="891"/>
                  </a:lnTo>
                  <a:lnTo>
                    <a:pt x="4412" y="891"/>
                  </a:lnTo>
                  <a:lnTo>
                    <a:pt x="4414" y="889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6" y="885"/>
                  </a:lnTo>
                  <a:lnTo>
                    <a:pt x="4416" y="885"/>
                  </a:lnTo>
                  <a:lnTo>
                    <a:pt x="4416" y="883"/>
                  </a:lnTo>
                  <a:lnTo>
                    <a:pt x="4418" y="882"/>
                  </a:lnTo>
                  <a:lnTo>
                    <a:pt x="4418" y="882"/>
                  </a:lnTo>
                  <a:lnTo>
                    <a:pt x="4419" y="880"/>
                  </a:lnTo>
                  <a:lnTo>
                    <a:pt x="4419" y="880"/>
                  </a:lnTo>
                  <a:lnTo>
                    <a:pt x="4421" y="878"/>
                  </a:lnTo>
                  <a:lnTo>
                    <a:pt x="4423" y="876"/>
                  </a:lnTo>
                  <a:lnTo>
                    <a:pt x="4425" y="874"/>
                  </a:lnTo>
                  <a:lnTo>
                    <a:pt x="4425" y="872"/>
                  </a:lnTo>
                  <a:lnTo>
                    <a:pt x="4427" y="871"/>
                  </a:lnTo>
                  <a:lnTo>
                    <a:pt x="4427" y="869"/>
                  </a:lnTo>
                  <a:lnTo>
                    <a:pt x="4429" y="869"/>
                  </a:lnTo>
                  <a:lnTo>
                    <a:pt x="4429" y="869"/>
                  </a:lnTo>
                  <a:lnTo>
                    <a:pt x="4430" y="869"/>
                  </a:lnTo>
                  <a:lnTo>
                    <a:pt x="4430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5"/>
                  </a:lnTo>
                  <a:lnTo>
                    <a:pt x="4432" y="863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6" y="861"/>
                  </a:lnTo>
                  <a:lnTo>
                    <a:pt x="4436" y="861"/>
                  </a:lnTo>
                  <a:lnTo>
                    <a:pt x="4436" y="860"/>
                  </a:lnTo>
                  <a:lnTo>
                    <a:pt x="4436" y="860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0"/>
                  </a:lnTo>
                  <a:lnTo>
                    <a:pt x="4436" y="858"/>
                  </a:lnTo>
                  <a:lnTo>
                    <a:pt x="4438" y="858"/>
                  </a:lnTo>
                  <a:lnTo>
                    <a:pt x="4438" y="856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40" y="858"/>
                  </a:lnTo>
                  <a:lnTo>
                    <a:pt x="4440" y="856"/>
                  </a:lnTo>
                  <a:lnTo>
                    <a:pt x="4440" y="856"/>
                  </a:lnTo>
                  <a:lnTo>
                    <a:pt x="4438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1" y="854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3" y="850"/>
                  </a:lnTo>
                  <a:lnTo>
                    <a:pt x="4445" y="850"/>
                  </a:lnTo>
                  <a:lnTo>
                    <a:pt x="4447" y="850"/>
                  </a:lnTo>
                  <a:lnTo>
                    <a:pt x="4447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51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4" y="849"/>
                  </a:lnTo>
                  <a:lnTo>
                    <a:pt x="4456" y="849"/>
                  </a:lnTo>
                  <a:lnTo>
                    <a:pt x="4458" y="847"/>
                  </a:lnTo>
                  <a:lnTo>
                    <a:pt x="4460" y="847"/>
                  </a:lnTo>
                  <a:lnTo>
                    <a:pt x="4462" y="845"/>
                  </a:lnTo>
                  <a:lnTo>
                    <a:pt x="4463" y="845"/>
                  </a:lnTo>
                  <a:lnTo>
                    <a:pt x="4463" y="843"/>
                  </a:lnTo>
                  <a:lnTo>
                    <a:pt x="4463" y="843"/>
                  </a:lnTo>
                  <a:lnTo>
                    <a:pt x="4465" y="843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9" y="839"/>
                  </a:lnTo>
                  <a:lnTo>
                    <a:pt x="4469" y="839"/>
                  </a:lnTo>
                  <a:lnTo>
                    <a:pt x="4469" y="838"/>
                  </a:lnTo>
                  <a:lnTo>
                    <a:pt x="4471" y="836"/>
                  </a:lnTo>
                  <a:lnTo>
                    <a:pt x="4473" y="834"/>
                  </a:lnTo>
                  <a:lnTo>
                    <a:pt x="4473" y="834"/>
                  </a:lnTo>
                  <a:lnTo>
                    <a:pt x="4473" y="832"/>
                  </a:lnTo>
                  <a:lnTo>
                    <a:pt x="4474" y="832"/>
                  </a:lnTo>
                  <a:lnTo>
                    <a:pt x="4474" y="830"/>
                  </a:lnTo>
                  <a:lnTo>
                    <a:pt x="4474" y="828"/>
                  </a:lnTo>
                  <a:lnTo>
                    <a:pt x="4474" y="827"/>
                  </a:lnTo>
                  <a:lnTo>
                    <a:pt x="4476" y="823"/>
                  </a:lnTo>
                  <a:lnTo>
                    <a:pt x="4480" y="819"/>
                  </a:lnTo>
                  <a:lnTo>
                    <a:pt x="4480" y="819"/>
                  </a:lnTo>
                  <a:lnTo>
                    <a:pt x="4480" y="817"/>
                  </a:lnTo>
                  <a:lnTo>
                    <a:pt x="4482" y="817"/>
                  </a:lnTo>
                  <a:lnTo>
                    <a:pt x="4482" y="816"/>
                  </a:lnTo>
                  <a:lnTo>
                    <a:pt x="4482" y="816"/>
                  </a:lnTo>
                  <a:lnTo>
                    <a:pt x="4484" y="814"/>
                  </a:lnTo>
                  <a:lnTo>
                    <a:pt x="4484" y="814"/>
                  </a:lnTo>
                  <a:lnTo>
                    <a:pt x="4485" y="814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7" y="810"/>
                  </a:lnTo>
                  <a:lnTo>
                    <a:pt x="4487" y="810"/>
                  </a:lnTo>
                  <a:lnTo>
                    <a:pt x="4489" y="810"/>
                  </a:lnTo>
                  <a:lnTo>
                    <a:pt x="4489" y="808"/>
                  </a:lnTo>
                  <a:lnTo>
                    <a:pt x="4489" y="808"/>
                  </a:lnTo>
                  <a:lnTo>
                    <a:pt x="4489" y="806"/>
                  </a:lnTo>
                  <a:lnTo>
                    <a:pt x="4489" y="806"/>
                  </a:lnTo>
                  <a:lnTo>
                    <a:pt x="4491" y="805"/>
                  </a:lnTo>
                  <a:lnTo>
                    <a:pt x="4491" y="805"/>
                  </a:lnTo>
                  <a:lnTo>
                    <a:pt x="4495" y="799"/>
                  </a:lnTo>
                  <a:lnTo>
                    <a:pt x="4495" y="797"/>
                  </a:lnTo>
                  <a:lnTo>
                    <a:pt x="4495" y="797"/>
                  </a:lnTo>
                  <a:lnTo>
                    <a:pt x="4496" y="795"/>
                  </a:lnTo>
                  <a:lnTo>
                    <a:pt x="4496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500" y="795"/>
                  </a:lnTo>
                  <a:lnTo>
                    <a:pt x="4500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4" y="794"/>
                  </a:lnTo>
                  <a:lnTo>
                    <a:pt x="4504" y="792"/>
                  </a:lnTo>
                  <a:lnTo>
                    <a:pt x="4504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7" y="792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9" y="788"/>
                  </a:lnTo>
                  <a:lnTo>
                    <a:pt x="4509" y="788"/>
                  </a:lnTo>
                  <a:lnTo>
                    <a:pt x="4509" y="786"/>
                  </a:lnTo>
                  <a:lnTo>
                    <a:pt x="4511" y="786"/>
                  </a:lnTo>
                  <a:lnTo>
                    <a:pt x="4509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3"/>
                  </a:lnTo>
                  <a:lnTo>
                    <a:pt x="4504" y="783"/>
                  </a:lnTo>
                  <a:lnTo>
                    <a:pt x="4502" y="783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79"/>
                  </a:lnTo>
                  <a:lnTo>
                    <a:pt x="4504" y="779"/>
                  </a:lnTo>
                  <a:lnTo>
                    <a:pt x="4504" y="779"/>
                  </a:lnTo>
                  <a:lnTo>
                    <a:pt x="4502" y="779"/>
                  </a:lnTo>
                  <a:lnTo>
                    <a:pt x="4502" y="779"/>
                  </a:lnTo>
                  <a:lnTo>
                    <a:pt x="4500" y="779"/>
                  </a:lnTo>
                  <a:lnTo>
                    <a:pt x="4500" y="781"/>
                  </a:lnTo>
                  <a:lnTo>
                    <a:pt x="4498" y="781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6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9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3" y="775"/>
                  </a:lnTo>
                  <a:lnTo>
                    <a:pt x="4493" y="775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500" y="773"/>
                  </a:lnTo>
                  <a:lnTo>
                    <a:pt x="4502" y="770"/>
                  </a:lnTo>
                  <a:lnTo>
                    <a:pt x="4504" y="768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6" y="762"/>
                  </a:lnTo>
                  <a:lnTo>
                    <a:pt x="4507" y="762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59"/>
                  </a:lnTo>
                  <a:lnTo>
                    <a:pt x="4507" y="759"/>
                  </a:lnTo>
                  <a:lnTo>
                    <a:pt x="4507" y="757"/>
                  </a:lnTo>
                  <a:lnTo>
                    <a:pt x="4509" y="757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3"/>
                  </a:lnTo>
                  <a:lnTo>
                    <a:pt x="4509" y="751"/>
                  </a:lnTo>
                  <a:lnTo>
                    <a:pt x="4509" y="751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3" y="746"/>
                  </a:lnTo>
                  <a:lnTo>
                    <a:pt x="4513" y="744"/>
                  </a:lnTo>
                  <a:lnTo>
                    <a:pt x="4515" y="742"/>
                  </a:lnTo>
                  <a:lnTo>
                    <a:pt x="4515" y="740"/>
                  </a:lnTo>
                  <a:lnTo>
                    <a:pt x="4517" y="740"/>
                  </a:lnTo>
                  <a:lnTo>
                    <a:pt x="4520" y="737"/>
                  </a:lnTo>
                  <a:lnTo>
                    <a:pt x="4520" y="737"/>
                  </a:lnTo>
                  <a:lnTo>
                    <a:pt x="4522" y="737"/>
                  </a:lnTo>
                  <a:lnTo>
                    <a:pt x="4524" y="737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8" y="735"/>
                  </a:lnTo>
                  <a:lnTo>
                    <a:pt x="4528" y="733"/>
                  </a:lnTo>
                  <a:lnTo>
                    <a:pt x="4529" y="733"/>
                  </a:lnTo>
                  <a:lnTo>
                    <a:pt x="4531" y="731"/>
                  </a:lnTo>
                  <a:lnTo>
                    <a:pt x="4533" y="731"/>
                  </a:lnTo>
                  <a:lnTo>
                    <a:pt x="4533" y="731"/>
                  </a:lnTo>
                  <a:lnTo>
                    <a:pt x="4535" y="729"/>
                  </a:lnTo>
                  <a:lnTo>
                    <a:pt x="4537" y="729"/>
                  </a:lnTo>
                  <a:lnTo>
                    <a:pt x="4537" y="728"/>
                  </a:lnTo>
                  <a:lnTo>
                    <a:pt x="4537" y="728"/>
                  </a:lnTo>
                  <a:lnTo>
                    <a:pt x="4537" y="726"/>
                  </a:lnTo>
                  <a:lnTo>
                    <a:pt x="4537" y="724"/>
                  </a:lnTo>
                  <a:lnTo>
                    <a:pt x="4539" y="724"/>
                  </a:lnTo>
                  <a:lnTo>
                    <a:pt x="4540" y="718"/>
                  </a:lnTo>
                  <a:lnTo>
                    <a:pt x="4540" y="715"/>
                  </a:lnTo>
                  <a:lnTo>
                    <a:pt x="4542" y="711"/>
                  </a:lnTo>
                  <a:lnTo>
                    <a:pt x="4544" y="709"/>
                  </a:lnTo>
                  <a:lnTo>
                    <a:pt x="4544" y="708"/>
                  </a:lnTo>
                  <a:lnTo>
                    <a:pt x="4544" y="706"/>
                  </a:lnTo>
                  <a:lnTo>
                    <a:pt x="4544" y="706"/>
                  </a:lnTo>
                  <a:lnTo>
                    <a:pt x="4546" y="704"/>
                  </a:lnTo>
                  <a:lnTo>
                    <a:pt x="4546" y="697"/>
                  </a:lnTo>
                  <a:lnTo>
                    <a:pt x="4546" y="697"/>
                  </a:lnTo>
                  <a:lnTo>
                    <a:pt x="4546" y="695"/>
                  </a:lnTo>
                  <a:lnTo>
                    <a:pt x="4548" y="691"/>
                  </a:lnTo>
                  <a:lnTo>
                    <a:pt x="4548" y="689"/>
                  </a:lnTo>
                  <a:lnTo>
                    <a:pt x="4548" y="687"/>
                  </a:lnTo>
                  <a:lnTo>
                    <a:pt x="4548" y="686"/>
                  </a:lnTo>
                  <a:lnTo>
                    <a:pt x="4548" y="686"/>
                  </a:lnTo>
                  <a:lnTo>
                    <a:pt x="4546" y="684"/>
                  </a:lnTo>
                  <a:lnTo>
                    <a:pt x="4546" y="684"/>
                  </a:lnTo>
                  <a:lnTo>
                    <a:pt x="4546" y="682"/>
                  </a:lnTo>
                  <a:lnTo>
                    <a:pt x="4546" y="678"/>
                  </a:lnTo>
                  <a:lnTo>
                    <a:pt x="4546" y="678"/>
                  </a:lnTo>
                  <a:lnTo>
                    <a:pt x="4546" y="676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3"/>
                  </a:lnTo>
                  <a:lnTo>
                    <a:pt x="4548" y="673"/>
                  </a:lnTo>
                  <a:lnTo>
                    <a:pt x="4548" y="671"/>
                  </a:lnTo>
                  <a:lnTo>
                    <a:pt x="4548" y="671"/>
                  </a:lnTo>
                  <a:lnTo>
                    <a:pt x="4550" y="671"/>
                  </a:lnTo>
                  <a:lnTo>
                    <a:pt x="4550" y="671"/>
                  </a:lnTo>
                  <a:lnTo>
                    <a:pt x="4550" y="669"/>
                  </a:lnTo>
                  <a:lnTo>
                    <a:pt x="4551" y="667"/>
                  </a:lnTo>
                  <a:lnTo>
                    <a:pt x="4551" y="667"/>
                  </a:lnTo>
                  <a:lnTo>
                    <a:pt x="4553" y="665"/>
                  </a:lnTo>
                  <a:lnTo>
                    <a:pt x="4553" y="665"/>
                  </a:lnTo>
                  <a:lnTo>
                    <a:pt x="4555" y="665"/>
                  </a:lnTo>
                  <a:lnTo>
                    <a:pt x="4555" y="665"/>
                  </a:lnTo>
                  <a:lnTo>
                    <a:pt x="4555" y="664"/>
                  </a:lnTo>
                  <a:lnTo>
                    <a:pt x="4555" y="664"/>
                  </a:lnTo>
                  <a:lnTo>
                    <a:pt x="4557" y="664"/>
                  </a:lnTo>
                  <a:lnTo>
                    <a:pt x="4557" y="664"/>
                  </a:lnTo>
                  <a:lnTo>
                    <a:pt x="4557" y="662"/>
                  </a:lnTo>
                  <a:lnTo>
                    <a:pt x="4557" y="662"/>
                  </a:lnTo>
                  <a:lnTo>
                    <a:pt x="4557" y="660"/>
                  </a:lnTo>
                  <a:lnTo>
                    <a:pt x="4557" y="660"/>
                  </a:lnTo>
                  <a:lnTo>
                    <a:pt x="4555" y="660"/>
                  </a:lnTo>
                  <a:lnTo>
                    <a:pt x="4557" y="660"/>
                  </a:lnTo>
                  <a:lnTo>
                    <a:pt x="4557" y="658"/>
                  </a:lnTo>
                  <a:lnTo>
                    <a:pt x="4557" y="658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2" y="651"/>
                  </a:lnTo>
                  <a:lnTo>
                    <a:pt x="4564" y="651"/>
                  </a:lnTo>
                  <a:lnTo>
                    <a:pt x="4564" y="649"/>
                  </a:lnTo>
                  <a:lnTo>
                    <a:pt x="4564" y="649"/>
                  </a:lnTo>
                  <a:lnTo>
                    <a:pt x="4566" y="649"/>
                  </a:lnTo>
                  <a:lnTo>
                    <a:pt x="4566" y="647"/>
                  </a:lnTo>
                  <a:lnTo>
                    <a:pt x="4566" y="647"/>
                  </a:lnTo>
                  <a:lnTo>
                    <a:pt x="4570" y="645"/>
                  </a:lnTo>
                  <a:lnTo>
                    <a:pt x="4570" y="645"/>
                  </a:lnTo>
                  <a:lnTo>
                    <a:pt x="4572" y="643"/>
                  </a:lnTo>
                  <a:lnTo>
                    <a:pt x="4573" y="642"/>
                  </a:lnTo>
                  <a:lnTo>
                    <a:pt x="4573" y="642"/>
                  </a:lnTo>
                  <a:lnTo>
                    <a:pt x="4575" y="642"/>
                  </a:lnTo>
                  <a:lnTo>
                    <a:pt x="4581" y="640"/>
                  </a:lnTo>
                  <a:lnTo>
                    <a:pt x="4581" y="640"/>
                  </a:lnTo>
                  <a:lnTo>
                    <a:pt x="4583" y="638"/>
                  </a:lnTo>
                  <a:lnTo>
                    <a:pt x="4584" y="636"/>
                  </a:lnTo>
                  <a:lnTo>
                    <a:pt x="4584" y="634"/>
                  </a:lnTo>
                  <a:lnTo>
                    <a:pt x="4586" y="631"/>
                  </a:lnTo>
                  <a:lnTo>
                    <a:pt x="4588" y="631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6" y="627"/>
                  </a:lnTo>
                  <a:lnTo>
                    <a:pt x="4586" y="627"/>
                  </a:lnTo>
                  <a:lnTo>
                    <a:pt x="4588" y="627"/>
                  </a:lnTo>
                  <a:lnTo>
                    <a:pt x="4588" y="627"/>
                  </a:lnTo>
                  <a:lnTo>
                    <a:pt x="4590" y="625"/>
                  </a:lnTo>
                  <a:lnTo>
                    <a:pt x="4590" y="625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4" y="620"/>
                  </a:lnTo>
                  <a:lnTo>
                    <a:pt x="4594" y="618"/>
                  </a:lnTo>
                  <a:lnTo>
                    <a:pt x="4594" y="618"/>
                  </a:lnTo>
                  <a:lnTo>
                    <a:pt x="4595" y="618"/>
                  </a:lnTo>
                  <a:lnTo>
                    <a:pt x="4595" y="616"/>
                  </a:lnTo>
                  <a:lnTo>
                    <a:pt x="4599" y="614"/>
                  </a:lnTo>
                  <a:lnTo>
                    <a:pt x="4599" y="612"/>
                  </a:lnTo>
                  <a:lnTo>
                    <a:pt x="4601" y="612"/>
                  </a:lnTo>
                  <a:lnTo>
                    <a:pt x="4603" y="610"/>
                  </a:lnTo>
                  <a:lnTo>
                    <a:pt x="4605" y="605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6"/>
                  </a:lnTo>
                  <a:lnTo>
                    <a:pt x="4605" y="596"/>
                  </a:lnTo>
                  <a:lnTo>
                    <a:pt x="4606" y="594"/>
                  </a:lnTo>
                  <a:lnTo>
                    <a:pt x="4606" y="594"/>
                  </a:lnTo>
                  <a:lnTo>
                    <a:pt x="4608" y="592"/>
                  </a:lnTo>
                  <a:lnTo>
                    <a:pt x="4610" y="590"/>
                  </a:lnTo>
                  <a:lnTo>
                    <a:pt x="4612" y="590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6" y="587"/>
                  </a:lnTo>
                  <a:lnTo>
                    <a:pt x="4616" y="587"/>
                  </a:lnTo>
                  <a:lnTo>
                    <a:pt x="4617" y="587"/>
                  </a:lnTo>
                  <a:lnTo>
                    <a:pt x="4617" y="585"/>
                  </a:lnTo>
                  <a:lnTo>
                    <a:pt x="4617" y="585"/>
                  </a:lnTo>
                  <a:lnTo>
                    <a:pt x="4617" y="583"/>
                  </a:lnTo>
                  <a:lnTo>
                    <a:pt x="4617" y="583"/>
                  </a:lnTo>
                  <a:lnTo>
                    <a:pt x="4619" y="583"/>
                  </a:lnTo>
                  <a:lnTo>
                    <a:pt x="4619" y="581"/>
                  </a:lnTo>
                  <a:lnTo>
                    <a:pt x="4619" y="579"/>
                  </a:lnTo>
                  <a:lnTo>
                    <a:pt x="4621" y="579"/>
                  </a:lnTo>
                  <a:lnTo>
                    <a:pt x="4621" y="579"/>
                  </a:lnTo>
                  <a:lnTo>
                    <a:pt x="4621" y="577"/>
                  </a:lnTo>
                  <a:lnTo>
                    <a:pt x="4623" y="577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5" y="574"/>
                  </a:lnTo>
                  <a:lnTo>
                    <a:pt x="4625" y="572"/>
                  </a:lnTo>
                  <a:lnTo>
                    <a:pt x="4625" y="570"/>
                  </a:lnTo>
                  <a:lnTo>
                    <a:pt x="4628" y="570"/>
                  </a:lnTo>
                  <a:lnTo>
                    <a:pt x="4628" y="568"/>
                  </a:lnTo>
                  <a:lnTo>
                    <a:pt x="4628" y="568"/>
                  </a:lnTo>
                  <a:lnTo>
                    <a:pt x="4630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6" y="570"/>
                  </a:lnTo>
                  <a:lnTo>
                    <a:pt x="4636" y="570"/>
                  </a:lnTo>
                  <a:lnTo>
                    <a:pt x="4636" y="568"/>
                  </a:lnTo>
                  <a:lnTo>
                    <a:pt x="4639" y="568"/>
                  </a:lnTo>
                  <a:lnTo>
                    <a:pt x="4639" y="568"/>
                  </a:lnTo>
                  <a:lnTo>
                    <a:pt x="4641" y="566"/>
                  </a:lnTo>
                  <a:lnTo>
                    <a:pt x="4643" y="565"/>
                  </a:lnTo>
                  <a:lnTo>
                    <a:pt x="4645" y="565"/>
                  </a:lnTo>
                  <a:lnTo>
                    <a:pt x="4645" y="565"/>
                  </a:lnTo>
                  <a:lnTo>
                    <a:pt x="4647" y="561"/>
                  </a:lnTo>
                  <a:lnTo>
                    <a:pt x="4649" y="561"/>
                  </a:lnTo>
                  <a:lnTo>
                    <a:pt x="4650" y="559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60" y="554"/>
                  </a:lnTo>
                  <a:lnTo>
                    <a:pt x="4661" y="552"/>
                  </a:lnTo>
                  <a:lnTo>
                    <a:pt x="4661" y="552"/>
                  </a:lnTo>
                  <a:lnTo>
                    <a:pt x="4663" y="550"/>
                  </a:lnTo>
                  <a:lnTo>
                    <a:pt x="4665" y="548"/>
                  </a:lnTo>
                  <a:lnTo>
                    <a:pt x="4665" y="548"/>
                  </a:lnTo>
                  <a:lnTo>
                    <a:pt x="4667" y="548"/>
                  </a:lnTo>
                  <a:lnTo>
                    <a:pt x="4667" y="546"/>
                  </a:lnTo>
                  <a:lnTo>
                    <a:pt x="4669" y="546"/>
                  </a:lnTo>
                  <a:lnTo>
                    <a:pt x="4669" y="546"/>
                  </a:lnTo>
                  <a:lnTo>
                    <a:pt x="4672" y="543"/>
                  </a:lnTo>
                  <a:lnTo>
                    <a:pt x="4672" y="543"/>
                  </a:lnTo>
                  <a:lnTo>
                    <a:pt x="4672" y="541"/>
                  </a:lnTo>
                  <a:lnTo>
                    <a:pt x="4674" y="541"/>
                  </a:lnTo>
                  <a:lnTo>
                    <a:pt x="4674" y="539"/>
                  </a:lnTo>
                  <a:lnTo>
                    <a:pt x="4676" y="535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2" y="530"/>
                  </a:lnTo>
                  <a:lnTo>
                    <a:pt x="4683" y="506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94" y="495"/>
                  </a:lnTo>
                  <a:lnTo>
                    <a:pt x="4700" y="488"/>
                  </a:lnTo>
                  <a:lnTo>
                    <a:pt x="4704" y="464"/>
                  </a:lnTo>
                  <a:lnTo>
                    <a:pt x="4705" y="447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7" y="440"/>
                  </a:lnTo>
                  <a:lnTo>
                    <a:pt x="4722" y="427"/>
                  </a:lnTo>
                  <a:lnTo>
                    <a:pt x="4720" y="416"/>
                  </a:lnTo>
                  <a:lnTo>
                    <a:pt x="4724" y="407"/>
                  </a:lnTo>
                  <a:lnTo>
                    <a:pt x="4722" y="405"/>
                  </a:lnTo>
                  <a:lnTo>
                    <a:pt x="4729" y="396"/>
                  </a:lnTo>
                  <a:lnTo>
                    <a:pt x="4731" y="390"/>
                  </a:lnTo>
                  <a:lnTo>
                    <a:pt x="4735" y="385"/>
                  </a:lnTo>
                  <a:lnTo>
                    <a:pt x="4733" y="376"/>
                  </a:lnTo>
                  <a:lnTo>
                    <a:pt x="4735" y="367"/>
                  </a:lnTo>
                  <a:lnTo>
                    <a:pt x="4733" y="359"/>
                  </a:lnTo>
                  <a:lnTo>
                    <a:pt x="4735" y="356"/>
                  </a:lnTo>
                  <a:lnTo>
                    <a:pt x="4733" y="346"/>
                  </a:lnTo>
                  <a:lnTo>
                    <a:pt x="4735" y="341"/>
                  </a:lnTo>
                  <a:lnTo>
                    <a:pt x="4722" y="341"/>
                  </a:lnTo>
                  <a:lnTo>
                    <a:pt x="4713" y="334"/>
                  </a:lnTo>
                  <a:lnTo>
                    <a:pt x="4705" y="334"/>
                  </a:lnTo>
                  <a:lnTo>
                    <a:pt x="4700" y="337"/>
                  </a:lnTo>
                  <a:lnTo>
                    <a:pt x="4693" y="339"/>
                  </a:lnTo>
                  <a:lnTo>
                    <a:pt x="4683" y="335"/>
                  </a:lnTo>
                  <a:lnTo>
                    <a:pt x="4680" y="337"/>
                  </a:lnTo>
                  <a:lnTo>
                    <a:pt x="4678" y="335"/>
                  </a:lnTo>
                  <a:lnTo>
                    <a:pt x="4667" y="335"/>
                  </a:lnTo>
                  <a:lnTo>
                    <a:pt x="4643" y="343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9" y="343"/>
                  </a:lnTo>
                  <a:lnTo>
                    <a:pt x="4639" y="339"/>
                  </a:lnTo>
                  <a:lnTo>
                    <a:pt x="4623" y="339"/>
                  </a:lnTo>
                  <a:lnTo>
                    <a:pt x="4616" y="343"/>
                  </a:lnTo>
                  <a:lnTo>
                    <a:pt x="4616" y="341"/>
                  </a:lnTo>
                  <a:lnTo>
                    <a:pt x="4616" y="341"/>
                  </a:lnTo>
                  <a:lnTo>
                    <a:pt x="4621" y="337"/>
                  </a:lnTo>
                  <a:lnTo>
                    <a:pt x="4634" y="335"/>
                  </a:lnTo>
                  <a:lnTo>
                    <a:pt x="4639" y="334"/>
                  </a:lnTo>
                  <a:lnTo>
                    <a:pt x="4649" y="337"/>
                  </a:lnTo>
                  <a:lnTo>
                    <a:pt x="4654" y="334"/>
                  </a:lnTo>
                  <a:lnTo>
                    <a:pt x="4669" y="332"/>
                  </a:lnTo>
                  <a:lnTo>
                    <a:pt x="4672" y="330"/>
                  </a:lnTo>
                  <a:lnTo>
                    <a:pt x="4694" y="334"/>
                  </a:lnTo>
                  <a:lnTo>
                    <a:pt x="4709" y="328"/>
                  </a:lnTo>
                  <a:lnTo>
                    <a:pt x="4711" y="332"/>
                  </a:lnTo>
                  <a:lnTo>
                    <a:pt x="4718" y="332"/>
                  </a:lnTo>
                  <a:lnTo>
                    <a:pt x="4726" y="337"/>
                  </a:lnTo>
                  <a:lnTo>
                    <a:pt x="4737" y="335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4" y="319"/>
                  </a:lnTo>
                  <a:lnTo>
                    <a:pt x="4749" y="310"/>
                  </a:lnTo>
                  <a:lnTo>
                    <a:pt x="4749" y="302"/>
                  </a:lnTo>
                  <a:lnTo>
                    <a:pt x="4753" y="288"/>
                  </a:lnTo>
                  <a:lnTo>
                    <a:pt x="4751" y="280"/>
                  </a:lnTo>
                  <a:lnTo>
                    <a:pt x="4753" y="271"/>
                  </a:lnTo>
                  <a:lnTo>
                    <a:pt x="4753" y="271"/>
                  </a:lnTo>
                  <a:lnTo>
                    <a:pt x="4753" y="269"/>
                  </a:lnTo>
                  <a:lnTo>
                    <a:pt x="4757" y="269"/>
                  </a:lnTo>
                  <a:lnTo>
                    <a:pt x="4759" y="268"/>
                  </a:lnTo>
                  <a:lnTo>
                    <a:pt x="4757" y="244"/>
                  </a:lnTo>
                  <a:lnTo>
                    <a:pt x="4759" y="244"/>
                  </a:lnTo>
                  <a:lnTo>
                    <a:pt x="4759" y="244"/>
                  </a:lnTo>
                  <a:lnTo>
                    <a:pt x="4764" y="240"/>
                  </a:lnTo>
                  <a:lnTo>
                    <a:pt x="4762" y="236"/>
                  </a:lnTo>
                  <a:lnTo>
                    <a:pt x="4771" y="225"/>
                  </a:lnTo>
                  <a:lnTo>
                    <a:pt x="4771" y="220"/>
                  </a:lnTo>
                  <a:lnTo>
                    <a:pt x="4773" y="220"/>
                  </a:lnTo>
                  <a:lnTo>
                    <a:pt x="4773" y="220"/>
                  </a:lnTo>
                  <a:lnTo>
                    <a:pt x="4782" y="214"/>
                  </a:lnTo>
                  <a:lnTo>
                    <a:pt x="4777" y="214"/>
                  </a:lnTo>
                  <a:lnTo>
                    <a:pt x="4777" y="213"/>
                  </a:lnTo>
                  <a:lnTo>
                    <a:pt x="4777" y="213"/>
                  </a:lnTo>
                  <a:lnTo>
                    <a:pt x="4781" y="211"/>
                  </a:lnTo>
                  <a:lnTo>
                    <a:pt x="4779" y="205"/>
                  </a:lnTo>
                  <a:lnTo>
                    <a:pt x="4781" y="200"/>
                  </a:lnTo>
                  <a:lnTo>
                    <a:pt x="4781" y="198"/>
                  </a:lnTo>
                  <a:lnTo>
                    <a:pt x="4781" y="198"/>
                  </a:lnTo>
                  <a:lnTo>
                    <a:pt x="4790" y="191"/>
                  </a:lnTo>
                  <a:lnTo>
                    <a:pt x="4792" y="183"/>
                  </a:lnTo>
                  <a:lnTo>
                    <a:pt x="4788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8" y="176"/>
                  </a:lnTo>
                  <a:lnTo>
                    <a:pt x="4792" y="180"/>
                  </a:lnTo>
                  <a:lnTo>
                    <a:pt x="4793" y="181"/>
                  </a:lnTo>
                  <a:lnTo>
                    <a:pt x="4795" y="185"/>
                  </a:lnTo>
                  <a:lnTo>
                    <a:pt x="4792" y="192"/>
                  </a:lnTo>
                  <a:lnTo>
                    <a:pt x="4797" y="189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808" y="180"/>
                  </a:lnTo>
                  <a:lnTo>
                    <a:pt x="4808" y="174"/>
                  </a:lnTo>
                  <a:lnTo>
                    <a:pt x="4806" y="172"/>
                  </a:lnTo>
                  <a:lnTo>
                    <a:pt x="4803" y="174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803" y="170"/>
                  </a:lnTo>
                  <a:lnTo>
                    <a:pt x="4806" y="167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10" y="158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5" y="154"/>
                  </a:lnTo>
                  <a:lnTo>
                    <a:pt x="4819" y="150"/>
                  </a:lnTo>
                  <a:lnTo>
                    <a:pt x="4830" y="148"/>
                  </a:lnTo>
                  <a:lnTo>
                    <a:pt x="4832" y="143"/>
                  </a:lnTo>
                  <a:lnTo>
                    <a:pt x="4834" y="143"/>
                  </a:lnTo>
                  <a:lnTo>
                    <a:pt x="4834" y="143"/>
                  </a:lnTo>
                  <a:lnTo>
                    <a:pt x="4841" y="139"/>
                  </a:lnTo>
                  <a:lnTo>
                    <a:pt x="4846" y="134"/>
                  </a:lnTo>
                  <a:lnTo>
                    <a:pt x="4861" y="128"/>
                  </a:lnTo>
                  <a:lnTo>
                    <a:pt x="4865" y="108"/>
                  </a:lnTo>
                  <a:lnTo>
                    <a:pt x="4859" y="93"/>
                  </a:lnTo>
                  <a:lnTo>
                    <a:pt x="4861" y="81"/>
                  </a:lnTo>
                  <a:lnTo>
                    <a:pt x="4857" y="75"/>
                  </a:lnTo>
                  <a:lnTo>
                    <a:pt x="4856" y="68"/>
                  </a:lnTo>
                  <a:lnTo>
                    <a:pt x="4859" y="61"/>
                  </a:lnTo>
                  <a:lnTo>
                    <a:pt x="4865" y="62"/>
                  </a:lnTo>
                  <a:lnTo>
                    <a:pt x="4865" y="50"/>
                  </a:lnTo>
                  <a:lnTo>
                    <a:pt x="4863" y="48"/>
                  </a:lnTo>
                  <a:lnTo>
                    <a:pt x="4863" y="42"/>
                  </a:lnTo>
                  <a:lnTo>
                    <a:pt x="4867" y="35"/>
                  </a:lnTo>
                  <a:lnTo>
                    <a:pt x="4876" y="28"/>
                  </a:lnTo>
                  <a:lnTo>
                    <a:pt x="4876" y="20"/>
                  </a:lnTo>
                  <a:lnTo>
                    <a:pt x="4879" y="13"/>
                  </a:lnTo>
                  <a:lnTo>
                    <a:pt x="4878" y="9"/>
                  </a:lnTo>
                  <a:lnTo>
                    <a:pt x="4883" y="11"/>
                  </a:lnTo>
                  <a:lnTo>
                    <a:pt x="4885" y="9"/>
                  </a:lnTo>
                  <a:lnTo>
                    <a:pt x="4892" y="9"/>
                  </a:lnTo>
                  <a:lnTo>
                    <a:pt x="4894" y="4"/>
                  </a:lnTo>
                  <a:lnTo>
                    <a:pt x="4887" y="7"/>
                  </a:lnTo>
                  <a:lnTo>
                    <a:pt x="4883" y="4"/>
                  </a:lnTo>
                  <a:lnTo>
                    <a:pt x="4883" y="2"/>
                  </a:lnTo>
                  <a:lnTo>
                    <a:pt x="62" y="0"/>
                  </a:lnTo>
                  <a:lnTo>
                    <a:pt x="64" y="11"/>
                  </a:lnTo>
                  <a:lnTo>
                    <a:pt x="72" y="20"/>
                  </a:lnTo>
                  <a:lnTo>
                    <a:pt x="70" y="26"/>
                  </a:lnTo>
                  <a:lnTo>
                    <a:pt x="73" y="31"/>
                  </a:lnTo>
                  <a:lnTo>
                    <a:pt x="73" y="33"/>
                  </a:lnTo>
                  <a:lnTo>
                    <a:pt x="68" y="29"/>
                  </a:lnTo>
                  <a:lnTo>
                    <a:pt x="70" y="20"/>
                  </a:lnTo>
                  <a:lnTo>
                    <a:pt x="64" y="15"/>
                  </a:lnTo>
                  <a:lnTo>
                    <a:pt x="62" y="13"/>
                  </a:lnTo>
                  <a:lnTo>
                    <a:pt x="59" y="17"/>
                  </a:lnTo>
                  <a:lnTo>
                    <a:pt x="62" y="9"/>
                  </a:lnTo>
                  <a:lnTo>
                    <a:pt x="62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31" y="2"/>
                  </a:lnTo>
                  <a:lnTo>
                    <a:pt x="33" y="4"/>
                  </a:lnTo>
                  <a:lnTo>
                    <a:pt x="31" y="9"/>
                  </a:lnTo>
                  <a:lnTo>
                    <a:pt x="29" y="7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9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17"/>
                  </a:lnTo>
                  <a:lnTo>
                    <a:pt x="18" y="29"/>
                  </a:lnTo>
                  <a:lnTo>
                    <a:pt x="24" y="31"/>
                  </a:lnTo>
                  <a:lnTo>
                    <a:pt x="18" y="33"/>
                  </a:lnTo>
                  <a:lnTo>
                    <a:pt x="18" y="35"/>
                  </a:lnTo>
                  <a:lnTo>
                    <a:pt x="22" y="37"/>
                  </a:lnTo>
                  <a:lnTo>
                    <a:pt x="18" y="39"/>
                  </a:lnTo>
                  <a:lnTo>
                    <a:pt x="18" y="57"/>
                  </a:lnTo>
                  <a:lnTo>
                    <a:pt x="17" y="61"/>
                  </a:lnTo>
                  <a:lnTo>
                    <a:pt x="18" y="70"/>
                  </a:lnTo>
                  <a:lnTo>
                    <a:pt x="22" y="70"/>
                  </a:lnTo>
                  <a:lnTo>
                    <a:pt x="24" y="73"/>
                  </a:lnTo>
                  <a:lnTo>
                    <a:pt x="28" y="75"/>
                  </a:lnTo>
                  <a:lnTo>
                    <a:pt x="33" y="75"/>
                  </a:lnTo>
                  <a:lnTo>
                    <a:pt x="40" y="72"/>
                  </a:lnTo>
                  <a:lnTo>
                    <a:pt x="44" y="64"/>
                  </a:lnTo>
                  <a:lnTo>
                    <a:pt x="46" y="66"/>
                  </a:lnTo>
                  <a:lnTo>
                    <a:pt x="53" y="68"/>
                  </a:lnTo>
                  <a:lnTo>
                    <a:pt x="44" y="70"/>
                  </a:lnTo>
                  <a:lnTo>
                    <a:pt x="42" y="73"/>
                  </a:lnTo>
                  <a:lnTo>
                    <a:pt x="40" y="84"/>
                  </a:lnTo>
                  <a:lnTo>
                    <a:pt x="33" y="92"/>
                  </a:lnTo>
                  <a:lnTo>
                    <a:pt x="26" y="103"/>
                  </a:lnTo>
                  <a:lnTo>
                    <a:pt x="24" y="115"/>
                  </a:lnTo>
                  <a:lnTo>
                    <a:pt x="20" y="123"/>
                  </a:lnTo>
                  <a:lnTo>
                    <a:pt x="17" y="123"/>
                  </a:lnTo>
                  <a:lnTo>
                    <a:pt x="13" y="123"/>
                  </a:lnTo>
                  <a:lnTo>
                    <a:pt x="11" y="130"/>
                  </a:lnTo>
                  <a:lnTo>
                    <a:pt x="6" y="132"/>
                  </a:lnTo>
                  <a:lnTo>
                    <a:pt x="13" y="137"/>
                  </a:lnTo>
                  <a:lnTo>
                    <a:pt x="24" y="126"/>
                  </a:lnTo>
                  <a:lnTo>
                    <a:pt x="28" y="123"/>
                  </a:lnTo>
                  <a:lnTo>
                    <a:pt x="29" y="121"/>
                  </a:lnTo>
                  <a:lnTo>
                    <a:pt x="35" y="114"/>
                  </a:lnTo>
                  <a:lnTo>
                    <a:pt x="40" y="110"/>
                  </a:lnTo>
                  <a:lnTo>
                    <a:pt x="50" y="112"/>
                  </a:lnTo>
                  <a:lnTo>
                    <a:pt x="53" y="108"/>
                  </a:lnTo>
                  <a:lnTo>
                    <a:pt x="51" y="112"/>
                  </a:lnTo>
                  <a:lnTo>
                    <a:pt x="48" y="114"/>
                  </a:lnTo>
                  <a:lnTo>
                    <a:pt x="48" y="117"/>
                  </a:lnTo>
                  <a:lnTo>
                    <a:pt x="44" y="114"/>
                  </a:lnTo>
                  <a:lnTo>
                    <a:pt x="37" y="119"/>
                  </a:lnTo>
                  <a:lnTo>
                    <a:pt x="35" y="126"/>
                  </a:lnTo>
                  <a:lnTo>
                    <a:pt x="37" y="134"/>
                  </a:lnTo>
                  <a:lnTo>
                    <a:pt x="40" y="137"/>
                  </a:lnTo>
                  <a:lnTo>
                    <a:pt x="48" y="132"/>
                  </a:lnTo>
                  <a:lnTo>
                    <a:pt x="46" y="125"/>
                  </a:lnTo>
                  <a:lnTo>
                    <a:pt x="48" y="119"/>
                  </a:lnTo>
                  <a:lnTo>
                    <a:pt x="51" y="117"/>
                  </a:lnTo>
                  <a:lnTo>
                    <a:pt x="51" y="119"/>
                  </a:lnTo>
                  <a:lnTo>
                    <a:pt x="48" y="125"/>
                  </a:lnTo>
                  <a:lnTo>
                    <a:pt x="50" y="136"/>
                  </a:lnTo>
                  <a:lnTo>
                    <a:pt x="44" y="136"/>
                  </a:lnTo>
                  <a:lnTo>
                    <a:pt x="42" y="141"/>
                  </a:lnTo>
                  <a:lnTo>
                    <a:pt x="44" y="145"/>
                  </a:lnTo>
                  <a:lnTo>
                    <a:pt x="44" y="152"/>
                  </a:lnTo>
                  <a:lnTo>
                    <a:pt x="50" y="148"/>
                  </a:lnTo>
                  <a:lnTo>
                    <a:pt x="53" y="145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55" y="147"/>
                  </a:lnTo>
                  <a:lnTo>
                    <a:pt x="62" y="147"/>
                  </a:lnTo>
                  <a:lnTo>
                    <a:pt x="66" y="147"/>
                  </a:lnTo>
                  <a:lnTo>
                    <a:pt x="68" y="145"/>
                  </a:lnTo>
                  <a:lnTo>
                    <a:pt x="73" y="145"/>
                  </a:lnTo>
                  <a:lnTo>
                    <a:pt x="81" y="137"/>
                  </a:lnTo>
                  <a:lnTo>
                    <a:pt x="97" y="134"/>
                  </a:lnTo>
                  <a:lnTo>
                    <a:pt x="99" y="132"/>
                  </a:lnTo>
                  <a:lnTo>
                    <a:pt x="97" y="128"/>
                  </a:lnTo>
                  <a:lnTo>
                    <a:pt x="101" y="125"/>
                  </a:lnTo>
                  <a:lnTo>
                    <a:pt x="116" y="117"/>
                  </a:lnTo>
                  <a:lnTo>
                    <a:pt x="119" y="117"/>
                  </a:lnTo>
                  <a:lnTo>
                    <a:pt x="125" y="110"/>
                  </a:lnTo>
                  <a:lnTo>
                    <a:pt x="127" y="99"/>
                  </a:lnTo>
                  <a:lnTo>
                    <a:pt x="125" y="88"/>
                  </a:lnTo>
                  <a:lnTo>
                    <a:pt x="130" y="97"/>
                  </a:lnTo>
                  <a:lnTo>
                    <a:pt x="130" y="10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2"/>
            <p:cNvSpPr>
              <a:spLocks/>
            </p:cNvSpPr>
            <p:nvPr userDrawn="1"/>
          </p:nvSpPr>
          <p:spPr bwMode="auto">
            <a:xfrm>
              <a:off x="168275" y="-541337"/>
              <a:ext cx="101600" cy="73025"/>
            </a:xfrm>
            <a:custGeom>
              <a:avLst/>
              <a:gdLst/>
              <a:ahLst/>
              <a:cxnLst>
                <a:cxn ang="0">
                  <a:pos x="64" y="2"/>
                </a:cxn>
                <a:cxn ang="0">
                  <a:pos x="62" y="8"/>
                </a:cxn>
                <a:cxn ang="0">
                  <a:pos x="64" y="11"/>
                </a:cxn>
                <a:cxn ang="0">
                  <a:pos x="59" y="15"/>
                </a:cxn>
                <a:cxn ang="0">
                  <a:pos x="53" y="19"/>
                </a:cxn>
                <a:cxn ang="0">
                  <a:pos x="49" y="19"/>
                </a:cxn>
                <a:cxn ang="0">
                  <a:pos x="48" y="20"/>
                </a:cxn>
                <a:cxn ang="0">
                  <a:pos x="42" y="19"/>
                </a:cxn>
                <a:cxn ang="0">
                  <a:pos x="40" y="22"/>
                </a:cxn>
                <a:cxn ang="0">
                  <a:pos x="31" y="24"/>
                </a:cxn>
                <a:cxn ang="0">
                  <a:pos x="27" y="28"/>
                </a:cxn>
                <a:cxn ang="0">
                  <a:pos x="24" y="28"/>
                </a:cxn>
                <a:cxn ang="0">
                  <a:pos x="15" y="44"/>
                </a:cxn>
                <a:cxn ang="0">
                  <a:pos x="5" y="44"/>
                </a:cxn>
                <a:cxn ang="0">
                  <a:pos x="2" y="46"/>
                </a:cxn>
                <a:cxn ang="0">
                  <a:pos x="0" y="44"/>
                </a:cxn>
                <a:cxn ang="0">
                  <a:pos x="5" y="30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27" y="13"/>
                </a:cxn>
                <a:cxn ang="0">
                  <a:pos x="38" y="11"/>
                </a:cxn>
                <a:cxn ang="0">
                  <a:pos x="44" y="6"/>
                </a:cxn>
                <a:cxn ang="0">
                  <a:pos x="46" y="4"/>
                </a:cxn>
                <a:cxn ang="0">
                  <a:pos x="49" y="2"/>
                </a:cxn>
                <a:cxn ang="0">
                  <a:pos x="59" y="2"/>
                </a:cxn>
                <a:cxn ang="0">
                  <a:pos x="62" y="0"/>
                </a:cxn>
                <a:cxn ang="0">
                  <a:pos x="64" y="2"/>
                </a:cxn>
              </a:cxnLst>
              <a:rect l="0" t="0" r="r" b="b"/>
              <a:pathLst>
                <a:path w="64" h="46">
                  <a:moveTo>
                    <a:pt x="64" y="2"/>
                  </a:moveTo>
                  <a:lnTo>
                    <a:pt x="62" y="8"/>
                  </a:lnTo>
                  <a:lnTo>
                    <a:pt x="64" y="11"/>
                  </a:lnTo>
                  <a:lnTo>
                    <a:pt x="59" y="15"/>
                  </a:lnTo>
                  <a:lnTo>
                    <a:pt x="53" y="19"/>
                  </a:lnTo>
                  <a:lnTo>
                    <a:pt x="49" y="19"/>
                  </a:lnTo>
                  <a:lnTo>
                    <a:pt x="48" y="20"/>
                  </a:lnTo>
                  <a:lnTo>
                    <a:pt x="42" y="19"/>
                  </a:lnTo>
                  <a:lnTo>
                    <a:pt x="40" y="22"/>
                  </a:lnTo>
                  <a:lnTo>
                    <a:pt x="31" y="24"/>
                  </a:lnTo>
                  <a:lnTo>
                    <a:pt x="27" y="28"/>
                  </a:lnTo>
                  <a:lnTo>
                    <a:pt x="24" y="28"/>
                  </a:lnTo>
                  <a:lnTo>
                    <a:pt x="15" y="44"/>
                  </a:lnTo>
                  <a:lnTo>
                    <a:pt x="5" y="44"/>
                  </a:lnTo>
                  <a:lnTo>
                    <a:pt x="2" y="46"/>
                  </a:lnTo>
                  <a:lnTo>
                    <a:pt x="0" y="44"/>
                  </a:lnTo>
                  <a:lnTo>
                    <a:pt x="5" y="30"/>
                  </a:lnTo>
                  <a:lnTo>
                    <a:pt x="7" y="28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27" y="13"/>
                  </a:lnTo>
                  <a:lnTo>
                    <a:pt x="38" y="11"/>
                  </a:lnTo>
                  <a:lnTo>
                    <a:pt x="44" y="6"/>
                  </a:lnTo>
                  <a:lnTo>
                    <a:pt x="46" y="4"/>
                  </a:lnTo>
                  <a:lnTo>
                    <a:pt x="49" y="2"/>
                  </a:lnTo>
                  <a:lnTo>
                    <a:pt x="59" y="2"/>
                  </a:lnTo>
                  <a:lnTo>
                    <a:pt x="62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3"/>
            <p:cNvSpPr>
              <a:spLocks/>
            </p:cNvSpPr>
            <p:nvPr userDrawn="1"/>
          </p:nvSpPr>
          <p:spPr bwMode="auto">
            <a:xfrm>
              <a:off x="144462" y="-563562"/>
              <a:ext cx="20638" cy="22225"/>
            </a:xfrm>
            <a:custGeom>
              <a:avLst/>
              <a:gdLst/>
              <a:ahLst/>
              <a:cxnLst>
                <a:cxn ang="0">
                  <a:pos x="13" y="1"/>
                </a:cxn>
                <a:cxn ang="0">
                  <a:pos x="13" y="11"/>
                </a:cxn>
                <a:cxn ang="0">
                  <a:pos x="9" y="12"/>
                </a:cxn>
                <a:cxn ang="0">
                  <a:pos x="4" y="14"/>
                </a:cxn>
                <a:cxn ang="0">
                  <a:pos x="0" y="14"/>
                </a:cxn>
                <a:cxn ang="0">
                  <a:pos x="11" y="0"/>
                </a:cxn>
                <a:cxn ang="0">
                  <a:pos x="13" y="1"/>
                </a:cxn>
              </a:cxnLst>
              <a:rect l="0" t="0" r="r" b="b"/>
              <a:pathLst>
                <a:path w="13" h="14">
                  <a:moveTo>
                    <a:pt x="13" y="1"/>
                  </a:moveTo>
                  <a:lnTo>
                    <a:pt x="13" y="11"/>
                  </a:lnTo>
                  <a:lnTo>
                    <a:pt x="9" y="12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11" y="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4"/>
            <p:cNvSpPr>
              <a:spLocks/>
            </p:cNvSpPr>
            <p:nvPr userDrawn="1"/>
          </p:nvSpPr>
          <p:spPr bwMode="auto">
            <a:xfrm>
              <a:off x="115887" y="-561975"/>
              <a:ext cx="9525" cy="95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6" y="0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lnTo>
                    <a:pt x="6" y="4"/>
                  </a:lnTo>
                  <a:lnTo>
                    <a:pt x="2" y="6"/>
                  </a:lnTo>
                  <a:lnTo>
                    <a:pt x="0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"/>
            <p:cNvSpPr>
              <a:spLocks/>
            </p:cNvSpPr>
            <p:nvPr userDrawn="1"/>
          </p:nvSpPr>
          <p:spPr bwMode="auto">
            <a:xfrm>
              <a:off x="119062" y="-430212"/>
              <a:ext cx="28575" cy="60325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7"/>
                </a:cxn>
                <a:cxn ang="0">
                  <a:pos x="14" y="9"/>
                </a:cxn>
                <a:cxn ang="0">
                  <a:pos x="18" y="16"/>
                </a:cxn>
                <a:cxn ang="0">
                  <a:pos x="18" y="22"/>
                </a:cxn>
                <a:cxn ang="0">
                  <a:pos x="16" y="26"/>
                </a:cxn>
                <a:cxn ang="0">
                  <a:pos x="18" y="33"/>
                </a:cxn>
                <a:cxn ang="0">
                  <a:pos x="13" y="38"/>
                </a:cxn>
                <a:cxn ang="0">
                  <a:pos x="9" y="29"/>
                </a:cxn>
                <a:cxn ang="0">
                  <a:pos x="5" y="31"/>
                </a:cxn>
                <a:cxn ang="0">
                  <a:pos x="2" y="27"/>
                </a:cxn>
                <a:cxn ang="0">
                  <a:pos x="2" y="16"/>
                </a:cxn>
                <a:cxn ang="0">
                  <a:pos x="0" y="11"/>
                </a:cxn>
                <a:cxn ang="0">
                  <a:pos x="4" y="5"/>
                </a:cxn>
                <a:cxn ang="0">
                  <a:pos x="14" y="0"/>
                </a:cxn>
                <a:cxn ang="0">
                  <a:pos x="16" y="2"/>
                </a:cxn>
              </a:cxnLst>
              <a:rect l="0" t="0" r="r" b="b"/>
              <a:pathLst>
                <a:path w="18" h="38">
                  <a:moveTo>
                    <a:pt x="16" y="2"/>
                  </a:moveTo>
                  <a:lnTo>
                    <a:pt x="16" y="7"/>
                  </a:lnTo>
                  <a:lnTo>
                    <a:pt x="14" y="9"/>
                  </a:lnTo>
                  <a:lnTo>
                    <a:pt x="18" y="16"/>
                  </a:lnTo>
                  <a:lnTo>
                    <a:pt x="18" y="22"/>
                  </a:lnTo>
                  <a:lnTo>
                    <a:pt x="16" y="26"/>
                  </a:lnTo>
                  <a:lnTo>
                    <a:pt x="18" y="33"/>
                  </a:lnTo>
                  <a:lnTo>
                    <a:pt x="13" y="38"/>
                  </a:lnTo>
                  <a:lnTo>
                    <a:pt x="9" y="29"/>
                  </a:lnTo>
                  <a:lnTo>
                    <a:pt x="5" y="31"/>
                  </a:lnTo>
                  <a:lnTo>
                    <a:pt x="2" y="27"/>
                  </a:lnTo>
                  <a:lnTo>
                    <a:pt x="2" y="16"/>
                  </a:lnTo>
                  <a:lnTo>
                    <a:pt x="0" y="11"/>
                  </a:lnTo>
                  <a:lnTo>
                    <a:pt x="4" y="5"/>
                  </a:lnTo>
                  <a:lnTo>
                    <a:pt x="14" y="0"/>
                  </a:lnTo>
                  <a:lnTo>
                    <a:pt x="1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/>
            <p:cNvSpPr>
              <a:spLocks/>
            </p:cNvSpPr>
            <p:nvPr userDrawn="1"/>
          </p:nvSpPr>
          <p:spPr bwMode="auto">
            <a:xfrm>
              <a:off x="119062" y="-493712"/>
              <a:ext cx="46038" cy="53975"/>
            </a:xfrm>
            <a:custGeom>
              <a:avLst/>
              <a:gdLst/>
              <a:ahLst/>
              <a:cxnLst>
                <a:cxn ang="0">
                  <a:pos x="29" y="3"/>
                </a:cxn>
                <a:cxn ang="0">
                  <a:pos x="24" y="16"/>
                </a:cxn>
                <a:cxn ang="0">
                  <a:pos x="16" y="25"/>
                </a:cxn>
                <a:cxn ang="0">
                  <a:pos x="16" y="33"/>
                </a:cxn>
                <a:cxn ang="0">
                  <a:pos x="13" y="34"/>
                </a:cxn>
                <a:cxn ang="0">
                  <a:pos x="11" y="33"/>
                </a:cxn>
                <a:cxn ang="0">
                  <a:pos x="5" y="34"/>
                </a:cxn>
                <a:cxn ang="0">
                  <a:pos x="7" y="33"/>
                </a:cxn>
                <a:cxn ang="0">
                  <a:pos x="9" y="29"/>
                </a:cxn>
                <a:cxn ang="0">
                  <a:pos x="9" y="23"/>
                </a:cxn>
                <a:cxn ang="0">
                  <a:pos x="9" y="22"/>
                </a:cxn>
                <a:cxn ang="0">
                  <a:pos x="5" y="22"/>
                </a:cxn>
                <a:cxn ang="0">
                  <a:pos x="0" y="18"/>
                </a:cxn>
                <a:cxn ang="0">
                  <a:pos x="4" y="14"/>
                </a:cxn>
                <a:cxn ang="0">
                  <a:pos x="7" y="12"/>
                </a:cxn>
                <a:cxn ang="0">
                  <a:pos x="7" y="7"/>
                </a:cxn>
                <a:cxn ang="0">
                  <a:pos x="13" y="0"/>
                </a:cxn>
                <a:cxn ang="0">
                  <a:pos x="16" y="0"/>
                </a:cxn>
                <a:cxn ang="0">
                  <a:pos x="25" y="0"/>
                </a:cxn>
                <a:cxn ang="0">
                  <a:pos x="29" y="3"/>
                </a:cxn>
              </a:cxnLst>
              <a:rect l="0" t="0" r="r" b="b"/>
              <a:pathLst>
                <a:path w="29" h="34">
                  <a:moveTo>
                    <a:pt x="29" y="3"/>
                  </a:moveTo>
                  <a:lnTo>
                    <a:pt x="24" y="16"/>
                  </a:lnTo>
                  <a:lnTo>
                    <a:pt x="16" y="25"/>
                  </a:lnTo>
                  <a:lnTo>
                    <a:pt x="16" y="33"/>
                  </a:lnTo>
                  <a:lnTo>
                    <a:pt x="13" y="34"/>
                  </a:lnTo>
                  <a:lnTo>
                    <a:pt x="11" y="33"/>
                  </a:lnTo>
                  <a:lnTo>
                    <a:pt x="5" y="34"/>
                  </a:lnTo>
                  <a:lnTo>
                    <a:pt x="7" y="33"/>
                  </a:lnTo>
                  <a:lnTo>
                    <a:pt x="9" y="29"/>
                  </a:lnTo>
                  <a:lnTo>
                    <a:pt x="9" y="23"/>
                  </a:lnTo>
                  <a:lnTo>
                    <a:pt x="9" y="22"/>
                  </a:lnTo>
                  <a:lnTo>
                    <a:pt x="5" y="22"/>
                  </a:lnTo>
                  <a:lnTo>
                    <a:pt x="0" y="18"/>
                  </a:lnTo>
                  <a:lnTo>
                    <a:pt x="4" y="14"/>
                  </a:lnTo>
                  <a:lnTo>
                    <a:pt x="7" y="12"/>
                  </a:lnTo>
                  <a:lnTo>
                    <a:pt x="7" y="7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25" y="0"/>
                  </a:lnTo>
                  <a:lnTo>
                    <a:pt x="29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7"/>
            <p:cNvSpPr>
              <a:spLocks/>
            </p:cNvSpPr>
            <p:nvPr userDrawn="1"/>
          </p:nvSpPr>
          <p:spPr bwMode="auto">
            <a:xfrm>
              <a:off x="95250" y="-493712"/>
              <a:ext cx="12700" cy="174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2" y="11"/>
                </a:cxn>
                <a:cxn ang="0">
                  <a:pos x="0" y="3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8" h="11">
                  <a:moveTo>
                    <a:pt x="8" y="0"/>
                  </a:moveTo>
                  <a:lnTo>
                    <a:pt x="2" y="11"/>
                  </a:lnTo>
                  <a:lnTo>
                    <a:pt x="0" y="3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8"/>
            <p:cNvSpPr>
              <a:spLocks/>
            </p:cNvSpPr>
            <p:nvPr userDrawn="1"/>
          </p:nvSpPr>
          <p:spPr bwMode="auto">
            <a:xfrm>
              <a:off x="147637" y="-541337"/>
              <a:ext cx="28575" cy="30163"/>
            </a:xfrm>
            <a:custGeom>
              <a:avLst/>
              <a:gdLst/>
              <a:ahLst/>
              <a:cxnLst>
                <a:cxn ang="0">
                  <a:pos x="17" y="4"/>
                </a:cxn>
                <a:cxn ang="0">
                  <a:pos x="18" y="15"/>
                </a:cxn>
                <a:cxn ang="0">
                  <a:pos x="17" y="19"/>
                </a:cxn>
                <a:cxn ang="0">
                  <a:pos x="4" y="13"/>
                </a:cxn>
                <a:cxn ang="0">
                  <a:pos x="6" y="11"/>
                </a:cxn>
                <a:cxn ang="0">
                  <a:pos x="11" y="9"/>
                </a:cxn>
                <a:cxn ang="0">
                  <a:pos x="9" y="6"/>
                </a:cxn>
                <a:cxn ang="0">
                  <a:pos x="6" y="8"/>
                </a:cxn>
                <a:cxn ang="0">
                  <a:pos x="0" y="4"/>
                </a:cxn>
                <a:cxn ang="0">
                  <a:pos x="6" y="4"/>
                </a:cxn>
                <a:cxn ang="0">
                  <a:pos x="11" y="0"/>
                </a:cxn>
                <a:cxn ang="0">
                  <a:pos x="17" y="4"/>
                </a:cxn>
              </a:cxnLst>
              <a:rect l="0" t="0" r="r" b="b"/>
              <a:pathLst>
                <a:path w="18" h="19">
                  <a:moveTo>
                    <a:pt x="17" y="4"/>
                  </a:moveTo>
                  <a:lnTo>
                    <a:pt x="18" y="15"/>
                  </a:lnTo>
                  <a:lnTo>
                    <a:pt x="17" y="19"/>
                  </a:lnTo>
                  <a:lnTo>
                    <a:pt x="4" y="13"/>
                  </a:lnTo>
                  <a:lnTo>
                    <a:pt x="6" y="11"/>
                  </a:lnTo>
                  <a:lnTo>
                    <a:pt x="11" y="9"/>
                  </a:lnTo>
                  <a:lnTo>
                    <a:pt x="9" y="6"/>
                  </a:lnTo>
                  <a:lnTo>
                    <a:pt x="6" y="8"/>
                  </a:lnTo>
                  <a:lnTo>
                    <a:pt x="0" y="4"/>
                  </a:lnTo>
                  <a:lnTo>
                    <a:pt x="6" y="4"/>
                  </a:lnTo>
                  <a:lnTo>
                    <a:pt x="11" y="0"/>
                  </a:lnTo>
                  <a:lnTo>
                    <a:pt x="17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9"/>
            <p:cNvSpPr>
              <a:spLocks/>
            </p:cNvSpPr>
            <p:nvPr userDrawn="1"/>
          </p:nvSpPr>
          <p:spPr bwMode="auto">
            <a:xfrm>
              <a:off x="127000" y="-523875"/>
              <a:ext cx="20638" cy="31750"/>
            </a:xfrm>
            <a:custGeom>
              <a:avLst/>
              <a:gdLst/>
              <a:ahLst/>
              <a:cxnLst>
                <a:cxn ang="0">
                  <a:pos x="13" y="2"/>
                </a:cxn>
                <a:cxn ang="0">
                  <a:pos x="9" y="13"/>
                </a:cxn>
                <a:cxn ang="0">
                  <a:pos x="6" y="17"/>
                </a:cxn>
                <a:cxn ang="0">
                  <a:pos x="4" y="20"/>
                </a:cxn>
                <a:cxn ang="0">
                  <a:pos x="0" y="19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3" y="0"/>
                </a:cxn>
                <a:cxn ang="0">
                  <a:pos x="13" y="2"/>
                </a:cxn>
              </a:cxnLst>
              <a:rect l="0" t="0" r="r" b="b"/>
              <a:pathLst>
                <a:path w="13" h="20">
                  <a:moveTo>
                    <a:pt x="13" y="2"/>
                  </a:moveTo>
                  <a:lnTo>
                    <a:pt x="9" y="13"/>
                  </a:lnTo>
                  <a:lnTo>
                    <a:pt x="6" y="17"/>
                  </a:lnTo>
                  <a:lnTo>
                    <a:pt x="4" y="20"/>
                  </a:lnTo>
                  <a:lnTo>
                    <a:pt x="0" y="19"/>
                  </a:lnTo>
                  <a:lnTo>
                    <a:pt x="0" y="6"/>
                  </a:lnTo>
                  <a:lnTo>
                    <a:pt x="6" y="0"/>
                  </a:lnTo>
                  <a:lnTo>
                    <a:pt x="13" y="0"/>
                  </a:lnTo>
                  <a:lnTo>
                    <a:pt x="1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0"/>
            <p:cNvSpPr>
              <a:spLocks/>
            </p:cNvSpPr>
            <p:nvPr userDrawn="1"/>
          </p:nvSpPr>
          <p:spPr bwMode="auto">
            <a:xfrm>
              <a:off x="147637" y="-514350"/>
              <a:ext cx="31750" cy="206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7" y="3"/>
                </a:cxn>
                <a:cxn ang="0">
                  <a:pos x="20" y="3"/>
                </a:cxn>
                <a:cxn ang="0">
                  <a:pos x="18" y="7"/>
                </a:cxn>
                <a:cxn ang="0">
                  <a:pos x="15" y="7"/>
                </a:cxn>
                <a:cxn ang="0">
                  <a:pos x="13" y="13"/>
                </a:cxn>
                <a:cxn ang="0">
                  <a:pos x="7" y="9"/>
                </a:cxn>
                <a:cxn ang="0">
                  <a:pos x="4" y="11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4" y="2"/>
                </a:cxn>
                <a:cxn ang="0">
                  <a:pos x="9" y="0"/>
                </a:cxn>
              </a:cxnLst>
              <a:rect l="0" t="0" r="r" b="b"/>
              <a:pathLst>
                <a:path w="20" h="13">
                  <a:moveTo>
                    <a:pt x="9" y="0"/>
                  </a:moveTo>
                  <a:lnTo>
                    <a:pt x="17" y="3"/>
                  </a:lnTo>
                  <a:lnTo>
                    <a:pt x="20" y="3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3" y="13"/>
                  </a:lnTo>
                  <a:lnTo>
                    <a:pt x="7" y="9"/>
                  </a:lnTo>
                  <a:lnTo>
                    <a:pt x="4" y="11"/>
                  </a:lnTo>
                  <a:lnTo>
                    <a:pt x="0" y="5"/>
                  </a:lnTo>
                  <a:lnTo>
                    <a:pt x="2" y="0"/>
                  </a:lnTo>
                  <a:lnTo>
                    <a:pt x="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1"/>
            <p:cNvSpPr>
              <a:spLocks/>
            </p:cNvSpPr>
            <p:nvPr userDrawn="1"/>
          </p:nvSpPr>
          <p:spPr bwMode="auto">
            <a:xfrm>
              <a:off x="101600" y="-538162"/>
              <a:ext cx="17463" cy="17463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11" y="2"/>
                </a:cxn>
              </a:cxnLst>
              <a:rect l="0" t="0" r="r" b="b"/>
              <a:pathLst>
                <a:path w="11" h="11">
                  <a:moveTo>
                    <a:pt x="11" y="2"/>
                  </a:moveTo>
                  <a:lnTo>
                    <a:pt x="9" y="9"/>
                  </a:lnTo>
                  <a:lnTo>
                    <a:pt x="5" y="11"/>
                  </a:lnTo>
                  <a:lnTo>
                    <a:pt x="5" y="9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2"/>
            <p:cNvSpPr>
              <a:spLocks/>
            </p:cNvSpPr>
            <p:nvPr userDrawn="1"/>
          </p:nvSpPr>
          <p:spPr bwMode="auto">
            <a:xfrm>
              <a:off x="119062" y="-538162"/>
              <a:ext cx="20638" cy="23813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13" y="6"/>
                </a:cxn>
                <a:cxn ang="0">
                  <a:pos x="9" y="7"/>
                </a:cxn>
                <a:cxn ang="0">
                  <a:pos x="4" y="15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2" y="2"/>
                </a:cxn>
                <a:cxn ang="0">
                  <a:pos x="4" y="0"/>
                </a:cxn>
              </a:cxnLst>
              <a:rect l="0" t="0" r="r" b="b"/>
              <a:pathLst>
                <a:path w="13" h="15">
                  <a:moveTo>
                    <a:pt x="4" y="0"/>
                  </a:moveTo>
                  <a:lnTo>
                    <a:pt x="13" y="6"/>
                  </a:lnTo>
                  <a:lnTo>
                    <a:pt x="9" y="7"/>
                  </a:lnTo>
                  <a:lnTo>
                    <a:pt x="4" y="15"/>
                  </a:lnTo>
                  <a:lnTo>
                    <a:pt x="2" y="9"/>
                  </a:lnTo>
                  <a:lnTo>
                    <a:pt x="0" y="7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3"/>
            <p:cNvSpPr>
              <a:spLocks/>
            </p:cNvSpPr>
            <p:nvPr userDrawn="1"/>
          </p:nvSpPr>
          <p:spPr bwMode="auto">
            <a:xfrm>
              <a:off x="49212" y="-273050"/>
              <a:ext cx="552450" cy="619125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4" y="4"/>
                </a:cxn>
                <a:cxn ang="0">
                  <a:pos x="2" y="22"/>
                </a:cxn>
                <a:cxn ang="0">
                  <a:pos x="13" y="46"/>
                </a:cxn>
                <a:cxn ang="0">
                  <a:pos x="26" y="49"/>
                </a:cxn>
                <a:cxn ang="0">
                  <a:pos x="57" y="49"/>
                </a:cxn>
                <a:cxn ang="0">
                  <a:pos x="58" y="42"/>
                </a:cxn>
                <a:cxn ang="0">
                  <a:pos x="71" y="48"/>
                </a:cxn>
                <a:cxn ang="0">
                  <a:pos x="60" y="68"/>
                </a:cxn>
                <a:cxn ang="0">
                  <a:pos x="29" y="51"/>
                </a:cxn>
                <a:cxn ang="0">
                  <a:pos x="29" y="68"/>
                </a:cxn>
                <a:cxn ang="0">
                  <a:pos x="33" y="79"/>
                </a:cxn>
                <a:cxn ang="0">
                  <a:pos x="29" y="99"/>
                </a:cxn>
                <a:cxn ang="0">
                  <a:pos x="55" y="95"/>
                </a:cxn>
                <a:cxn ang="0">
                  <a:pos x="53" y="104"/>
                </a:cxn>
                <a:cxn ang="0">
                  <a:pos x="69" y="101"/>
                </a:cxn>
                <a:cxn ang="0">
                  <a:pos x="86" y="108"/>
                </a:cxn>
                <a:cxn ang="0">
                  <a:pos x="73" y="139"/>
                </a:cxn>
                <a:cxn ang="0">
                  <a:pos x="102" y="139"/>
                </a:cxn>
                <a:cxn ang="0">
                  <a:pos x="112" y="143"/>
                </a:cxn>
                <a:cxn ang="0">
                  <a:pos x="124" y="163"/>
                </a:cxn>
                <a:cxn ang="0">
                  <a:pos x="124" y="174"/>
                </a:cxn>
                <a:cxn ang="0">
                  <a:pos x="148" y="183"/>
                </a:cxn>
                <a:cxn ang="0">
                  <a:pos x="112" y="181"/>
                </a:cxn>
                <a:cxn ang="0">
                  <a:pos x="108" y="207"/>
                </a:cxn>
                <a:cxn ang="0">
                  <a:pos x="119" y="205"/>
                </a:cxn>
                <a:cxn ang="0">
                  <a:pos x="134" y="209"/>
                </a:cxn>
                <a:cxn ang="0">
                  <a:pos x="150" y="224"/>
                </a:cxn>
                <a:cxn ang="0">
                  <a:pos x="150" y="236"/>
                </a:cxn>
                <a:cxn ang="0">
                  <a:pos x="163" y="236"/>
                </a:cxn>
                <a:cxn ang="0">
                  <a:pos x="178" y="247"/>
                </a:cxn>
                <a:cxn ang="0">
                  <a:pos x="163" y="262"/>
                </a:cxn>
                <a:cxn ang="0">
                  <a:pos x="181" y="282"/>
                </a:cxn>
                <a:cxn ang="0">
                  <a:pos x="200" y="282"/>
                </a:cxn>
                <a:cxn ang="0">
                  <a:pos x="223" y="284"/>
                </a:cxn>
                <a:cxn ang="0">
                  <a:pos x="242" y="269"/>
                </a:cxn>
                <a:cxn ang="0">
                  <a:pos x="218" y="293"/>
                </a:cxn>
                <a:cxn ang="0">
                  <a:pos x="207" y="312"/>
                </a:cxn>
                <a:cxn ang="0">
                  <a:pos x="255" y="343"/>
                </a:cxn>
                <a:cxn ang="0">
                  <a:pos x="267" y="357"/>
                </a:cxn>
                <a:cxn ang="0">
                  <a:pos x="313" y="389"/>
                </a:cxn>
                <a:cxn ang="0">
                  <a:pos x="326" y="385"/>
                </a:cxn>
                <a:cxn ang="0">
                  <a:pos x="344" y="381"/>
                </a:cxn>
                <a:cxn ang="0">
                  <a:pos x="344" y="359"/>
                </a:cxn>
                <a:cxn ang="0">
                  <a:pos x="337" y="352"/>
                </a:cxn>
                <a:cxn ang="0">
                  <a:pos x="332" y="348"/>
                </a:cxn>
                <a:cxn ang="0">
                  <a:pos x="332" y="337"/>
                </a:cxn>
                <a:cxn ang="0">
                  <a:pos x="317" y="301"/>
                </a:cxn>
                <a:cxn ang="0">
                  <a:pos x="322" y="293"/>
                </a:cxn>
                <a:cxn ang="0">
                  <a:pos x="311" y="275"/>
                </a:cxn>
                <a:cxn ang="0">
                  <a:pos x="297" y="264"/>
                </a:cxn>
                <a:cxn ang="0">
                  <a:pos x="286" y="253"/>
                </a:cxn>
                <a:cxn ang="0">
                  <a:pos x="253" y="231"/>
                </a:cxn>
                <a:cxn ang="0">
                  <a:pos x="245" y="211"/>
                </a:cxn>
                <a:cxn ang="0">
                  <a:pos x="249" y="202"/>
                </a:cxn>
                <a:cxn ang="0">
                  <a:pos x="222" y="139"/>
                </a:cxn>
                <a:cxn ang="0">
                  <a:pos x="190" y="99"/>
                </a:cxn>
                <a:cxn ang="0">
                  <a:pos x="154" y="79"/>
                </a:cxn>
                <a:cxn ang="0">
                  <a:pos x="121" y="62"/>
                </a:cxn>
                <a:cxn ang="0">
                  <a:pos x="106" y="55"/>
                </a:cxn>
                <a:cxn ang="0">
                  <a:pos x="77" y="33"/>
                </a:cxn>
              </a:cxnLst>
              <a:rect l="0" t="0" r="r" b="b"/>
              <a:pathLst>
                <a:path w="348" h="390">
                  <a:moveTo>
                    <a:pt x="71" y="33"/>
                  </a:moveTo>
                  <a:lnTo>
                    <a:pt x="69" y="22"/>
                  </a:lnTo>
                  <a:lnTo>
                    <a:pt x="40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4" y="2"/>
                  </a:lnTo>
                  <a:lnTo>
                    <a:pt x="18" y="2"/>
                  </a:lnTo>
                  <a:lnTo>
                    <a:pt x="13" y="4"/>
                  </a:lnTo>
                  <a:lnTo>
                    <a:pt x="5" y="4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7" y="20"/>
                  </a:lnTo>
                  <a:lnTo>
                    <a:pt x="2" y="22"/>
                  </a:lnTo>
                  <a:lnTo>
                    <a:pt x="2" y="26"/>
                  </a:lnTo>
                  <a:lnTo>
                    <a:pt x="7" y="29"/>
                  </a:lnTo>
                  <a:lnTo>
                    <a:pt x="7" y="37"/>
                  </a:lnTo>
                  <a:lnTo>
                    <a:pt x="11" y="40"/>
                  </a:lnTo>
                  <a:lnTo>
                    <a:pt x="13" y="46"/>
                  </a:lnTo>
                  <a:lnTo>
                    <a:pt x="18" y="51"/>
                  </a:lnTo>
                  <a:lnTo>
                    <a:pt x="20" y="49"/>
                  </a:lnTo>
                  <a:lnTo>
                    <a:pt x="18" y="46"/>
                  </a:lnTo>
                  <a:lnTo>
                    <a:pt x="20" y="46"/>
                  </a:lnTo>
                  <a:lnTo>
                    <a:pt x="26" y="49"/>
                  </a:lnTo>
                  <a:lnTo>
                    <a:pt x="33" y="49"/>
                  </a:lnTo>
                  <a:lnTo>
                    <a:pt x="37" y="48"/>
                  </a:lnTo>
                  <a:lnTo>
                    <a:pt x="38" y="51"/>
                  </a:lnTo>
                  <a:lnTo>
                    <a:pt x="51" y="48"/>
                  </a:lnTo>
                  <a:lnTo>
                    <a:pt x="57" y="49"/>
                  </a:lnTo>
                  <a:lnTo>
                    <a:pt x="57" y="48"/>
                  </a:lnTo>
                  <a:lnTo>
                    <a:pt x="55" y="44"/>
                  </a:lnTo>
                  <a:lnTo>
                    <a:pt x="44" y="40"/>
                  </a:lnTo>
                  <a:lnTo>
                    <a:pt x="38" y="33"/>
                  </a:lnTo>
                  <a:lnTo>
                    <a:pt x="58" y="42"/>
                  </a:lnTo>
                  <a:lnTo>
                    <a:pt x="60" y="46"/>
                  </a:lnTo>
                  <a:lnTo>
                    <a:pt x="66" y="44"/>
                  </a:lnTo>
                  <a:lnTo>
                    <a:pt x="71" y="46"/>
                  </a:lnTo>
                  <a:lnTo>
                    <a:pt x="73" y="46"/>
                  </a:lnTo>
                  <a:lnTo>
                    <a:pt x="71" y="48"/>
                  </a:lnTo>
                  <a:lnTo>
                    <a:pt x="64" y="48"/>
                  </a:lnTo>
                  <a:lnTo>
                    <a:pt x="58" y="53"/>
                  </a:lnTo>
                  <a:lnTo>
                    <a:pt x="62" y="62"/>
                  </a:lnTo>
                  <a:lnTo>
                    <a:pt x="64" y="71"/>
                  </a:lnTo>
                  <a:lnTo>
                    <a:pt x="60" y="68"/>
                  </a:lnTo>
                  <a:lnTo>
                    <a:pt x="57" y="55"/>
                  </a:lnTo>
                  <a:lnTo>
                    <a:pt x="46" y="51"/>
                  </a:lnTo>
                  <a:lnTo>
                    <a:pt x="42" y="51"/>
                  </a:lnTo>
                  <a:lnTo>
                    <a:pt x="38" y="55"/>
                  </a:lnTo>
                  <a:lnTo>
                    <a:pt x="29" y="51"/>
                  </a:lnTo>
                  <a:lnTo>
                    <a:pt x="27" y="57"/>
                  </a:lnTo>
                  <a:lnTo>
                    <a:pt x="24" y="59"/>
                  </a:lnTo>
                  <a:lnTo>
                    <a:pt x="20" y="64"/>
                  </a:lnTo>
                  <a:lnTo>
                    <a:pt x="24" y="68"/>
                  </a:lnTo>
                  <a:lnTo>
                    <a:pt x="29" y="68"/>
                  </a:lnTo>
                  <a:lnTo>
                    <a:pt x="31" y="70"/>
                  </a:lnTo>
                  <a:lnTo>
                    <a:pt x="35" y="71"/>
                  </a:lnTo>
                  <a:lnTo>
                    <a:pt x="33" y="73"/>
                  </a:lnTo>
                  <a:lnTo>
                    <a:pt x="29" y="75"/>
                  </a:lnTo>
                  <a:lnTo>
                    <a:pt x="33" y="79"/>
                  </a:lnTo>
                  <a:lnTo>
                    <a:pt x="37" y="79"/>
                  </a:lnTo>
                  <a:lnTo>
                    <a:pt x="37" y="81"/>
                  </a:lnTo>
                  <a:lnTo>
                    <a:pt x="20" y="92"/>
                  </a:lnTo>
                  <a:lnTo>
                    <a:pt x="20" y="93"/>
                  </a:lnTo>
                  <a:lnTo>
                    <a:pt x="29" y="99"/>
                  </a:lnTo>
                  <a:lnTo>
                    <a:pt x="42" y="90"/>
                  </a:lnTo>
                  <a:lnTo>
                    <a:pt x="46" y="92"/>
                  </a:lnTo>
                  <a:lnTo>
                    <a:pt x="42" y="95"/>
                  </a:lnTo>
                  <a:lnTo>
                    <a:pt x="44" y="99"/>
                  </a:lnTo>
                  <a:lnTo>
                    <a:pt x="55" y="95"/>
                  </a:lnTo>
                  <a:lnTo>
                    <a:pt x="60" y="95"/>
                  </a:lnTo>
                  <a:lnTo>
                    <a:pt x="53" y="99"/>
                  </a:lnTo>
                  <a:lnTo>
                    <a:pt x="58" y="101"/>
                  </a:lnTo>
                  <a:lnTo>
                    <a:pt x="55" y="103"/>
                  </a:lnTo>
                  <a:lnTo>
                    <a:pt x="53" y="104"/>
                  </a:lnTo>
                  <a:lnTo>
                    <a:pt x="57" y="112"/>
                  </a:lnTo>
                  <a:lnTo>
                    <a:pt x="58" y="114"/>
                  </a:lnTo>
                  <a:lnTo>
                    <a:pt x="68" y="112"/>
                  </a:lnTo>
                  <a:lnTo>
                    <a:pt x="69" y="106"/>
                  </a:lnTo>
                  <a:lnTo>
                    <a:pt x="69" y="101"/>
                  </a:lnTo>
                  <a:lnTo>
                    <a:pt x="73" y="108"/>
                  </a:lnTo>
                  <a:lnTo>
                    <a:pt x="77" y="110"/>
                  </a:lnTo>
                  <a:lnTo>
                    <a:pt x="82" y="108"/>
                  </a:lnTo>
                  <a:lnTo>
                    <a:pt x="84" y="104"/>
                  </a:lnTo>
                  <a:lnTo>
                    <a:pt x="86" y="108"/>
                  </a:lnTo>
                  <a:lnTo>
                    <a:pt x="84" y="110"/>
                  </a:lnTo>
                  <a:lnTo>
                    <a:pt x="77" y="114"/>
                  </a:lnTo>
                  <a:lnTo>
                    <a:pt x="75" y="119"/>
                  </a:lnTo>
                  <a:lnTo>
                    <a:pt x="68" y="125"/>
                  </a:lnTo>
                  <a:lnTo>
                    <a:pt x="73" y="139"/>
                  </a:lnTo>
                  <a:lnTo>
                    <a:pt x="90" y="141"/>
                  </a:lnTo>
                  <a:lnTo>
                    <a:pt x="93" y="130"/>
                  </a:lnTo>
                  <a:lnTo>
                    <a:pt x="95" y="141"/>
                  </a:lnTo>
                  <a:lnTo>
                    <a:pt x="97" y="141"/>
                  </a:lnTo>
                  <a:lnTo>
                    <a:pt x="102" y="139"/>
                  </a:lnTo>
                  <a:lnTo>
                    <a:pt x="101" y="132"/>
                  </a:lnTo>
                  <a:lnTo>
                    <a:pt x="101" y="132"/>
                  </a:lnTo>
                  <a:lnTo>
                    <a:pt x="106" y="143"/>
                  </a:lnTo>
                  <a:lnTo>
                    <a:pt x="110" y="145"/>
                  </a:lnTo>
                  <a:lnTo>
                    <a:pt x="112" y="143"/>
                  </a:lnTo>
                  <a:lnTo>
                    <a:pt x="113" y="143"/>
                  </a:lnTo>
                  <a:lnTo>
                    <a:pt x="112" y="154"/>
                  </a:lnTo>
                  <a:lnTo>
                    <a:pt x="113" y="169"/>
                  </a:lnTo>
                  <a:lnTo>
                    <a:pt x="121" y="169"/>
                  </a:lnTo>
                  <a:lnTo>
                    <a:pt x="124" y="163"/>
                  </a:lnTo>
                  <a:lnTo>
                    <a:pt x="124" y="159"/>
                  </a:lnTo>
                  <a:lnTo>
                    <a:pt x="126" y="159"/>
                  </a:lnTo>
                  <a:lnTo>
                    <a:pt x="128" y="163"/>
                  </a:lnTo>
                  <a:lnTo>
                    <a:pt x="121" y="170"/>
                  </a:lnTo>
                  <a:lnTo>
                    <a:pt x="124" y="174"/>
                  </a:lnTo>
                  <a:lnTo>
                    <a:pt x="132" y="180"/>
                  </a:lnTo>
                  <a:lnTo>
                    <a:pt x="143" y="178"/>
                  </a:lnTo>
                  <a:lnTo>
                    <a:pt x="152" y="180"/>
                  </a:lnTo>
                  <a:lnTo>
                    <a:pt x="152" y="181"/>
                  </a:lnTo>
                  <a:lnTo>
                    <a:pt x="148" y="183"/>
                  </a:lnTo>
                  <a:lnTo>
                    <a:pt x="145" y="181"/>
                  </a:lnTo>
                  <a:lnTo>
                    <a:pt x="130" y="181"/>
                  </a:lnTo>
                  <a:lnTo>
                    <a:pt x="121" y="178"/>
                  </a:lnTo>
                  <a:lnTo>
                    <a:pt x="119" y="181"/>
                  </a:lnTo>
                  <a:lnTo>
                    <a:pt x="112" y="181"/>
                  </a:lnTo>
                  <a:lnTo>
                    <a:pt x="110" y="192"/>
                  </a:lnTo>
                  <a:lnTo>
                    <a:pt x="108" y="196"/>
                  </a:lnTo>
                  <a:lnTo>
                    <a:pt x="108" y="200"/>
                  </a:lnTo>
                  <a:lnTo>
                    <a:pt x="106" y="202"/>
                  </a:lnTo>
                  <a:lnTo>
                    <a:pt x="108" y="207"/>
                  </a:lnTo>
                  <a:lnTo>
                    <a:pt x="113" y="209"/>
                  </a:lnTo>
                  <a:lnTo>
                    <a:pt x="113" y="202"/>
                  </a:lnTo>
                  <a:lnTo>
                    <a:pt x="119" y="198"/>
                  </a:lnTo>
                  <a:lnTo>
                    <a:pt x="121" y="203"/>
                  </a:lnTo>
                  <a:lnTo>
                    <a:pt x="119" y="205"/>
                  </a:lnTo>
                  <a:lnTo>
                    <a:pt x="126" y="214"/>
                  </a:lnTo>
                  <a:lnTo>
                    <a:pt x="130" y="211"/>
                  </a:lnTo>
                  <a:lnTo>
                    <a:pt x="132" y="205"/>
                  </a:lnTo>
                  <a:lnTo>
                    <a:pt x="134" y="205"/>
                  </a:lnTo>
                  <a:lnTo>
                    <a:pt x="134" y="209"/>
                  </a:lnTo>
                  <a:lnTo>
                    <a:pt x="135" y="211"/>
                  </a:lnTo>
                  <a:lnTo>
                    <a:pt x="148" y="209"/>
                  </a:lnTo>
                  <a:lnTo>
                    <a:pt x="145" y="214"/>
                  </a:lnTo>
                  <a:lnTo>
                    <a:pt x="145" y="220"/>
                  </a:lnTo>
                  <a:lnTo>
                    <a:pt x="150" y="224"/>
                  </a:lnTo>
                  <a:lnTo>
                    <a:pt x="161" y="213"/>
                  </a:lnTo>
                  <a:lnTo>
                    <a:pt x="154" y="225"/>
                  </a:lnTo>
                  <a:lnTo>
                    <a:pt x="146" y="229"/>
                  </a:lnTo>
                  <a:lnTo>
                    <a:pt x="146" y="231"/>
                  </a:lnTo>
                  <a:lnTo>
                    <a:pt x="150" y="236"/>
                  </a:lnTo>
                  <a:lnTo>
                    <a:pt x="157" y="231"/>
                  </a:lnTo>
                  <a:lnTo>
                    <a:pt x="159" y="233"/>
                  </a:lnTo>
                  <a:lnTo>
                    <a:pt x="159" y="235"/>
                  </a:lnTo>
                  <a:lnTo>
                    <a:pt x="168" y="224"/>
                  </a:lnTo>
                  <a:lnTo>
                    <a:pt x="163" y="236"/>
                  </a:lnTo>
                  <a:lnTo>
                    <a:pt x="165" y="238"/>
                  </a:lnTo>
                  <a:lnTo>
                    <a:pt x="168" y="236"/>
                  </a:lnTo>
                  <a:lnTo>
                    <a:pt x="165" y="249"/>
                  </a:lnTo>
                  <a:lnTo>
                    <a:pt x="178" y="244"/>
                  </a:lnTo>
                  <a:lnTo>
                    <a:pt x="178" y="247"/>
                  </a:lnTo>
                  <a:lnTo>
                    <a:pt x="165" y="255"/>
                  </a:lnTo>
                  <a:lnTo>
                    <a:pt x="156" y="253"/>
                  </a:lnTo>
                  <a:lnTo>
                    <a:pt x="152" y="255"/>
                  </a:lnTo>
                  <a:lnTo>
                    <a:pt x="156" y="260"/>
                  </a:lnTo>
                  <a:lnTo>
                    <a:pt x="163" y="262"/>
                  </a:lnTo>
                  <a:lnTo>
                    <a:pt x="170" y="269"/>
                  </a:lnTo>
                  <a:lnTo>
                    <a:pt x="170" y="273"/>
                  </a:lnTo>
                  <a:lnTo>
                    <a:pt x="174" y="275"/>
                  </a:lnTo>
                  <a:lnTo>
                    <a:pt x="178" y="282"/>
                  </a:lnTo>
                  <a:lnTo>
                    <a:pt x="181" y="282"/>
                  </a:lnTo>
                  <a:lnTo>
                    <a:pt x="190" y="277"/>
                  </a:lnTo>
                  <a:lnTo>
                    <a:pt x="194" y="271"/>
                  </a:lnTo>
                  <a:lnTo>
                    <a:pt x="201" y="275"/>
                  </a:lnTo>
                  <a:lnTo>
                    <a:pt x="194" y="279"/>
                  </a:lnTo>
                  <a:lnTo>
                    <a:pt x="200" y="282"/>
                  </a:lnTo>
                  <a:lnTo>
                    <a:pt x="203" y="282"/>
                  </a:lnTo>
                  <a:lnTo>
                    <a:pt x="209" y="279"/>
                  </a:lnTo>
                  <a:lnTo>
                    <a:pt x="212" y="282"/>
                  </a:lnTo>
                  <a:lnTo>
                    <a:pt x="218" y="282"/>
                  </a:lnTo>
                  <a:lnTo>
                    <a:pt x="223" y="284"/>
                  </a:lnTo>
                  <a:lnTo>
                    <a:pt x="229" y="282"/>
                  </a:lnTo>
                  <a:lnTo>
                    <a:pt x="238" y="269"/>
                  </a:lnTo>
                  <a:lnTo>
                    <a:pt x="242" y="257"/>
                  </a:lnTo>
                  <a:lnTo>
                    <a:pt x="244" y="255"/>
                  </a:lnTo>
                  <a:lnTo>
                    <a:pt x="242" y="269"/>
                  </a:lnTo>
                  <a:lnTo>
                    <a:pt x="234" y="282"/>
                  </a:lnTo>
                  <a:lnTo>
                    <a:pt x="229" y="286"/>
                  </a:lnTo>
                  <a:lnTo>
                    <a:pt x="222" y="288"/>
                  </a:lnTo>
                  <a:lnTo>
                    <a:pt x="218" y="290"/>
                  </a:lnTo>
                  <a:lnTo>
                    <a:pt x="218" y="293"/>
                  </a:lnTo>
                  <a:lnTo>
                    <a:pt x="212" y="295"/>
                  </a:lnTo>
                  <a:lnTo>
                    <a:pt x="207" y="301"/>
                  </a:lnTo>
                  <a:lnTo>
                    <a:pt x="201" y="302"/>
                  </a:lnTo>
                  <a:lnTo>
                    <a:pt x="205" y="306"/>
                  </a:lnTo>
                  <a:lnTo>
                    <a:pt x="207" y="312"/>
                  </a:lnTo>
                  <a:lnTo>
                    <a:pt x="227" y="326"/>
                  </a:lnTo>
                  <a:lnTo>
                    <a:pt x="234" y="335"/>
                  </a:lnTo>
                  <a:lnTo>
                    <a:pt x="242" y="341"/>
                  </a:lnTo>
                  <a:lnTo>
                    <a:pt x="251" y="346"/>
                  </a:lnTo>
                  <a:lnTo>
                    <a:pt x="255" y="343"/>
                  </a:lnTo>
                  <a:lnTo>
                    <a:pt x="260" y="345"/>
                  </a:lnTo>
                  <a:lnTo>
                    <a:pt x="255" y="348"/>
                  </a:lnTo>
                  <a:lnTo>
                    <a:pt x="256" y="350"/>
                  </a:lnTo>
                  <a:lnTo>
                    <a:pt x="266" y="354"/>
                  </a:lnTo>
                  <a:lnTo>
                    <a:pt x="267" y="357"/>
                  </a:lnTo>
                  <a:lnTo>
                    <a:pt x="293" y="376"/>
                  </a:lnTo>
                  <a:lnTo>
                    <a:pt x="302" y="379"/>
                  </a:lnTo>
                  <a:lnTo>
                    <a:pt x="306" y="379"/>
                  </a:lnTo>
                  <a:lnTo>
                    <a:pt x="310" y="381"/>
                  </a:lnTo>
                  <a:lnTo>
                    <a:pt x="313" y="389"/>
                  </a:lnTo>
                  <a:lnTo>
                    <a:pt x="319" y="387"/>
                  </a:lnTo>
                  <a:lnTo>
                    <a:pt x="319" y="390"/>
                  </a:lnTo>
                  <a:lnTo>
                    <a:pt x="322" y="389"/>
                  </a:lnTo>
                  <a:lnTo>
                    <a:pt x="322" y="387"/>
                  </a:lnTo>
                  <a:lnTo>
                    <a:pt x="326" y="385"/>
                  </a:lnTo>
                  <a:lnTo>
                    <a:pt x="328" y="381"/>
                  </a:lnTo>
                  <a:lnTo>
                    <a:pt x="332" y="379"/>
                  </a:lnTo>
                  <a:lnTo>
                    <a:pt x="335" y="374"/>
                  </a:lnTo>
                  <a:lnTo>
                    <a:pt x="341" y="381"/>
                  </a:lnTo>
                  <a:lnTo>
                    <a:pt x="344" y="381"/>
                  </a:lnTo>
                  <a:lnTo>
                    <a:pt x="346" y="381"/>
                  </a:lnTo>
                  <a:lnTo>
                    <a:pt x="348" y="376"/>
                  </a:lnTo>
                  <a:lnTo>
                    <a:pt x="348" y="372"/>
                  </a:lnTo>
                  <a:lnTo>
                    <a:pt x="344" y="368"/>
                  </a:lnTo>
                  <a:lnTo>
                    <a:pt x="344" y="359"/>
                  </a:lnTo>
                  <a:lnTo>
                    <a:pt x="343" y="356"/>
                  </a:lnTo>
                  <a:lnTo>
                    <a:pt x="344" y="346"/>
                  </a:lnTo>
                  <a:lnTo>
                    <a:pt x="339" y="346"/>
                  </a:lnTo>
                  <a:lnTo>
                    <a:pt x="341" y="350"/>
                  </a:lnTo>
                  <a:lnTo>
                    <a:pt x="337" y="352"/>
                  </a:lnTo>
                  <a:lnTo>
                    <a:pt x="335" y="359"/>
                  </a:lnTo>
                  <a:lnTo>
                    <a:pt x="330" y="363"/>
                  </a:lnTo>
                  <a:lnTo>
                    <a:pt x="330" y="359"/>
                  </a:lnTo>
                  <a:lnTo>
                    <a:pt x="332" y="356"/>
                  </a:lnTo>
                  <a:lnTo>
                    <a:pt x="332" y="348"/>
                  </a:lnTo>
                  <a:lnTo>
                    <a:pt x="333" y="346"/>
                  </a:lnTo>
                  <a:lnTo>
                    <a:pt x="333" y="343"/>
                  </a:lnTo>
                  <a:lnTo>
                    <a:pt x="326" y="334"/>
                  </a:lnTo>
                  <a:lnTo>
                    <a:pt x="326" y="334"/>
                  </a:lnTo>
                  <a:lnTo>
                    <a:pt x="332" y="337"/>
                  </a:lnTo>
                  <a:lnTo>
                    <a:pt x="333" y="332"/>
                  </a:lnTo>
                  <a:lnTo>
                    <a:pt x="330" y="330"/>
                  </a:lnTo>
                  <a:lnTo>
                    <a:pt x="333" y="326"/>
                  </a:lnTo>
                  <a:lnTo>
                    <a:pt x="317" y="302"/>
                  </a:lnTo>
                  <a:lnTo>
                    <a:pt x="317" y="301"/>
                  </a:lnTo>
                  <a:lnTo>
                    <a:pt x="319" y="301"/>
                  </a:lnTo>
                  <a:lnTo>
                    <a:pt x="322" y="304"/>
                  </a:lnTo>
                  <a:lnTo>
                    <a:pt x="322" y="301"/>
                  </a:lnTo>
                  <a:lnTo>
                    <a:pt x="324" y="297"/>
                  </a:lnTo>
                  <a:lnTo>
                    <a:pt x="322" y="293"/>
                  </a:lnTo>
                  <a:lnTo>
                    <a:pt x="321" y="286"/>
                  </a:lnTo>
                  <a:lnTo>
                    <a:pt x="317" y="284"/>
                  </a:lnTo>
                  <a:lnTo>
                    <a:pt x="313" y="284"/>
                  </a:lnTo>
                  <a:lnTo>
                    <a:pt x="311" y="282"/>
                  </a:lnTo>
                  <a:lnTo>
                    <a:pt x="311" y="275"/>
                  </a:lnTo>
                  <a:lnTo>
                    <a:pt x="313" y="273"/>
                  </a:lnTo>
                  <a:lnTo>
                    <a:pt x="311" y="271"/>
                  </a:lnTo>
                  <a:lnTo>
                    <a:pt x="299" y="266"/>
                  </a:lnTo>
                  <a:lnTo>
                    <a:pt x="295" y="266"/>
                  </a:lnTo>
                  <a:lnTo>
                    <a:pt x="297" y="264"/>
                  </a:lnTo>
                  <a:lnTo>
                    <a:pt x="300" y="264"/>
                  </a:lnTo>
                  <a:lnTo>
                    <a:pt x="297" y="258"/>
                  </a:lnTo>
                  <a:lnTo>
                    <a:pt x="295" y="258"/>
                  </a:lnTo>
                  <a:lnTo>
                    <a:pt x="289" y="255"/>
                  </a:lnTo>
                  <a:lnTo>
                    <a:pt x="286" y="253"/>
                  </a:lnTo>
                  <a:lnTo>
                    <a:pt x="282" y="249"/>
                  </a:lnTo>
                  <a:lnTo>
                    <a:pt x="269" y="244"/>
                  </a:lnTo>
                  <a:lnTo>
                    <a:pt x="262" y="238"/>
                  </a:lnTo>
                  <a:lnTo>
                    <a:pt x="256" y="231"/>
                  </a:lnTo>
                  <a:lnTo>
                    <a:pt x="253" y="231"/>
                  </a:lnTo>
                  <a:lnTo>
                    <a:pt x="251" y="229"/>
                  </a:lnTo>
                  <a:lnTo>
                    <a:pt x="251" y="224"/>
                  </a:lnTo>
                  <a:lnTo>
                    <a:pt x="249" y="224"/>
                  </a:lnTo>
                  <a:lnTo>
                    <a:pt x="247" y="220"/>
                  </a:lnTo>
                  <a:lnTo>
                    <a:pt x="245" y="211"/>
                  </a:lnTo>
                  <a:lnTo>
                    <a:pt x="245" y="209"/>
                  </a:lnTo>
                  <a:lnTo>
                    <a:pt x="245" y="205"/>
                  </a:lnTo>
                  <a:lnTo>
                    <a:pt x="242" y="200"/>
                  </a:lnTo>
                  <a:lnTo>
                    <a:pt x="242" y="200"/>
                  </a:lnTo>
                  <a:lnTo>
                    <a:pt x="249" y="202"/>
                  </a:lnTo>
                  <a:lnTo>
                    <a:pt x="251" y="198"/>
                  </a:lnTo>
                  <a:lnTo>
                    <a:pt x="233" y="169"/>
                  </a:lnTo>
                  <a:lnTo>
                    <a:pt x="229" y="148"/>
                  </a:lnTo>
                  <a:lnTo>
                    <a:pt x="227" y="143"/>
                  </a:lnTo>
                  <a:lnTo>
                    <a:pt x="222" y="139"/>
                  </a:lnTo>
                  <a:lnTo>
                    <a:pt x="223" y="137"/>
                  </a:lnTo>
                  <a:lnTo>
                    <a:pt x="220" y="114"/>
                  </a:lnTo>
                  <a:lnTo>
                    <a:pt x="212" y="106"/>
                  </a:lnTo>
                  <a:lnTo>
                    <a:pt x="200" y="106"/>
                  </a:lnTo>
                  <a:lnTo>
                    <a:pt x="190" y="99"/>
                  </a:lnTo>
                  <a:lnTo>
                    <a:pt x="183" y="99"/>
                  </a:lnTo>
                  <a:lnTo>
                    <a:pt x="176" y="90"/>
                  </a:lnTo>
                  <a:lnTo>
                    <a:pt x="165" y="84"/>
                  </a:lnTo>
                  <a:lnTo>
                    <a:pt x="159" y="82"/>
                  </a:lnTo>
                  <a:lnTo>
                    <a:pt x="154" y="79"/>
                  </a:lnTo>
                  <a:lnTo>
                    <a:pt x="145" y="77"/>
                  </a:lnTo>
                  <a:lnTo>
                    <a:pt x="137" y="73"/>
                  </a:lnTo>
                  <a:lnTo>
                    <a:pt x="134" y="75"/>
                  </a:lnTo>
                  <a:lnTo>
                    <a:pt x="132" y="71"/>
                  </a:lnTo>
                  <a:lnTo>
                    <a:pt x="121" y="62"/>
                  </a:lnTo>
                  <a:lnTo>
                    <a:pt x="117" y="62"/>
                  </a:lnTo>
                  <a:lnTo>
                    <a:pt x="115" y="64"/>
                  </a:lnTo>
                  <a:lnTo>
                    <a:pt x="115" y="60"/>
                  </a:lnTo>
                  <a:lnTo>
                    <a:pt x="106" y="57"/>
                  </a:lnTo>
                  <a:lnTo>
                    <a:pt x="106" y="55"/>
                  </a:lnTo>
                  <a:lnTo>
                    <a:pt x="99" y="53"/>
                  </a:lnTo>
                  <a:lnTo>
                    <a:pt x="97" y="49"/>
                  </a:lnTo>
                  <a:lnTo>
                    <a:pt x="90" y="48"/>
                  </a:lnTo>
                  <a:lnTo>
                    <a:pt x="88" y="44"/>
                  </a:lnTo>
                  <a:lnTo>
                    <a:pt x="77" y="33"/>
                  </a:lnTo>
                  <a:lnTo>
                    <a:pt x="77" y="27"/>
                  </a:lnTo>
                  <a:lnTo>
                    <a:pt x="75" y="27"/>
                  </a:lnTo>
                  <a:lnTo>
                    <a:pt x="71" y="33"/>
                  </a:lnTo>
                  <a:lnTo>
                    <a:pt x="71" y="3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4"/>
            <p:cNvSpPr>
              <a:spLocks/>
            </p:cNvSpPr>
            <p:nvPr userDrawn="1"/>
          </p:nvSpPr>
          <p:spPr bwMode="auto">
            <a:xfrm>
              <a:off x="255587" y="66675"/>
              <a:ext cx="23813" cy="2698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6"/>
                </a:cxn>
                <a:cxn ang="0">
                  <a:pos x="13" y="13"/>
                </a:cxn>
                <a:cxn ang="0">
                  <a:pos x="15" y="15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0" y="10"/>
                </a:cxn>
                <a:cxn ang="0">
                  <a:pos x="2" y="8"/>
                </a:cxn>
                <a:cxn ang="0">
                  <a:pos x="2" y="0"/>
                </a:cxn>
                <a:cxn ang="0">
                  <a:pos x="11" y="0"/>
                </a:cxn>
              </a:cxnLst>
              <a:rect l="0" t="0" r="r" b="b"/>
              <a:pathLst>
                <a:path w="15" h="17">
                  <a:moveTo>
                    <a:pt x="11" y="0"/>
                  </a:moveTo>
                  <a:lnTo>
                    <a:pt x="15" y="6"/>
                  </a:lnTo>
                  <a:lnTo>
                    <a:pt x="13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2" y="8"/>
                  </a:lnTo>
                  <a:lnTo>
                    <a:pt x="2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5"/>
            <p:cNvSpPr>
              <a:spLocks/>
            </p:cNvSpPr>
            <p:nvPr userDrawn="1"/>
          </p:nvSpPr>
          <p:spPr bwMode="auto">
            <a:xfrm>
              <a:off x="179387" y="-46037"/>
              <a:ext cx="44450" cy="587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4"/>
                </a:cxn>
                <a:cxn ang="0">
                  <a:pos x="28" y="5"/>
                </a:cxn>
                <a:cxn ang="0">
                  <a:pos x="28" y="16"/>
                </a:cxn>
                <a:cxn ang="0">
                  <a:pos x="26" y="35"/>
                </a:cxn>
                <a:cxn ang="0">
                  <a:pos x="19" y="37"/>
                </a:cxn>
                <a:cxn ang="0">
                  <a:pos x="17" y="33"/>
                </a:cxn>
                <a:cxn ang="0">
                  <a:pos x="11" y="29"/>
                </a:cxn>
                <a:cxn ang="0">
                  <a:pos x="0" y="13"/>
                </a:cxn>
                <a:cxn ang="0">
                  <a:pos x="2" y="11"/>
                </a:cxn>
                <a:cxn ang="0">
                  <a:pos x="4" y="15"/>
                </a:cxn>
                <a:cxn ang="0">
                  <a:pos x="8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8" y="4"/>
                </a:cxn>
                <a:cxn ang="0">
                  <a:pos x="22" y="0"/>
                </a:cxn>
              </a:cxnLst>
              <a:rect l="0" t="0" r="r" b="b"/>
              <a:pathLst>
                <a:path w="28" h="37">
                  <a:moveTo>
                    <a:pt x="22" y="0"/>
                  </a:moveTo>
                  <a:lnTo>
                    <a:pt x="22" y="4"/>
                  </a:lnTo>
                  <a:lnTo>
                    <a:pt x="28" y="5"/>
                  </a:lnTo>
                  <a:lnTo>
                    <a:pt x="28" y="16"/>
                  </a:lnTo>
                  <a:lnTo>
                    <a:pt x="26" y="35"/>
                  </a:lnTo>
                  <a:lnTo>
                    <a:pt x="19" y="37"/>
                  </a:lnTo>
                  <a:lnTo>
                    <a:pt x="17" y="33"/>
                  </a:lnTo>
                  <a:lnTo>
                    <a:pt x="11" y="29"/>
                  </a:lnTo>
                  <a:lnTo>
                    <a:pt x="0" y="13"/>
                  </a:lnTo>
                  <a:lnTo>
                    <a:pt x="2" y="11"/>
                  </a:lnTo>
                  <a:lnTo>
                    <a:pt x="4" y="15"/>
                  </a:lnTo>
                  <a:lnTo>
                    <a:pt x="8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2" y="4"/>
                  </a:lnTo>
                  <a:lnTo>
                    <a:pt x="4" y="2"/>
                  </a:lnTo>
                  <a:lnTo>
                    <a:pt x="8" y="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6"/>
            <p:cNvSpPr>
              <a:spLocks/>
            </p:cNvSpPr>
            <p:nvPr userDrawn="1"/>
          </p:nvSpPr>
          <p:spPr bwMode="auto">
            <a:xfrm>
              <a:off x="150812" y="-87312"/>
              <a:ext cx="7938" cy="95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5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lnTo>
                    <a:pt x="5" y="2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7"/>
            <p:cNvSpPr>
              <a:spLocks/>
            </p:cNvSpPr>
            <p:nvPr userDrawn="1"/>
          </p:nvSpPr>
          <p:spPr bwMode="auto">
            <a:xfrm>
              <a:off x="228600" y="0"/>
              <a:ext cx="9525" cy="127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2"/>
                </a:cxn>
                <a:cxn ang="0">
                  <a:pos x="6" y="0"/>
                </a:cxn>
              </a:cxnLst>
              <a:rect l="0" t="0" r="r" b="b"/>
              <a:pathLst>
                <a:path w="6" h="8">
                  <a:moveTo>
                    <a:pt x="6" y="0"/>
                  </a:moveTo>
                  <a:lnTo>
                    <a:pt x="6" y="4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8"/>
            <p:cNvSpPr>
              <a:spLocks/>
            </p:cNvSpPr>
            <p:nvPr userDrawn="1"/>
          </p:nvSpPr>
          <p:spPr bwMode="auto">
            <a:xfrm>
              <a:off x="279400" y="101600"/>
              <a:ext cx="7938" cy="158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5" y="6"/>
                </a:cxn>
                <a:cxn ang="0">
                  <a:pos x="1" y="10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0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lnTo>
                    <a:pt x="5" y="6"/>
                  </a:lnTo>
                  <a:lnTo>
                    <a:pt x="1" y="10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9"/>
            <p:cNvSpPr>
              <a:spLocks/>
            </p:cNvSpPr>
            <p:nvPr userDrawn="1"/>
          </p:nvSpPr>
          <p:spPr bwMode="auto">
            <a:xfrm>
              <a:off x="290512" y="101600"/>
              <a:ext cx="17463" cy="2381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1" y="6"/>
                </a:cxn>
                <a:cxn ang="0">
                  <a:pos x="11" y="10"/>
                </a:cxn>
                <a:cxn ang="0">
                  <a:pos x="7" y="15"/>
                </a:cxn>
                <a:cxn ang="0">
                  <a:pos x="4" y="11"/>
                </a:cxn>
                <a:cxn ang="0">
                  <a:pos x="5" y="4"/>
                </a:cxn>
                <a:cxn ang="0">
                  <a:pos x="4" y="4"/>
                </a:cxn>
                <a:cxn ang="0">
                  <a:pos x="2" y="10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5" y="0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11" y="6"/>
                  </a:lnTo>
                  <a:lnTo>
                    <a:pt x="11" y="10"/>
                  </a:lnTo>
                  <a:lnTo>
                    <a:pt x="7" y="15"/>
                  </a:lnTo>
                  <a:lnTo>
                    <a:pt x="4" y="11"/>
                  </a:lnTo>
                  <a:lnTo>
                    <a:pt x="5" y="4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6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30"/>
            <p:cNvSpPr>
              <a:spLocks/>
            </p:cNvSpPr>
            <p:nvPr userDrawn="1"/>
          </p:nvSpPr>
          <p:spPr bwMode="auto">
            <a:xfrm>
              <a:off x="266700" y="-212725"/>
              <a:ext cx="58738" cy="34925"/>
            </a:xfrm>
            <a:custGeom>
              <a:avLst/>
              <a:gdLst/>
              <a:ahLst/>
              <a:cxnLst>
                <a:cxn ang="0">
                  <a:pos x="33" y="2"/>
                </a:cxn>
                <a:cxn ang="0">
                  <a:pos x="37" y="13"/>
                </a:cxn>
                <a:cxn ang="0">
                  <a:pos x="31" y="15"/>
                </a:cxn>
                <a:cxn ang="0">
                  <a:pos x="28" y="22"/>
                </a:cxn>
                <a:cxn ang="0">
                  <a:pos x="22" y="21"/>
                </a:cxn>
                <a:cxn ang="0">
                  <a:pos x="13" y="17"/>
                </a:cxn>
                <a:cxn ang="0">
                  <a:pos x="13" y="21"/>
                </a:cxn>
                <a:cxn ang="0">
                  <a:pos x="11" y="21"/>
                </a:cxn>
                <a:cxn ang="0">
                  <a:pos x="2" y="17"/>
                </a:cxn>
                <a:cxn ang="0">
                  <a:pos x="0" y="15"/>
                </a:cxn>
                <a:cxn ang="0">
                  <a:pos x="4" y="13"/>
                </a:cxn>
                <a:cxn ang="0">
                  <a:pos x="4" y="11"/>
                </a:cxn>
                <a:cxn ang="0">
                  <a:pos x="8" y="8"/>
                </a:cxn>
                <a:cxn ang="0">
                  <a:pos x="13" y="8"/>
                </a:cxn>
                <a:cxn ang="0">
                  <a:pos x="22" y="2"/>
                </a:cxn>
                <a:cxn ang="0">
                  <a:pos x="31" y="0"/>
                </a:cxn>
                <a:cxn ang="0">
                  <a:pos x="33" y="2"/>
                </a:cxn>
              </a:cxnLst>
              <a:rect l="0" t="0" r="r" b="b"/>
              <a:pathLst>
                <a:path w="37" h="22">
                  <a:moveTo>
                    <a:pt x="33" y="2"/>
                  </a:moveTo>
                  <a:lnTo>
                    <a:pt x="37" y="13"/>
                  </a:lnTo>
                  <a:lnTo>
                    <a:pt x="31" y="15"/>
                  </a:lnTo>
                  <a:lnTo>
                    <a:pt x="28" y="22"/>
                  </a:lnTo>
                  <a:lnTo>
                    <a:pt x="22" y="21"/>
                  </a:lnTo>
                  <a:lnTo>
                    <a:pt x="13" y="17"/>
                  </a:lnTo>
                  <a:lnTo>
                    <a:pt x="13" y="21"/>
                  </a:lnTo>
                  <a:lnTo>
                    <a:pt x="11" y="21"/>
                  </a:lnTo>
                  <a:lnTo>
                    <a:pt x="2" y="17"/>
                  </a:lnTo>
                  <a:lnTo>
                    <a:pt x="0" y="15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8" y="8"/>
                  </a:lnTo>
                  <a:lnTo>
                    <a:pt x="13" y="8"/>
                  </a:lnTo>
                  <a:lnTo>
                    <a:pt x="22" y="2"/>
                  </a:lnTo>
                  <a:lnTo>
                    <a:pt x="31" y="0"/>
                  </a:lnTo>
                  <a:lnTo>
                    <a:pt x="3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31"/>
            <p:cNvSpPr>
              <a:spLocks/>
            </p:cNvSpPr>
            <p:nvPr userDrawn="1"/>
          </p:nvSpPr>
          <p:spPr bwMode="auto">
            <a:xfrm>
              <a:off x="238125" y="-230187"/>
              <a:ext cx="41275" cy="174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7" y="2"/>
                </a:cxn>
                <a:cxn ang="0">
                  <a:pos x="9" y="6"/>
                </a:cxn>
                <a:cxn ang="0">
                  <a:pos x="11" y="2"/>
                </a:cxn>
                <a:cxn ang="0">
                  <a:pos x="18" y="4"/>
                </a:cxn>
                <a:cxn ang="0">
                  <a:pos x="22" y="2"/>
                </a:cxn>
                <a:cxn ang="0">
                  <a:pos x="26" y="10"/>
                </a:cxn>
                <a:cxn ang="0">
                  <a:pos x="22" y="10"/>
                </a:cxn>
                <a:cxn ang="0">
                  <a:pos x="13" y="11"/>
                </a:cxn>
                <a:cxn ang="0">
                  <a:pos x="11" y="8"/>
                </a:cxn>
                <a:cxn ang="0">
                  <a:pos x="7" y="10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6" h="11">
                  <a:moveTo>
                    <a:pt x="2" y="0"/>
                  </a:moveTo>
                  <a:lnTo>
                    <a:pt x="7" y="2"/>
                  </a:lnTo>
                  <a:lnTo>
                    <a:pt x="9" y="6"/>
                  </a:lnTo>
                  <a:lnTo>
                    <a:pt x="11" y="2"/>
                  </a:lnTo>
                  <a:lnTo>
                    <a:pt x="18" y="4"/>
                  </a:lnTo>
                  <a:lnTo>
                    <a:pt x="22" y="2"/>
                  </a:lnTo>
                  <a:lnTo>
                    <a:pt x="26" y="10"/>
                  </a:lnTo>
                  <a:lnTo>
                    <a:pt x="22" y="10"/>
                  </a:lnTo>
                  <a:lnTo>
                    <a:pt x="13" y="11"/>
                  </a:lnTo>
                  <a:lnTo>
                    <a:pt x="11" y="8"/>
                  </a:lnTo>
                  <a:lnTo>
                    <a:pt x="7" y="10"/>
                  </a:lnTo>
                  <a:lnTo>
                    <a:pt x="4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32"/>
            <p:cNvSpPr>
              <a:spLocks/>
            </p:cNvSpPr>
            <p:nvPr userDrawn="1"/>
          </p:nvSpPr>
          <p:spPr bwMode="auto">
            <a:xfrm>
              <a:off x="261937" y="-209550"/>
              <a:ext cx="19050" cy="1428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7" y="0"/>
                </a:cxn>
                <a:cxn ang="0">
                  <a:pos x="12" y="2"/>
                </a:cxn>
                <a:cxn ang="0">
                  <a:pos x="5" y="6"/>
                </a:cxn>
                <a:cxn ang="0">
                  <a:pos x="1" y="9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12" h="9">
                  <a:moveTo>
                    <a:pt x="1" y="0"/>
                  </a:moveTo>
                  <a:lnTo>
                    <a:pt x="7" y="0"/>
                  </a:lnTo>
                  <a:lnTo>
                    <a:pt x="12" y="2"/>
                  </a:lnTo>
                  <a:lnTo>
                    <a:pt x="5" y="6"/>
                  </a:lnTo>
                  <a:lnTo>
                    <a:pt x="1" y="9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33"/>
            <p:cNvSpPr>
              <a:spLocks/>
            </p:cNvSpPr>
            <p:nvPr userDrawn="1"/>
          </p:nvSpPr>
          <p:spPr bwMode="auto">
            <a:xfrm>
              <a:off x="200025" y="-206375"/>
              <a:ext cx="38100" cy="1746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7" y="6"/>
                </a:cxn>
                <a:cxn ang="0">
                  <a:pos x="22" y="6"/>
                </a:cxn>
                <a:cxn ang="0">
                  <a:pos x="24" y="11"/>
                </a:cxn>
                <a:cxn ang="0">
                  <a:pos x="18" y="11"/>
                </a:cxn>
                <a:cxn ang="0">
                  <a:pos x="9" y="6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6" y="0"/>
                </a:cxn>
              </a:cxnLst>
              <a:rect l="0" t="0" r="r" b="b"/>
              <a:pathLst>
                <a:path w="24" h="11">
                  <a:moveTo>
                    <a:pt x="6" y="0"/>
                  </a:moveTo>
                  <a:lnTo>
                    <a:pt x="17" y="6"/>
                  </a:lnTo>
                  <a:lnTo>
                    <a:pt x="22" y="6"/>
                  </a:lnTo>
                  <a:lnTo>
                    <a:pt x="24" y="11"/>
                  </a:lnTo>
                  <a:lnTo>
                    <a:pt x="18" y="11"/>
                  </a:lnTo>
                  <a:lnTo>
                    <a:pt x="9" y="6"/>
                  </a:lnTo>
                  <a:lnTo>
                    <a:pt x="0" y="6"/>
                  </a:lnTo>
                  <a:lnTo>
                    <a:pt x="2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34"/>
            <p:cNvSpPr>
              <a:spLocks/>
            </p:cNvSpPr>
            <p:nvPr userDrawn="1"/>
          </p:nvSpPr>
          <p:spPr bwMode="auto">
            <a:xfrm>
              <a:off x="125412" y="-266700"/>
              <a:ext cx="19050" cy="142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2" y="7"/>
                </a:cxn>
                <a:cxn ang="0">
                  <a:pos x="12" y="9"/>
                </a:cxn>
                <a:cxn ang="0">
                  <a:pos x="0" y="0"/>
                </a:cxn>
                <a:cxn ang="0">
                  <a:pos x="10" y="0"/>
                </a:cxn>
              </a:cxnLst>
              <a:rect l="0" t="0" r="r" b="b"/>
              <a:pathLst>
                <a:path w="12" h="9">
                  <a:moveTo>
                    <a:pt x="10" y="0"/>
                  </a:moveTo>
                  <a:lnTo>
                    <a:pt x="12" y="7"/>
                  </a:lnTo>
                  <a:lnTo>
                    <a:pt x="12" y="9"/>
                  </a:lnTo>
                  <a:lnTo>
                    <a:pt x="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35"/>
            <p:cNvSpPr>
              <a:spLocks/>
            </p:cNvSpPr>
            <p:nvPr userDrawn="1"/>
          </p:nvSpPr>
          <p:spPr bwMode="auto">
            <a:xfrm>
              <a:off x="107950" y="-279400"/>
              <a:ext cx="17463" cy="95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0" y="2"/>
                </a:cxn>
                <a:cxn ang="0">
                  <a:pos x="9" y="0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11" y="4"/>
                  </a:lnTo>
                  <a:lnTo>
                    <a:pt x="9" y="6"/>
                  </a:lnTo>
                  <a:lnTo>
                    <a:pt x="0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36"/>
            <p:cNvSpPr>
              <a:spLocks/>
            </p:cNvSpPr>
            <p:nvPr userDrawn="1"/>
          </p:nvSpPr>
          <p:spPr bwMode="auto">
            <a:xfrm>
              <a:off x="161925" y="-296862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6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37"/>
            <p:cNvSpPr>
              <a:spLocks/>
            </p:cNvSpPr>
            <p:nvPr userDrawn="1"/>
          </p:nvSpPr>
          <p:spPr bwMode="auto">
            <a:xfrm>
              <a:off x="406400" y="-80962"/>
              <a:ext cx="23813" cy="603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13"/>
                </a:cxn>
                <a:cxn ang="0">
                  <a:pos x="11" y="20"/>
                </a:cxn>
                <a:cxn ang="0">
                  <a:pos x="8" y="22"/>
                </a:cxn>
                <a:cxn ang="0">
                  <a:pos x="11" y="27"/>
                </a:cxn>
                <a:cxn ang="0">
                  <a:pos x="11" y="37"/>
                </a:cxn>
                <a:cxn ang="0">
                  <a:pos x="9" y="38"/>
                </a:cxn>
                <a:cxn ang="0">
                  <a:pos x="6" y="29"/>
                </a:cxn>
                <a:cxn ang="0">
                  <a:pos x="8" y="27"/>
                </a:cxn>
                <a:cxn ang="0">
                  <a:pos x="0" y="18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11" y="0"/>
                </a:cxn>
              </a:cxnLst>
              <a:rect l="0" t="0" r="r" b="b"/>
              <a:pathLst>
                <a:path w="15" h="38">
                  <a:moveTo>
                    <a:pt x="11" y="0"/>
                  </a:moveTo>
                  <a:lnTo>
                    <a:pt x="15" y="13"/>
                  </a:lnTo>
                  <a:lnTo>
                    <a:pt x="11" y="20"/>
                  </a:lnTo>
                  <a:lnTo>
                    <a:pt x="8" y="22"/>
                  </a:lnTo>
                  <a:lnTo>
                    <a:pt x="11" y="27"/>
                  </a:lnTo>
                  <a:lnTo>
                    <a:pt x="11" y="37"/>
                  </a:lnTo>
                  <a:lnTo>
                    <a:pt x="9" y="38"/>
                  </a:lnTo>
                  <a:lnTo>
                    <a:pt x="6" y="29"/>
                  </a:lnTo>
                  <a:lnTo>
                    <a:pt x="8" y="27"/>
                  </a:lnTo>
                  <a:lnTo>
                    <a:pt x="0" y="18"/>
                  </a:lnTo>
                  <a:lnTo>
                    <a:pt x="2" y="9"/>
                  </a:lnTo>
                  <a:lnTo>
                    <a:pt x="2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38"/>
            <p:cNvSpPr>
              <a:spLocks/>
            </p:cNvSpPr>
            <p:nvPr userDrawn="1"/>
          </p:nvSpPr>
          <p:spPr bwMode="auto">
            <a:xfrm>
              <a:off x="406400" y="-107950"/>
              <a:ext cx="38100" cy="619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9" y="8"/>
                </a:cxn>
                <a:cxn ang="0">
                  <a:pos x="24" y="28"/>
                </a:cxn>
                <a:cxn ang="0">
                  <a:pos x="24" y="33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5" y="39"/>
                </a:cxn>
                <a:cxn ang="0">
                  <a:pos x="15" y="37"/>
                </a:cxn>
                <a:cxn ang="0">
                  <a:pos x="19" y="32"/>
                </a:cxn>
                <a:cxn ang="0">
                  <a:pos x="19" y="28"/>
                </a:cxn>
                <a:cxn ang="0">
                  <a:pos x="15" y="15"/>
                </a:cxn>
                <a:cxn ang="0">
                  <a:pos x="9" y="13"/>
                </a:cxn>
                <a:cxn ang="0">
                  <a:pos x="6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8"/>
                </a:cxn>
                <a:cxn ang="0">
                  <a:pos x="8" y="10"/>
                </a:cxn>
                <a:cxn ang="0">
                  <a:pos x="8" y="4"/>
                </a:cxn>
                <a:cxn ang="0">
                  <a:pos x="11" y="0"/>
                </a:cxn>
                <a:cxn ang="0">
                  <a:pos x="13" y="0"/>
                </a:cxn>
              </a:cxnLst>
              <a:rect l="0" t="0" r="r" b="b"/>
              <a:pathLst>
                <a:path w="24" h="39">
                  <a:moveTo>
                    <a:pt x="13" y="0"/>
                  </a:moveTo>
                  <a:lnTo>
                    <a:pt x="19" y="8"/>
                  </a:lnTo>
                  <a:lnTo>
                    <a:pt x="24" y="28"/>
                  </a:lnTo>
                  <a:lnTo>
                    <a:pt x="24" y="33"/>
                  </a:lnTo>
                  <a:lnTo>
                    <a:pt x="20" y="32"/>
                  </a:lnTo>
                  <a:lnTo>
                    <a:pt x="20" y="35"/>
                  </a:lnTo>
                  <a:lnTo>
                    <a:pt x="15" y="39"/>
                  </a:lnTo>
                  <a:lnTo>
                    <a:pt x="15" y="37"/>
                  </a:lnTo>
                  <a:lnTo>
                    <a:pt x="19" y="32"/>
                  </a:lnTo>
                  <a:lnTo>
                    <a:pt x="19" y="28"/>
                  </a:lnTo>
                  <a:lnTo>
                    <a:pt x="15" y="15"/>
                  </a:lnTo>
                  <a:lnTo>
                    <a:pt x="9" y="13"/>
                  </a:lnTo>
                  <a:lnTo>
                    <a:pt x="6" y="13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8"/>
                  </a:lnTo>
                  <a:lnTo>
                    <a:pt x="8" y="10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9"/>
            <p:cNvSpPr>
              <a:spLocks/>
            </p:cNvSpPr>
            <p:nvPr userDrawn="1"/>
          </p:nvSpPr>
          <p:spPr bwMode="auto">
            <a:xfrm>
              <a:off x="261937" y="-168275"/>
              <a:ext cx="49213" cy="1428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31" y="7"/>
                </a:cxn>
                <a:cxn ang="0">
                  <a:pos x="29" y="5"/>
                </a:cxn>
                <a:cxn ang="0">
                  <a:pos x="22" y="9"/>
                </a:cxn>
                <a:cxn ang="0">
                  <a:pos x="18" y="7"/>
                </a:cxn>
                <a:cxn ang="0">
                  <a:pos x="11" y="7"/>
                </a:cxn>
                <a:cxn ang="0">
                  <a:pos x="0" y="2"/>
                </a:cxn>
                <a:cxn ang="0">
                  <a:pos x="20" y="2"/>
                </a:cxn>
                <a:cxn ang="0">
                  <a:pos x="23" y="0"/>
                </a:cxn>
                <a:cxn ang="0">
                  <a:pos x="27" y="0"/>
                </a:cxn>
              </a:cxnLst>
              <a:rect l="0" t="0" r="r" b="b"/>
              <a:pathLst>
                <a:path w="31" h="9">
                  <a:moveTo>
                    <a:pt x="27" y="0"/>
                  </a:moveTo>
                  <a:lnTo>
                    <a:pt x="31" y="7"/>
                  </a:lnTo>
                  <a:lnTo>
                    <a:pt x="29" y="5"/>
                  </a:lnTo>
                  <a:lnTo>
                    <a:pt x="22" y="9"/>
                  </a:lnTo>
                  <a:lnTo>
                    <a:pt x="18" y="7"/>
                  </a:lnTo>
                  <a:lnTo>
                    <a:pt x="11" y="7"/>
                  </a:lnTo>
                  <a:lnTo>
                    <a:pt x="0" y="2"/>
                  </a:lnTo>
                  <a:lnTo>
                    <a:pt x="20" y="2"/>
                  </a:lnTo>
                  <a:lnTo>
                    <a:pt x="23" y="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40"/>
            <p:cNvSpPr>
              <a:spLocks/>
            </p:cNvSpPr>
            <p:nvPr userDrawn="1"/>
          </p:nvSpPr>
          <p:spPr bwMode="auto">
            <a:xfrm>
              <a:off x="273050" y="-177800"/>
              <a:ext cx="23813" cy="952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2"/>
                </a:cxn>
                <a:cxn ang="0">
                  <a:pos x="11" y="6"/>
                </a:cxn>
                <a:cxn ang="0">
                  <a:pos x="5" y="6"/>
                </a:cxn>
                <a:cxn ang="0">
                  <a:pos x="0" y="0"/>
                </a:cxn>
                <a:cxn ang="0">
                  <a:pos x="7" y="0"/>
                </a:cxn>
              </a:cxnLst>
              <a:rect l="0" t="0" r="r" b="b"/>
              <a:pathLst>
                <a:path w="15" h="6">
                  <a:moveTo>
                    <a:pt x="7" y="0"/>
                  </a:moveTo>
                  <a:lnTo>
                    <a:pt x="15" y="2"/>
                  </a:lnTo>
                  <a:lnTo>
                    <a:pt x="11" y="6"/>
                  </a:lnTo>
                  <a:lnTo>
                    <a:pt x="5" y="6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41"/>
            <p:cNvSpPr>
              <a:spLocks/>
            </p:cNvSpPr>
            <p:nvPr userDrawn="1"/>
          </p:nvSpPr>
          <p:spPr bwMode="auto">
            <a:xfrm>
              <a:off x="258762" y="-177800"/>
              <a:ext cx="14288" cy="952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9" y="4"/>
                </a:cxn>
                <a:cxn ang="0">
                  <a:pos x="5" y="6"/>
                </a:cxn>
                <a:cxn ang="0">
                  <a:pos x="0" y="4"/>
                </a:cxn>
                <a:cxn ang="0">
                  <a:pos x="0" y="0"/>
                </a:cxn>
                <a:cxn ang="0">
                  <a:pos x="2" y="2"/>
                </a:cxn>
              </a:cxnLst>
              <a:rect l="0" t="0" r="r" b="b"/>
              <a:pathLst>
                <a:path w="9" h="6">
                  <a:moveTo>
                    <a:pt x="2" y="2"/>
                  </a:moveTo>
                  <a:lnTo>
                    <a:pt x="9" y="4"/>
                  </a:lnTo>
                  <a:lnTo>
                    <a:pt x="5" y="6"/>
                  </a:lnTo>
                  <a:lnTo>
                    <a:pt x="0" y="4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42"/>
            <p:cNvSpPr>
              <a:spLocks/>
            </p:cNvSpPr>
            <p:nvPr userDrawn="1"/>
          </p:nvSpPr>
          <p:spPr bwMode="auto">
            <a:xfrm>
              <a:off x="241300" y="-234950"/>
              <a:ext cx="17463" cy="47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0" y="2"/>
                </a:cxn>
                <a:cxn ang="0">
                  <a:pos x="7" y="0"/>
                </a:cxn>
              </a:cxnLst>
              <a:rect l="0" t="0" r="r" b="b"/>
              <a:pathLst>
                <a:path w="11" h="3">
                  <a:moveTo>
                    <a:pt x="7" y="0"/>
                  </a:moveTo>
                  <a:lnTo>
                    <a:pt x="11" y="2"/>
                  </a:lnTo>
                  <a:lnTo>
                    <a:pt x="11" y="3"/>
                  </a:lnTo>
                  <a:lnTo>
                    <a:pt x="0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43"/>
            <p:cNvSpPr>
              <a:spLocks/>
            </p:cNvSpPr>
            <p:nvPr userDrawn="1"/>
          </p:nvSpPr>
          <p:spPr bwMode="auto">
            <a:xfrm>
              <a:off x="438150" y="-60325"/>
              <a:ext cx="20638" cy="396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3" y="7"/>
                </a:cxn>
                <a:cxn ang="0">
                  <a:pos x="13" y="20"/>
                </a:cxn>
                <a:cxn ang="0">
                  <a:pos x="8" y="22"/>
                </a:cxn>
                <a:cxn ang="0">
                  <a:pos x="4" y="25"/>
                </a:cxn>
                <a:cxn ang="0">
                  <a:pos x="2" y="24"/>
                </a:cxn>
                <a:cxn ang="0">
                  <a:pos x="4" y="18"/>
                </a:cxn>
                <a:cxn ang="0">
                  <a:pos x="0" y="13"/>
                </a:cxn>
                <a:cxn ang="0">
                  <a:pos x="10" y="5"/>
                </a:cxn>
                <a:cxn ang="0">
                  <a:pos x="8" y="0"/>
                </a:cxn>
                <a:cxn ang="0">
                  <a:pos x="10" y="0"/>
                </a:cxn>
              </a:cxnLst>
              <a:rect l="0" t="0" r="r" b="b"/>
              <a:pathLst>
                <a:path w="13" h="25">
                  <a:moveTo>
                    <a:pt x="10" y="0"/>
                  </a:moveTo>
                  <a:lnTo>
                    <a:pt x="13" y="7"/>
                  </a:lnTo>
                  <a:lnTo>
                    <a:pt x="13" y="20"/>
                  </a:lnTo>
                  <a:lnTo>
                    <a:pt x="8" y="22"/>
                  </a:lnTo>
                  <a:lnTo>
                    <a:pt x="4" y="25"/>
                  </a:lnTo>
                  <a:lnTo>
                    <a:pt x="2" y="24"/>
                  </a:lnTo>
                  <a:lnTo>
                    <a:pt x="4" y="18"/>
                  </a:lnTo>
                  <a:lnTo>
                    <a:pt x="0" y="13"/>
                  </a:lnTo>
                  <a:lnTo>
                    <a:pt x="10" y="5"/>
                  </a:lnTo>
                  <a:lnTo>
                    <a:pt x="8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44"/>
            <p:cNvSpPr>
              <a:spLocks/>
            </p:cNvSpPr>
            <p:nvPr userDrawn="1"/>
          </p:nvSpPr>
          <p:spPr bwMode="auto">
            <a:xfrm>
              <a:off x="455612" y="-73025"/>
              <a:ext cx="23813" cy="381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3"/>
                </a:cxn>
                <a:cxn ang="0">
                  <a:pos x="15" y="17"/>
                </a:cxn>
                <a:cxn ang="0">
                  <a:pos x="15" y="21"/>
                </a:cxn>
                <a:cxn ang="0">
                  <a:pos x="10" y="24"/>
                </a:cxn>
                <a:cxn ang="0">
                  <a:pos x="8" y="24"/>
                </a:cxn>
                <a:cxn ang="0">
                  <a:pos x="6" y="19"/>
                </a:cxn>
                <a:cxn ang="0">
                  <a:pos x="10" y="15"/>
                </a:cxn>
                <a:cxn ang="0">
                  <a:pos x="10" y="15"/>
                </a:cxn>
                <a:cxn ang="0">
                  <a:pos x="4" y="13"/>
                </a:cxn>
                <a:cxn ang="0">
                  <a:pos x="0" y="8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15" h="24">
                  <a:moveTo>
                    <a:pt x="8" y="0"/>
                  </a:moveTo>
                  <a:lnTo>
                    <a:pt x="13" y="6"/>
                  </a:lnTo>
                  <a:lnTo>
                    <a:pt x="11" y="13"/>
                  </a:lnTo>
                  <a:lnTo>
                    <a:pt x="15" y="17"/>
                  </a:lnTo>
                  <a:lnTo>
                    <a:pt x="15" y="21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6" y="19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4" y="13"/>
                  </a:lnTo>
                  <a:lnTo>
                    <a:pt x="0" y="8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45"/>
            <p:cNvSpPr>
              <a:spLocks/>
            </p:cNvSpPr>
            <p:nvPr userDrawn="1"/>
          </p:nvSpPr>
          <p:spPr bwMode="auto">
            <a:xfrm>
              <a:off x="476250" y="-66675"/>
              <a:ext cx="20638" cy="2698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1"/>
                </a:cxn>
                <a:cxn ang="0">
                  <a:pos x="8" y="17"/>
                </a:cxn>
                <a:cxn ang="0">
                  <a:pos x="6" y="11"/>
                </a:cxn>
                <a:cxn ang="0">
                  <a:pos x="9" y="6"/>
                </a:cxn>
                <a:cxn ang="0">
                  <a:pos x="9" y="2"/>
                </a:cxn>
                <a:cxn ang="0">
                  <a:pos x="8" y="2"/>
                </a:cxn>
                <a:cxn ang="0">
                  <a:pos x="8" y="6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4" y="2"/>
                </a:cxn>
                <a:cxn ang="0">
                  <a:pos x="8" y="0"/>
                </a:cxn>
              </a:cxnLst>
              <a:rect l="0" t="0" r="r" b="b"/>
              <a:pathLst>
                <a:path w="13" h="17">
                  <a:moveTo>
                    <a:pt x="8" y="0"/>
                  </a:moveTo>
                  <a:lnTo>
                    <a:pt x="13" y="6"/>
                  </a:lnTo>
                  <a:lnTo>
                    <a:pt x="11" y="11"/>
                  </a:lnTo>
                  <a:lnTo>
                    <a:pt x="8" y="17"/>
                  </a:lnTo>
                  <a:lnTo>
                    <a:pt x="6" y="11"/>
                  </a:lnTo>
                  <a:lnTo>
                    <a:pt x="9" y="6"/>
                  </a:lnTo>
                  <a:lnTo>
                    <a:pt x="9" y="2"/>
                  </a:lnTo>
                  <a:lnTo>
                    <a:pt x="8" y="2"/>
                  </a:lnTo>
                  <a:lnTo>
                    <a:pt x="8" y="6"/>
                  </a:lnTo>
                  <a:lnTo>
                    <a:pt x="4" y="9"/>
                  </a:lnTo>
                  <a:lnTo>
                    <a:pt x="0" y="7"/>
                  </a:lnTo>
                  <a:lnTo>
                    <a:pt x="4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46"/>
            <p:cNvSpPr>
              <a:spLocks/>
            </p:cNvSpPr>
            <p:nvPr userDrawn="1"/>
          </p:nvSpPr>
          <p:spPr bwMode="auto">
            <a:xfrm>
              <a:off x="388937" y="-115887"/>
              <a:ext cx="30163" cy="17463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9" y="5"/>
                </a:cxn>
                <a:cxn ang="0">
                  <a:pos x="13" y="7"/>
                </a:cxn>
                <a:cxn ang="0">
                  <a:pos x="11" y="11"/>
                </a:cxn>
                <a:cxn ang="0">
                  <a:pos x="8" y="11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6" y="5"/>
                </a:cxn>
                <a:cxn ang="0">
                  <a:pos x="8" y="2"/>
                </a:cxn>
                <a:cxn ang="0">
                  <a:pos x="17" y="0"/>
                </a:cxn>
              </a:cxnLst>
              <a:rect l="0" t="0" r="r" b="b"/>
              <a:pathLst>
                <a:path w="19" h="11">
                  <a:moveTo>
                    <a:pt x="17" y="0"/>
                  </a:moveTo>
                  <a:lnTo>
                    <a:pt x="19" y="5"/>
                  </a:lnTo>
                  <a:lnTo>
                    <a:pt x="13" y="7"/>
                  </a:lnTo>
                  <a:lnTo>
                    <a:pt x="11" y="11"/>
                  </a:lnTo>
                  <a:lnTo>
                    <a:pt x="8" y="11"/>
                  </a:lnTo>
                  <a:lnTo>
                    <a:pt x="4" y="9"/>
                  </a:lnTo>
                  <a:lnTo>
                    <a:pt x="0" y="7"/>
                  </a:lnTo>
                  <a:lnTo>
                    <a:pt x="6" y="5"/>
                  </a:lnTo>
                  <a:lnTo>
                    <a:pt x="8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47"/>
            <p:cNvSpPr>
              <a:spLocks/>
            </p:cNvSpPr>
            <p:nvPr userDrawn="1"/>
          </p:nvSpPr>
          <p:spPr bwMode="auto">
            <a:xfrm>
              <a:off x="363537" y="-115887"/>
              <a:ext cx="31750" cy="793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9" y="2"/>
                </a:cxn>
                <a:cxn ang="0">
                  <a:pos x="14" y="0"/>
                </a:cxn>
                <a:cxn ang="0">
                  <a:pos x="20" y="2"/>
                </a:cxn>
                <a:cxn ang="0">
                  <a:pos x="18" y="5"/>
                </a:cxn>
                <a:cxn ang="0">
                  <a:pos x="13" y="4"/>
                </a:cxn>
                <a:cxn ang="0">
                  <a:pos x="9" y="5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3" y="0"/>
                </a:cxn>
              </a:cxnLst>
              <a:rect l="0" t="0" r="r" b="b"/>
              <a:pathLst>
                <a:path w="20" h="5">
                  <a:moveTo>
                    <a:pt x="3" y="0"/>
                  </a:moveTo>
                  <a:lnTo>
                    <a:pt x="9" y="2"/>
                  </a:lnTo>
                  <a:lnTo>
                    <a:pt x="14" y="0"/>
                  </a:lnTo>
                  <a:lnTo>
                    <a:pt x="20" y="2"/>
                  </a:lnTo>
                  <a:lnTo>
                    <a:pt x="18" y="5"/>
                  </a:lnTo>
                  <a:lnTo>
                    <a:pt x="13" y="4"/>
                  </a:lnTo>
                  <a:lnTo>
                    <a:pt x="9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8"/>
            <p:cNvSpPr>
              <a:spLocks/>
            </p:cNvSpPr>
            <p:nvPr userDrawn="1"/>
          </p:nvSpPr>
          <p:spPr bwMode="auto">
            <a:xfrm>
              <a:off x="339725" y="-130175"/>
              <a:ext cx="26988" cy="11113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17" y="7"/>
                </a:cxn>
                <a:cxn ang="0">
                  <a:pos x="13" y="7"/>
                </a:cxn>
                <a:cxn ang="0">
                  <a:pos x="2" y="5"/>
                </a:cxn>
                <a:cxn ang="0">
                  <a:pos x="0" y="2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7" h="7">
                  <a:moveTo>
                    <a:pt x="15" y="2"/>
                  </a:moveTo>
                  <a:lnTo>
                    <a:pt x="17" y="7"/>
                  </a:lnTo>
                  <a:lnTo>
                    <a:pt x="13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9"/>
            <p:cNvSpPr>
              <a:spLocks/>
            </p:cNvSpPr>
            <p:nvPr userDrawn="1"/>
          </p:nvSpPr>
          <p:spPr bwMode="auto">
            <a:xfrm>
              <a:off x="476250" y="30163"/>
              <a:ext cx="58738" cy="71438"/>
            </a:xfrm>
            <a:custGeom>
              <a:avLst/>
              <a:gdLst/>
              <a:ahLst/>
              <a:cxnLst>
                <a:cxn ang="0">
                  <a:pos x="6" y="1"/>
                </a:cxn>
                <a:cxn ang="0">
                  <a:pos x="8" y="7"/>
                </a:cxn>
                <a:cxn ang="0">
                  <a:pos x="19" y="12"/>
                </a:cxn>
                <a:cxn ang="0">
                  <a:pos x="24" y="16"/>
                </a:cxn>
                <a:cxn ang="0">
                  <a:pos x="28" y="31"/>
                </a:cxn>
                <a:cxn ang="0">
                  <a:pos x="37" y="42"/>
                </a:cxn>
                <a:cxn ang="0">
                  <a:pos x="37" y="45"/>
                </a:cxn>
                <a:cxn ang="0">
                  <a:pos x="35" y="45"/>
                </a:cxn>
                <a:cxn ang="0">
                  <a:pos x="20" y="31"/>
                </a:cxn>
                <a:cxn ang="0">
                  <a:pos x="15" y="25"/>
                </a:cxn>
                <a:cxn ang="0">
                  <a:pos x="13" y="18"/>
                </a:cxn>
                <a:cxn ang="0">
                  <a:pos x="9" y="18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2" y="0"/>
                </a:cxn>
                <a:cxn ang="0">
                  <a:pos x="6" y="1"/>
                </a:cxn>
              </a:cxnLst>
              <a:rect l="0" t="0" r="r" b="b"/>
              <a:pathLst>
                <a:path w="37" h="45">
                  <a:moveTo>
                    <a:pt x="6" y="1"/>
                  </a:moveTo>
                  <a:lnTo>
                    <a:pt x="8" y="7"/>
                  </a:lnTo>
                  <a:lnTo>
                    <a:pt x="19" y="12"/>
                  </a:lnTo>
                  <a:lnTo>
                    <a:pt x="24" y="16"/>
                  </a:lnTo>
                  <a:lnTo>
                    <a:pt x="28" y="31"/>
                  </a:lnTo>
                  <a:lnTo>
                    <a:pt x="37" y="42"/>
                  </a:lnTo>
                  <a:lnTo>
                    <a:pt x="37" y="45"/>
                  </a:lnTo>
                  <a:lnTo>
                    <a:pt x="35" y="45"/>
                  </a:lnTo>
                  <a:lnTo>
                    <a:pt x="20" y="31"/>
                  </a:lnTo>
                  <a:lnTo>
                    <a:pt x="15" y="25"/>
                  </a:lnTo>
                  <a:lnTo>
                    <a:pt x="13" y="18"/>
                  </a:lnTo>
                  <a:lnTo>
                    <a:pt x="9" y="18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50"/>
            <p:cNvSpPr>
              <a:spLocks/>
            </p:cNvSpPr>
            <p:nvPr userDrawn="1"/>
          </p:nvSpPr>
          <p:spPr bwMode="auto">
            <a:xfrm>
              <a:off x="531812" y="47625"/>
              <a:ext cx="28575" cy="25400"/>
            </a:xfrm>
            <a:custGeom>
              <a:avLst/>
              <a:gdLst/>
              <a:ahLst/>
              <a:cxnLst>
                <a:cxn ang="0">
                  <a:pos x="9" y="16"/>
                </a:cxn>
                <a:cxn ang="0">
                  <a:pos x="9" y="16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11" y="9"/>
                </a:cxn>
                <a:cxn ang="0">
                  <a:pos x="13" y="7"/>
                </a:cxn>
                <a:cxn ang="0">
                  <a:pos x="17" y="3"/>
                </a:cxn>
                <a:cxn ang="0">
                  <a:pos x="17" y="3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1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4" y="5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6" y="12"/>
                </a:cxn>
                <a:cxn ang="0">
                  <a:pos x="7" y="14"/>
                </a:cxn>
                <a:cxn ang="0">
                  <a:pos x="6" y="14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</a:cxnLst>
              <a:rect l="0" t="0" r="r" b="b"/>
              <a:pathLst>
                <a:path w="18" h="16">
                  <a:moveTo>
                    <a:pt x="9" y="16"/>
                  </a:move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7"/>
                  </a:lnTo>
                  <a:lnTo>
                    <a:pt x="15" y="5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3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4" y="11"/>
                  </a:lnTo>
                  <a:lnTo>
                    <a:pt x="4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51"/>
            <p:cNvSpPr>
              <a:spLocks/>
            </p:cNvSpPr>
            <p:nvPr userDrawn="1"/>
          </p:nvSpPr>
          <p:spPr bwMode="auto">
            <a:xfrm>
              <a:off x="461962" y="76200"/>
              <a:ext cx="14288" cy="11113"/>
            </a:xfrm>
            <a:custGeom>
              <a:avLst/>
              <a:gdLst/>
              <a:ahLst/>
              <a:cxnLst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5"/>
                </a:cxn>
                <a:cxn ang="0">
                  <a:pos x="6" y="5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7" y="5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4" y="7"/>
                </a:cxn>
                <a:cxn ang="0">
                  <a:pos x="4" y="7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52"/>
            <p:cNvSpPr>
              <a:spLocks/>
            </p:cNvSpPr>
            <p:nvPr userDrawn="1"/>
          </p:nvSpPr>
          <p:spPr bwMode="auto">
            <a:xfrm>
              <a:off x="447675" y="61913"/>
              <a:ext cx="17463" cy="28575"/>
            </a:xfrm>
            <a:custGeom>
              <a:avLst/>
              <a:gdLst/>
              <a:ahLst/>
              <a:cxnLst>
                <a:cxn ang="0">
                  <a:pos x="9" y="18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7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4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18"/>
                </a:cxn>
                <a:cxn ang="0">
                  <a:pos x="9" y="18"/>
                </a:cxn>
              </a:cxnLst>
              <a:rect l="0" t="0" r="r" b="b"/>
              <a:pathLst>
                <a:path w="11" h="18">
                  <a:moveTo>
                    <a:pt x="9" y="18"/>
                  </a:moveTo>
                  <a:lnTo>
                    <a:pt x="9" y="18"/>
                  </a:lnTo>
                  <a:lnTo>
                    <a:pt x="9" y="18"/>
                  </a:lnTo>
                  <a:lnTo>
                    <a:pt x="7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4" y="13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3"/>
                  </a:lnTo>
                  <a:lnTo>
                    <a:pt x="4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9" y="1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53"/>
            <p:cNvSpPr>
              <a:spLocks/>
            </p:cNvSpPr>
            <p:nvPr userDrawn="1"/>
          </p:nvSpPr>
          <p:spPr bwMode="auto">
            <a:xfrm>
              <a:off x="503237" y="90488"/>
              <a:ext cx="25400" cy="20638"/>
            </a:xfrm>
            <a:custGeom>
              <a:avLst/>
              <a:gdLst/>
              <a:ahLst/>
              <a:cxnLst>
                <a:cxn ang="0">
                  <a:pos x="16" y="13"/>
                </a:cxn>
                <a:cxn ang="0">
                  <a:pos x="16" y="13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6"/>
                </a:cxn>
                <a:cxn ang="0">
                  <a:pos x="3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3"/>
                </a:cxn>
                <a:cxn ang="0">
                  <a:pos x="14" y="13"/>
                </a:cxn>
                <a:cxn ang="0">
                  <a:pos x="16" y="13"/>
                </a:cxn>
              </a:cxnLst>
              <a:rect l="0" t="0" r="r" b="b"/>
              <a:pathLst>
                <a:path w="16" h="13">
                  <a:moveTo>
                    <a:pt x="16" y="13"/>
                  </a:move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54"/>
            <p:cNvSpPr>
              <a:spLocks/>
            </p:cNvSpPr>
            <p:nvPr userDrawn="1"/>
          </p:nvSpPr>
          <p:spPr bwMode="auto">
            <a:xfrm>
              <a:off x="577850" y="223838"/>
              <a:ext cx="23813" cy="47625"/>
            </a:xfrm>
            <a:custGeom>
              <a:avLst/>
              <a:gdLst/>
              <a:ahLst/>
              <a:cxnLst>
                <a:cxn ang="0">
                  <a:pos x="6" y="28"/>
                </a:cxn>
                <a:cxn ang="0">
                  <a:pos x="8" y="28"/>
                </a:cxn>
                <a:cxn ang="0">
                  <a:pos x="10" y="28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2"/>
                </a:cxn>
                <a:cxn ang="0">
                  <a:pos x="13" y="24"/>
                </a:cxn>
                <a:cxn ang="0">
                  <a:pos x="13" y="24"/>
                </a:cxn>
                <a:cxn ang="0">
                  <a:pos x="15" y="24"/>
                </a:cxn>
                <a:cxn ang="0">
                  <a:pos x="15" y="24"/>
                </a:cxn>
                <a:cxn ang="0">
                  <a:pos x="15" y="22"/>
                </a:cxn>
                <a:cxn ang="0">
                  <a:pos x="15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0" y="15"/>
                </a:cxn>
                <a:cxn ang="0">
                  <a:pos x="10" y="13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10" y="11"/>
                </a:cxn>
                <a:cxn ang="0">
                  <a:pos x="11" y="11"/>
                </a:cxn>
                <a:cxn ang="0">
                  <a:pos x="10" y="11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0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2" y="21"/>
                </a:cxn>
                <a:cxn ang="0">
                  <a:pos x="2" y="21"/>
                </a:cxn>
                <a:cxn ang="0">
                  <a:pos x="0" y="22"/>
                </a:cxn>
                <a:cxn ang="0">
                  <a:pos x="4" y="26"/>
                </a:cxn>
                <a:cxn ang="0">
                  <a:pos x="4" y="30"/>
                </a:cxn>
              </a:cxnLst>
              <a:rect l="0" t="0" r="r" b="b"/>
              <a:pathLst>
                <a:path w="15" h="30">
                  <a:moveTo>
                    <a:pt x="4" y="30"/>
                  </a:moveTo>
                  <a:lnTo>
                    <a:pt x="6" y="28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1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1"/>
                  </a:lnTo>
                  <a:lnTo>
                    <a:pt x="13" y="19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1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55"/>
            <p:cNvSpPr>
              <a:spLocks/>
            </p:cNvSpPr>
            <p:nvPr userDrawn="1"/>
          </p:nvSpPr>
          <p:spPr bwMode="auto">
            <a:xfrm>
              <a:off x="584200" y="209550"/>
              <a:ext cx="28575" cy="34925"/>
            </a:xfrm>
            <a:custGeom>
              <a:avLst/>
              <a:gdLst/>
              <a:ahLst/>
              <a:cxnLst>
                <a:cxn ang="0">
                  <a:pos x="18" y="22"/>
                </a:cxn>
                <a:cxn ang="0">
                  <a:pos x="18" y="20"/>
                </a:cxn>
                <a:cxn ang="0">
                  <a:pos x="18" y="20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3" y="15"/>
                </a:cxn>
                <a:cxn ang="0">
                  <a:pos x="13" y="15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13"/>
                </a:cxn>
                <a:cxn ang="0">
                  <a:pos x="11" y="15"/>
                </a:cxn>
                <a:cxn ang="0">
                  <a:pos x="13" y="19"/>
                </a:cxn>
                <a:cxn ang="0">
                  <a:pos x="13" y="19"/>
                </a:cxn>
                <a:cxn ang="0">
                  <a:pos x="13" y="20"/>
                </a:cxn>
                <a:cxn ang="0">
                  <a:pos x="13" y="20"/>
                </a:cxn>
                <a:cxn ang="0">
                  <a:pos x="17" y="22"/>
                </a:cxn>
                <a:cxn ang="0">
                  <a:pos x="17" y="22"/>
                </a:cxn>
                <a:cxn ang="0">
                  <a:pos x="17" y="22"/>
                </a:cxn>
              </a:cxnLst>
              <a:rect l="0" t="0" r="r" b="b"/>
              <a:pathLst>
                <a:path w="18" h="22">
                  <a:moveTo>
                    <a:pt x="17" y="22"/>
                  </a:move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3" y="17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56"/>
            <p:cNvSpPr>
              <a:spLocks/>
            </p:cNvSpPr>
            <p:nvPr userDrawn="1"/>
          </p:nvSpPr>
          <p:spPr bwMode="auto">
            <a:xfrm>
              <a:off x="611187" y="244475"/>
              <a:ext cx="11113" cy="9525"/>
            </a:xfrm>
            <a:custGeom>
              <a:avLst/>
              <a:gdLst/>
              <a:ahLst/>
              <a:cxnLst>
                <a:cxn ang="0">
                  <a:pos x="7" y="6"/>
                </a:cxn>
                <a:cxn ang="0">
                  <a:pos x="5" y="6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7" h="6">
                  <a:moveTo>
                    <a:pt x="7" y="6"/>
                  </a:moveTo>
                  <a:lnTo>
                    <a:pt x="5" y="6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57"/>
            <p:cNvSpPr>
              <a:spLocks/>
            </p:cNvSpPr>
            <p:nvPr userDrawn="1"/>
          </p:nvSpPr>
          <p:spPr bwMode="auto">
            <a:xfrm>
              <a:off x="611187" y="254000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1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1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58"/>
            <p:cNvSpPr>
              <a:spLocks/>
            </p:cNvSpPr>
            <p:nvPr userDrawn="1"/>
          </p:nvSpPr>
          <p:spPr bwMode="auto">
            <a:xfrm>
              <a:off x="8399463" y="-339725"/>
              <a:ext cx="323850" cy="139700"/>
            </a:xfrm>
            <a:custGeom>
              <a:avLst/>
              <a:gdLst/>
              <a:ahLst/>
              <a:cxnLst>
                <a:cxn ang="0">
                  <a:pos x="26" y="25"/>
                </a:cxn>
                <a:cxn ang="0">
                  <a:pos x="22" y="35"/>
                </a:cxn>
                <a:cxn ang="0">
                  <a:pos x="21" y="42"/>
                </a:cxn>
                <a:cxn ang="0">
                  <a:pos x="32" y="42"/>
                </a:cxn>
                <a:cxn ang="0">
                  <a:pos x="46" y="53"/>
                </a:cxn>
                <a:cxn ang="0">
                  <a:pos x="48" y="53"/>
                </a:cxn>
                <a:cxn ang="0">
                  <a:pos x="52" y="55"/>
                </a:cxn>
                <a:cxn ang="0">
                  <a:pos x="48" y="66"/>
                </a:cxn>
                <a:cxn ang="0">
                  <a:pos x="55" y="64"/>
                </a:cxn>
                <a:cxn ang="0">
                  <a:pos x="57" y="68"/>
                </a:cxn>
                <a:cxn ang="0">
                  <a:pos x="63" y="60"/>
                </a:cxn>
                <a:cxn ang="0">
                  <a:pos x="63" y="55"/>
                </a:cxn>
                <a:cxn ang="0">
                  <a:pos x="83" y="53"/>
                </a:cxn>
                <a:cxn ang="0">
                  <a:pos x="88" y="49"/>
                </a:cxn>
                <a:cxn ang="0">
                  <a:pos x="101" y="51"/>
                </a:cxn>
                <a:cxn ang="0">
                  <a:pos x="109" y="49"/>
                </a:cxn>
                <a:cxn ang="0">
                  <a:pos x="140" y="36"/>
                </a:cxn>
                <a:cxn ang="0">
                  <a:pos x="158" y="27"/>
                </a:cxn>
                <a:cxn ang="0">
                  <a:pos x="175" y="11"/>
                </a:cxn>
                <a:cxn ang="0">
                  <a:pos x="195" y="20"/>
                </a:cxn>
                <a:cxn ang="0">
                  <a:pos x="187" y="25"/>
                </a:cxn>
                <a:cxn ang="0">
                  <a:pos x="178" y="33"/>
                </a:cxn>
                <a:cxn ang="0">
                  <a:pos x="173" y="40"/>
                </a:cxn>
                <a:cxn ang="0">
                  <a:pos x="175" y="47"/>
                </a:cxn>
                <a:cxn ang="0">
                  <a:pos x="178" y="51"/>
                </a:cxn>
                <a:cxn ang="0">
                  <a:pos x="169" y="55"/>
                </a:cxn>
                <a:cxn ang="0">
                  <a:pos x="182" y="57"/>
                </a:cxn>
                <a:cxn ang="0">
                  <a:pos x="182" y="53"/>
                </a:cxn>
                <a:cxn ang="0">
                  <a:pos x="182" y="66"/>
                </a:cxn>
                <a:cxn ang="0">
                  <a:pos x="189" y="68"/>
                </a:cxn>
                <a:cxn ang="0">
                  <a:pos x="171" y="84"/>
                </a:cxn>
                <a:cxn ang="0">
                  <a:pos x="156" y="86"/>
                </a:cxn>
                <a:cxn ang="0">
                  <a:pos x="151" y="80"/>
                </a:cxn>
                <a:cxn ang="0">
                  <a:pos x="142" y="84"/>
                </a:cxn>
                <a:cxn ang="0">
                  <a:pos x="147" y="68"/>
                </a:cxn>
                <a:cxn ang="0">
                  <a:pos x="143" y="68"/>
                </a:cxn>
                <a:cxn ang="0">
                  <a:pos x="140" y="69"/>
                </a:cxn>
                <a:cxn ang="0">
                  <a:pos x="129" y="62"/>
                </a:cxn>
                <a:cxn ang="0">
                  <a:pos x="134" y="53"/>
                </a:cxn>
                <a:cxn ang="0">
                  <a:pos x="118" y="68"/>
                </a:cxn>
                <a:cxn ang="0">
                  <a:pos x="121" y="77"/>
                </a:cxn>
                <a:cxn ang="0">
                  <a:pos x="127" y="75"/>
                </a:cxn>
                <a:cxn ang="0">
                  <a:pos x="120" y="84"/>
                </a:cxn>
                <a:cxn ang="0">
                  <a:pos x="96" y="86"/>
                </a:cxn>
                <a:cxn ang="0">
                  <a:pos x="79" y="88"/>
                </a:cxn>
                <a:cxn ang="0">
                  <a:pos x="66" y="82"/>
                </a:cxn>
                <a:cxn ang="0">
                  <a:pos x="74" y="77"/>
                </a:cxn>
                <a:cxn ang="0">
                  <a:pos x="68" y="73"/>
                </a:cxn>
                <a:cxn ang="0">
                  <a:pos x="52" y="77"/>
                </a:cxn>
                <a:cxn ang="0">
                  <a:pos x="35" y="82"/>
                </a:cxn>
                <a:cxn ang="0">
                  <a:pos x="33" y="68"/>
                </a:cxn>
                <a:cxn ang="0">
                  <a:pos x="35" y="64"/>
                </a:cxn>
                <a:cxn ang="0">
                  <a:pos x="28" y="64"/>
                </a:cxn>
                <a:cxn ang="0">
                  <a:pos x="0" y="66"/>
                </a:cxn>
                <a:cxn ang="0">
                  <a:pos x="4" y="33"/>
                </a:cxn>
                <a:cxn ang="0">
                  <a:pos x="13" y="7"/>
                </a:cxn>
              </a:cxnLst>
              <a:rect l="0" t="0" r="r" b="b"/>
              <a:pathLst>
                <a:path w="204" h="88">
                  <a:moveTo>
                    <a:pt x="17" y="9"/>
                  </a:moveTo>
                  <a:lnTo>
                    <a:pt x="21" y="20"/>
                  </a:lnTo>
                  <a:lnTo>
                    <a:pt x="26" y="25"/>
                  </a:lnTo>
                  <a:lnTo>
                    <a:pt x="24" y="31"/>
                  </a:lnTo>
                  <a:lnTo>
                    <a:pt x="24" y="35"/>
                  </a:lnTo>
                  <a:lnTo>
                    <a:pt x="22" y="35"/>
                  </a:lnTo>
                  <a:lnTo>
                    <a:pt x="22" y="38"/>
                  </a:lnTo>
                  <a:lnTo>
                    <a:pt x="21" y="36"/>
                  </a:lnTo>
                  <a:lnTo>
                    <a:pt x="21" y="42"/>
                  </a:lnTo>
                  <a:lnTo>
                    <a:pt x="24" y="44"/>
                  </a:lnTo>
                  <a:lnTo>
                    <a:pt x="30" y="42"/>
                  </a:lnTo>
                  <a:lnTo>
                    <a:pt x="32" y="42"/>
                  </a:lnTo>
                  <a:lnTo>
                    <a:pt x="33" y="46"/>
                  </a:lnTo>
                  <a:lnTo>
                    <a:pt x="44" y="49"/>
                  </a:lnTo>
                  <a:lnTo>
                    <a:pt x="46" y="53"/>
                  </a:lnTo>
                  <a:lnTo>
                    <a:pt x="44" y="53"/>
                  </a:lnTo>
                  <a:lnTo>
                    <a:pt x="44" y="55"/>
                  </a:lnTo>
                  <a:lnTo>
                    <a:pt x="48" y="53"/>
                  </a:lnTo>
                  <a:lnTo>
                    <a:pt x="48" y="51"/>
                  </a:lnTo>
                  <a:lnTo>
                    <a:pt x="50" y="51"/>
                  </a:lnTo>
                  <a:lnTo>
                    <a:pt x="52" y="55"/>
                  </a:lnTo>
                  <a:lnTo>
                    <a:pt x="50" y="57"/>
                  </a:lnTo>
                  <a:lnTo>
                    <a:pt x="52" y="64"/>
                  </a:lnTo>
                  <a:lnTo>
                    <a:pt x="48" y="66"/>
                  </a:lnTo>
                  <a:lnTo>
                    <a:pt x="50" y="69"/>
                  </a:lnTo>
                  <a:lnTo>
                    <a:pt x="52" y="66"/>
                  </a:lnTo>
                  <a:lnTo>
                    <a:pt x="55" y="64"/>
                  </a:lnTo>
                  <a:lnTo>
                    <a:pt x="55" y="62"/>
                  </a:lnTo>
                  <a:lnTo>
                    <a:pt x="57" y="64"/>
                  </a:lnTo>
                  <a:lnTo>
                    <a:pt x="57" y="68"/>
                  </a:lnTo>
                  <a:lnTo>
                    <a:pt x="68" y="68"/>
                  </a:lnTo>
                  <a:lnTo>
                    <a:pt x="68" y="64"/>
                  </a:lnTo>
                  <a:lnTo>
                    <a:pt x="63" y="60"/>
                  </a:lnTo>
                  <a:lnTo>
                    <a:pt x="66" y="57"/>
                  </a:lnTo>
                  <a:lnTo>
                    <a:pt x="63" y="57"/>
                  </a:lnTo>
                  <a:lnTo>
                    <a:pt x="63" y="55"/>
                  </a:lnTo>
                  <a:lnTo>
                    <a:pt x="66" y="49"/>
                  </a:lnTo>
                  <a:lnTo>
                    <a:pt x="81" y="49"/>
                  </a:lnTo>
                  <a:lnTo>
                    <a:pt x="83" y="53"/>
                  </a:lnTo>
                  <a:lnTo>
                    <a:pt x="83" y="51"/>
                  </a:lnTo>
                  <a:lnTo>
                    <a:pt x="88" y="55"/>
                  </a:lnTo>
                  <a:lnTo>
                    <a:pt x="88" y="49"/>
                  </a:lnTo>
                  <a:lnTo>
                    <a:pt x="85" y="49"/>
                  </a:lnTo>
                  <a:lnTo>
                    <a:pt x="98" y="46"/>
                  </a:lnTo>
                  <a:lnTo>
                    <a:pt x="101" y="51"/>
                  </a:lnTo>
                  <a:lnTo>
                    <a:pt x="107" y="51"/>
                  </a:lnTo>
                  <a:lnTo>
                    <a:pt x="109" y="53"/>
                  </a:lnTo>
                  <a:lnTo>
                    <a:pt x="109" y="49"/>
                  </a:lnTo>
                  <a:lnTo>
                    <a:pt x="120" y="46"/>
                  </a:lnTo>
                  <a:lnTo>
                    <a:pt x="136" y="36"/>
                  </a:lnTo>
                  <a:lnTo>
                    <a:pt x="140" y="36"/>
                  </a:lnTo>
                  <a:lnTo>
                    <a:pt x="140" y="35"/>
                  </a:lnTo>
                  <a:lnTo>
                    <a:pt x="143" y="31"/>
                  </a:lnTo>
                  <a:lnTo>
                    <a:pt x="158" y="27"/>
                  </a:lnTo>
                  <a:lnTo>
                    <a:pt x="147" y="27"/>
                  </a:lnTo>
                  <a:lnTo>
                    <a:pt x="164" y="16"/>
                  </a:lnTo>
                  <a:lnTo>
                    <a:pt x="175" y="11"/>
                  </a:lnTo>
                  <a:lnTo>
                    <a:pt x="187" y="3"/>
                  </a:lnTo>
                  <a:lnTo>
                    <a:pt x="204" y="0"/>
                  </a:lnTo>
                  <a:lnTo>
                    <a:pt x="195" y="20"/>
                  </a:lnTo>
                  <a:lnTo>
                    <a:pt x="189" y="22"/>
                  </a:lnTo>
                  <a:lnTo>
                    <a:pt x="184" y="22"/>
                  </a:lnTo>
                  <a:lnTo>
                    <a:pt x="187" y="25"/>
                  </a:lnTo>
                  <a:lnTo>
                    <a:pt x="178" y="25"/>
                  </a:lnTo>
                  <a:lnTo>
                    <a:pt x="184" y="29"/>
                  </a:lnTo>
                  <a:lnTo>
                    <a:pt x="178" y="33"/>
                  </a:lnTo>
                  <a:lnTo>
                    <a:pt x="184" y="35"/>
                  </a:lnTo>
                  <a:lnTo>
                    <a:pt x="182" y="36"/>
                  </a:lnTo>
                  <a:lnTo>
                    <a:pt x="173" y="40"/>
                  </a:lnTo>
                  <a:lnTo>
                    <a:pt x="178" y="40"/>
                  </a:lnTo>
                  <a:lnTo>
                    <a:pt x="182" y="44"/>
                  </a:lnTo>
                  <a:lnTo>
                    <a:pt x="175" y="47"/>
                  </a:lnTo>
                  <a:lnTo>
                    <a:pt x="167" y="47"/>
                  </a:lnTo>
                  <a:lnTo>
                    <a:pt x="175" y="49"/>
                  </a:lnTo>
                  <a:lnTo>
                    <a:pt x="178" y="51"/>
                  </a:lnTo>
                  <a:lnTo>
                    <a:pt x="169" y="51"/>
                  </a:lnTo>
                  <a:lnTo>
                    <a:pt x="173" y="53"/>
                  </a:lnTo>
                  <a:lnTo>
                    <a:pt x="169" y="55"/>
                  </a:lnTo>
                  <a:lnTo>
                    <a:pt x="175" y="55"/>
                  </a:lnTo>
                  <a:lnTo>
                    <a:pt x="176" y="60"/>
                  </a:lnTo>
                  <a:lnTo>
                    <a:pt x="182" y="57"/>
                  </a:lnTo>
                  <a:lnTo>
                    <a:pt x="180" y="55"/>
                  </a:lnTo>
                  <a:lnTo>
                    <a:pt x="178" y="57"/>
                  </a:lnTo>
                  <a:lnTo>
                    <a:pt x="182" y="53"/>
                  </a:lnTo>
                  <a:lnTo>
                    <a:pt x="186" y="58"/>
                  </a:lnTo>
                  <a:lnTo>
                    <a:pt x="186" y="64"/>
                  </a:lnTo>
                  <a:lnTo>
                    <a:pt x="182" y="66"/>
                  </a:lnTo>
                  <a:lnTo>
                    <a:pt x="180" y="69"/>
                  </a:lnTo>
                  <a:lnTo>
                    <a:pt x="186" y="69"/>
                  </a:lnTo>
                  <a:lnTo>
                    <a:pt x="189" y="68"/>
                  </a:lnTo>
                  <a:lnTo>
                    <a:pt x="189" y="71"/>
                  </a:lnTo>
                  <a:lnTo>
                    <a:pt x="186" y="77"/>
                  </a:lnTo>
                  <a:lnTo>
                    <a:pt x="171" y="84"/>
                  </a:lnTo>
                  <a:lnTo>
                    <a:pt x="171" y="86"/>
                  </a:lnTo>
                  <a:lnTo>
                    <a:pt x="162" y="88"/>
                  </a:lnTo>
                  <a:lnTo>
                    <a:pt x="156" y="86"/>
                  </a:lnTo>
                  <a:lnTo>
                    <a:pt x="158" y="84"/>
                  </a:lnTo>
                  <a:lnTo>
                    <a:pt x="151" y="82"/>
                  </a:lnTo>
                  <a:lnTo>
                    <a:pt x="151" y="80"/>
                  </a:lnTo>
                  <a:lnTo>
                    <a:pt x="154" y="80"/>
                  </a:lnTo>
                  <a:lnTo>
                    <a:pt x="153" y="79"/>
                  </a:lnTo>
                  <a:lnTo>
                    <a:pt x="142" y="84"/>
                  </a:lnTo>
                  <a:lnTo>
                    <a:pt x="149" y="77"/>
                  </a:lnTo>
                  <a:lnTo>
                    <a:pt x="151" y="69"/>
                  </a:lnTo>
                  <a:lnTo>
                    <a:pt x="147" y="68"/>
                  </a:lnTo>
                  <a:lnTo>
                    <a:pt x="147" y="73"/>
                  </a:lnTo>
                  <a:lnTo>
                    <a:pt x="143" y="73"/>
                  </a:lnTo>
                  <a:lnTo>
                    <a:pt x="143" y="68"/>
                  </a:lnTo>
                  <a:lnTo>
                    <a:pt x="142" y="66"/>
                  </a:lnTo>
                  <a:lnTo>
                    <a:pt x="138" y="68"/>
                  </a:lnTo>
                  <a:lnTo>
                    <a:pt x="140" y="69"/>
                  </a:lnTo>
                  <a:lnTo>
                    <a:pt x="127" y="71"/>
                  </a:lnTo>
                  <a:lnTo>
                    <a:pt x="131" y="64"/>
                  </a:lnTo>
                  <a:lnTo>
                    <a:pt x="129" y="62"/>
                  </a:lnTo>
                  <a:lnTo>
                    <a:pt x="131" y="62"/>
                  </a:lnTo>
                  <a:lnTo>
                    <a:pt x="131" y="60"/>
                  </a:lnTo>
                  <a:lnTo>
                    <a:pt x="134" y="53"/>
                  </a:lnTo>
                  <a:lnTo>
                    <a:pt x="129" y="58"/>
                  </a:lnTo>
                  <a:lnTo>
                    <a:pt x="125" y="68"/>
                  </a:lnTo>
                  <a:lnTo>
                    <a:pt x="118" y="68"/>
                  </a:lnTo>
                  <a:lnTo>
                    <a:pt x="123" y="71"/>
                  </a:lnTo>
                  <a:lnTo>
                    <a:pt x="116" y="79"/>
                  </a:lnTo>
                  <a:lnTo>
                    <a:pt x="121" y="77"/>
                  </a:lnTo>
                  <a:lnTo>
                    <a:pt x="123" y="73"/>
                  </a:lnTo>
                  <a:lnTo>
                    <a:pt x="125" y="73"/>
                  </a:lnTo>
                  <a:lnTo>
                    <a:pt x="127" y="75"/>
                  </a:lnTo>
                  <a:lnTo>
                    <a:pt x="121" y="80"/>
                  </a:lnTo>
                  <a:lnTo>
                    <a:pt x="123" y="82"/>
                  </a:lnTo>
                  <a:lnTo>
                    <a:pt x="120" y="84"/>
                  </a:lnTo>
                  <a:lnTo>
                    <a:pt x="105" y="86"/>
                  </a:lnTo>
                  <a:lnTo>
                    <a:pt x="98" y="82"/>
                  </a:lnTo>
                  <a:lnTo>
                    <a:pt x="96" y="86"/>
                  </a:lnTo>
                  <a:lnTo>
                    <a:pt x="92" y="86"/>
                  </a:lnTo>
                  <a:lnTo>
                    <a:pt x="90" y="88"/>
                  </a:lnTo>
                  <a:lnTo>
                    <a:pt x="79" y="88"/>
                  </a:lnTo>
                  <a:lnTo>
                    <a:pt x="77" y="84"/>
                  </a:lnTo>
                  <a:lnTo>
                    <a:pt x="74" y="82"/>
                  </a:lnTo>
                  <a:lnTo>
                    <a:pt x="66" y="82"/>
                  </a:lnTo>
                  <a:lnTo>
                    <a:pt x="68" y="80"/>
                  </a:lnTo>
                  <a:lnTo>
                    <a:pt x="65" y="77"/>
                  </a:lnTo>
                  <a:lnTo>
                    <a:pt x="74" y="77"/>
                  </a:lnTo>
                  <a:lnTo>
                    <a:pt x="68" y="75"/>
                  </a:lnTo>
                  <a:lnTo>
                    <a:pt x="70" y="73"/>
                  </a:lnTo>
                  <a:lnTo>
                    <a:pt x="68" y="73"/>
                  </a:lnTo>
                  <a:lnTo>
                    <a:pt x="57" y="77"/>
                  </a:lnTo>
                  <a:lnTo>
                    <a:pt x="57" y="77"/>
                  </a:lnTo>
                  <a:lnTo>
                    <a:pt x="52" y="77"/>
                  </a:lnTo>
                  <a:lnTo>
                    <a:pt x="50" y="80"/>
                  </a:lnTo>
                  <a:lnTo>
                    <a:pt x="37" y="86"/>
                  </a:lnTo>
                  <a:lnTo>
                    <a:pt x="35" y="82"/>
                  </a:lnTo>
                  <a:lnTo>
                    <a:pt x="37" y="80"/>
                  </a:lnTo>
                  <a:lnTo>
                    <a:pt x="32" y="69"/>
                  </a:lnTo>
                  <a:lnTo>
                    <a:pt x="33" y="68"/>
                  </a:lnTo>
                  <a:lnTo>
                    <a:pt x="35" y="68"/>
                  </a:lnTo>
                  <a:lnTo>
                    <a:pt x="33" y="66"/>
                  </a:lnTo>
                  <a:lnTo>
                    <a:pt x="35" y="64"/>
                  </a:lnTo>
                  <a:lnTo>
                    <a:pt x="32" y="62"/>
                  </a:lnTo>
                  <a:lnTo>
                    <a:pt x="30" y="57"/>
                  </a:lnTo>
                  <a:lnTo>
                    <a:pt x="28" y="64"/>
                  </a:lnTo>
                  <a:lnTo>
                    <a:pt x="19" y="64"/>
                  </a:lnTo>
                  <a:lnTo>
                    <a:pt x="6" y="69"/>
                  </a:lnTo>
                  <a:lnTo>
                    <a:pt x="0" y="66"/>
                  </a:lnTo>
                  <a:lnTo>
                    <a:pt x="0" y="58"/>
                  </a:lnTo>
                  <a:lnTo>
                    <a:pt x="4" y="46"/>
                  </a:lnTo>
                  <a:lnTo>
                    <a:pt x="4" y="33"/>
                  </a:lnTo>
                  <a:lnTo>
                    <a:pt x="6" y="24"/>
                  </a:lnTo>
                  <a:lnTo>
                    <a:pt x="13" y="14"/>
                  </a:lnTo>
                  <a:lnTo>
                    <a:pt x="13" y="7"/>
                  </a:lnTo>
                  <a:lnTo>
                    <a:pt x="17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59"/>
            <p:cNvSpPr>
              <a:spLocks/>
            </p:cNvSpPr>
            <p:nvPr userDrawn="1"/>
          </p:nvSpPr>
          <p:spPr bwMode="auto">
            <a:xfrm>
              <a:off x="8647113" y="-581025"/>
              <a:ext cx="47625" cy="10636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0" y="0"/>
                </a:cxn>
                <a:cxn ang="0">
                  <a:pos x="30" y="1"/>
                </a:cxn>
                <a:cxn ang="0">
                  <a:pos x="28" y="5"/>
                </a:cxn>
                <a:cxn ang="0">
                  <a:pos x="26" y="12"/>
                </a:cxn>
                <a:cxn ang="0">
                  <a:pos x="20" y="14"/>
                </a:cxn>
                <a:cxn ang="0">
                  <a:pos x="24" y="3"/>
                </a:cxn>
                <a:cxn ang="0">
                  <a:pos x="19" y="7"/>
                </a:cxn>
                <a:cxn ang="0">
                  <a:pos x="11" y="22"/>
                </a:cxn>
                <a:cxn ang="0">
                  <a:pos x="9" y="31"/>
                </a:cxn>
                <a:cxn ang="0">
                  <a:pos x="6" y="40"/>
                </a:cxn>
                <a:cxn ang="0">
                  <a:pos x="8" y="40"/>
                </a:cxn>
                <a:cxn ang="0">
                  <a:pos x="9" y="36"/>
                </a:cxn>
                <a:cxn ang="0">
                  <a:pos x="13" y="22"/>
                </a:cxn>
                <a:cxn ang="0">
                  <a:pos x="17" y="16"/>
                </a:cxn>
                <a:cxn ang="0">
                  <a:pos x="13" y="27"/>
                </a:cxn>
                <a:cxn ang="0">
                  <a:pos x="13" y="40"/>
                </a:cxn>
                <a:cxn ang="0">
                  <a:pos x="8" y="42"/>
                </a:cxn>
                <a:cxn ang="0">
                  <a:pos x="8" y="47"/>
                </a:cxn>
                <a:cxn ang="0">
                  <a:pos x="4" y="49"/>
                </a:cxn>
                <a:cxn ang="0">
                  <a:pos x="4" y="53"/>
                </a:cxn>
                <a:cxn ang="0">
                  <a:pos x="6" y="62"/>
                </a:cxn>
                <a:cxn ang="0">
                  <a:pos x="9" y="60"/>
                </a:cxn>
                <a:cxn ang="0">
                  <a:pos x="9" y="58"/>
                </a:cxn>
                <a:cxn ang="0">
                  <a:pos x="11" y="60"/>
                </a:cxn>
                <a:cxn ang="0">
                  <a:pos x="19" y="60"/>
                </a:cxn>
                <a:cxn ang="0">
                  <a:pos x="19" y="55"/>
                </a:cxn>
                <a:cxn ang="0">
                  <a:pos x="19" y="58"/>
                </a:cxn>
                <a:cxn ang="0">
                  <a:pos x="15" y="62"/>
                </a:cxn>
                <a:cxn ang="0">
                  <a:pos x="13" y="62"/>
                </a:cxn>
                <a:cxn ang="0">
                  <a:pos x="9" y="67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38"/>
                </a:cxn>
                <a:cxn ang="0">
                  <a:pos x="19" y="5"/>
                </a:cxn>
                <a:cxn ang="0">
                  <a:pos x="28" y="0"/>
                </a:cxn>
              </a:cxnLst>
              <a:rect l="0" t="0" r="r" b="b"/>
              <a:pathLst>
                <a:path w="30" h="67">
                  <a:moveTo>
                    <a:pt x="28" y="0"/>
                  </a:moveTo>
                  <a:lnTo>
                    <a:pt x="30" y="0"/>
                  </a:lnTo>
                  <a:lnTo>
                    <a:pt x="30" y="1"/>
                  </a:lnTo>
                  <a:lnTo>
                    <a:pt x="28" y="5"/>
                  </a:lnTo>
                  <a:lnTo>
                    <a:pt x="26" y="12"/>
                  </a:lnTo>
                  <a:lnTo>
                    <a:pt x="20" y="14"/>
                  </a:lnTo>
                  <a:lnTo>
                    <a:pt x="24" y="3"/>
                  </a:lnTo>
                  <a:lnTo>
                    <a:pt x="19" y="7"/>
                  </a:lnTo>
                  <a:lnTo>
                    <a:pt x="11" y="22"/>
                  </a:lnTo>
                  <a:lnTo>
                    <a:pt x="9" y="31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6"/>
                  </a:lnTo>
                  <a:lnTo>
                    <a:pt x="13" y="22"/>
                  </a:lnTo>
                  <a:lnTo>
                    <a:pt x="17" y="16"/>
                  </a:lnTo>
                  <a:lnTo>
                    <a:pt x="13" y="27"/>
                  </a:lnTo>
                  <a:lnTo>
                    <a:pt x="13" y="40"/>
                  </a:lnTo>
                  <a:lnTo>
                    <a:pt x="8" y="42"/>
                  </a:lnTo>
                  <a:lnTo>
                    <a:pt x="8" y="47"/>
                  </a:lnTo>
                  <a:lnTo>
                    <a:pt x="4" y="49"/>
                  </a:lnTo>
                  <a:lnTo>
                    <a:pt x="4" y="53"/>
                  </a:lnTo>
                  <a:lnTo>
                    <a:pt x="6" y="62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11" y="60"/>
                  </a:lnTo>
                  <a:lnTo>
                    <a:pt x="19" y="60"/>
                  </a:lnTo>
                  <a:lnTo>
                    <a:pt x="19" y="55"/>
                  </a:lnTo>
                  <a:lnTo>
                    <a:pt x="19" y="58"/>
                  </a:lnTo>
                  <a:lnTo>
                    <a:pt x="15" y="62"/>
                  </a:lnTo>
                  <a:lnTo>
                    <a:pt x="13" y="62"/>
                  </a:lnTo>
                  <a:lnTo>
                    <a:pt x="9" y="67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38"/>
                  </a:lnTo>
                  <a:lnTo>
                    <a:pt x="19" y="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0"/>
            <p:cNvSpPr>
              <a:spLocks/>
            </p:cNvSpPr>
            <p:nvPr userDrawn="1"/>
          </p:nvSpPr>
          <p:spPr bwMode="auto">
            <a:xfrm>
              <a:off x="615950" y="136525"/>
              <a:ext cx="20638" cy="17463"/>
            </a:xfrm>
            <a:custGeom>
              <a:avLst/>
              <a:gdLst/>
              <a:ahLst/>
              <a:cxnLst>
                <a:cxn ang="0">
                  <a:pos x="6" y="11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8" y="8"/>
                </a:cxn>
                <a:cxn ang="0">
                  <a:pos x="8" y="10"/>
                </a:cxn>
                <a:cxn ang="0">
                  <a:pos x="6" y="11"/>
                </a:cxn>
                <a:cxn ang="0">
                  <a:pos x="6" y="11"/>
                </a:cxn>
              </a:cxnLst>
              <a:rect l="0" t="0" r="r" b="b"/>
              <a:pathLst>
                <a:path w="13" h="11">
                  <a:moveTo>
                    <a:pt x="6" y="11"/>
                  </a:move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8"/>
                  </a:lnTo>
                  <a:lnTo>
                    <a:pt x="9" y="8"/>
                  </a:lnTo>
                  <a:lnTo>
                    <a:pt x="8" y="8"/>
                  </a:lnTo>
                  <a:lnTo>
                    <a:pt x="8" y="10"/>
                  </a:lnTo>
                  <a:lnTo>
                    <a:pt x="6" y="11"/>
                  </a:lnTo>
                  <a:lnTo>
                    <a:pt x="6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1"/>
            <p:cNvSpPr>
              <a:spLocks/>
            </p:cNvSpPr>
            <p:nvPr userDrawn="1"/>
          </p:nvSpPr>
          <p:spPr bwMode="auto">
            <a:xfrm>
              <a:off x="619125" y="114300"/>
              <a:ext cx="14288" cy="20638"/>
            </a:xfrm>
            <a:custGeom>
              <a:avLst/>
              <a:gdLst/>
              <a:ahLst/>
              <a:cxnLst>
                <a:cxn ang="0">
                  <a:pos x="6" y="13"/>
                </a:cxn>
                <a:cxn ang="0">
                  <a:pos x="6" y="13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7" y="7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3"/>
                </a:cxn>
              </a:cxnLst>
              <a:rect l="0" t="0" r="r" b="b"/>
              <a:pathLst>
                <a:path w="9" h="13">
                  <a:moveTo>
                    <a:pt x="6" y="13"/>
                  </a:move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2"/>
            <p:cNvSpPr>
              <a:spLocks/>
            </p:cNvSpPr>
            <p:nvPr userDrawn="1"/>
          </p:nvSpPr>
          <p:spPr bwMode="auto">
            <a:xfrm>
              <a:off x="636587" y="187325"/>
              <a:ext cx="38100" cy="14288"/>
            </a:xfrm>
            <a:custGeom>
              <a:avLst/>
              <a:gdLst/>
              <a:ahLst/>
              <a:cxnLst>
                <a:cxn ang="0">
                  <a:pos x="6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7" y="5"/>
                </a:cxn>
                <a:cxn ang="0">
                  <a:pos x="17" y="5"/>
                </a:cxn>
                <a:cxn ang="0">
                  <a:pos x="20" y="5"/>
                </a:cxn>
                <a:cxn ang="0">
                  <a:pos x="22" y="3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3"/>
                </a:cxn>
                <a:cxn ang="0">
                  <a:pos x="20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</a:cxnLst>
              <a:rect l="0" t="0" r="r" b="b"/>
              <a:pathLst>
                <a:path w="24" h="9">
                  <a:moveTo>
                    <a:pt x="6" y="9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20" y="5"/>
                  </a:lnTo>
                  <a:lnTo>
                    <a:pt x="22" y="3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2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3"/>
            <p:cNvSpPr>
              <a:spLocks/>
            </p:cNvSpPr>
            <p:nvPr userDrawn="1"/>
          </p:nvSpPr>
          <p:spPr bwMode="auto">
            <a:xfrm>
              <a:off x="552450" y="166688"/>
              <a:ext cx="23813" cy="17463"/>
            </a:xfrm>
            <a:custGeom>
              <a:avLst/>
              <a:gdLst/>
              <a:ahLst/>
              <a:cxnLst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</a:cxnLst>
              <a:rect l="0" t="0" r="r" b="b"/>
              <a:pathLst>
                <a:path w="15" h="11">
                  <a:moveTo>
                    <a:pt x="15" y="11"/>
                  </a:moveTo>
                  <a:lnTo>
                    <a:pt x="15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4"/>
            <p:cNvSpPr>
              <a:spLocks/>
            </p:cNvSpPr>
            <p:nvPr userDrawn="1"/>
          </p:nvSpPr>
          <p:spPr bwMode="auto">
            <a:xfrm>
              <a:off x="639762" y="180975"/>
              <a:ext cx="7938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5"/>
            <p:cNvSpPr>
              <a:spLocks/>
            </p:cNvSpPr>
            <p:nvPr userDrawn="1"/>
          </p:nvSpPr>
          <p:spPr bwMode="auto">
            <a:xfrm>
              <a:off x="639762" y="201613"/>
              <a:ext cx="6350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0" y="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6"/>
            <p:cNvSpPr>
              <a:spLocks/>
            </p:cNvSpPr>
            <p:nvPr userDrawn="1"/>
          </p:nvSpPr>
          <p:spPr bwMode="auto">
            <a:xfrm>
              <a:off x="7594600" y="-63500"/>
              <a:ext cx="11113" cy="11113"/>
            </a:xfrm>
            <a:custGeom>
              <a:avLst/>
              <a:gdLst/>
              <a:ahLst/>
              <a:cxnLst>
                <a:cxn ang="0">
                  <a:pos x="3" y="7"/>
                </a:cxn>
                <a:cxn ang="0">
                  <a:pos x="3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</a:cxnLst>
              <a:rect l="0" t="0" r="r" b="b"/>
              <a:pathLst>
                <a:path w="7" h="7">
                  <a:moveTo>
                    <a:pt x="3" y="7"/>
                  </a:moveTo>
                  <a:lnTo>
                    <a:pt x="3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67"/>
            <p:cNvSpPr>
              <a:spLocks/>
            </p:cNvSpPr>
            <p:nvPr userDrawn="1"/>
          </p:nvSpPr>
          <p:spPr bwMode="auto">
            <a:xfrm>
              <a:off x="7602538" y="-11112"/>
              <a:ext cx="9525" cy="2540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0" y="15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6" h="16">
                  <a:moveTo>
                    <a:pt x="0" y="16"/>
                  </a:moveTo>
                  <a:lnTo>
                    <a:pt x="0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68"/>
            <p:cNvSpPr>
              <a:spLocks/>
            </p:cNvSpPr>
            <p:nvPr userDrawn="1"/>
          </p:nvSpPr>
          <p:spPr bwMode="auto">
            <a:xfrm>
              <a:off x="7542213" y="31750"/>
              <a:ext cx="31750" cy="47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3" y="28"/>
                </a:cxn>
                <a:cxn ang="0">
                  <a:pos x="5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6"/>
                </a:cxn>
                <a:cxn ang="0">
                  <a:pos x="9" y="26"/>
                </a:cxn>
                <a:cxn ang="0">
                  <a:pos x="11" y="24"/>
                </a:cxn>
                <a:cxn ang="0">
                  <a:pos x="11" y="24"/>
                </a:cxn>
                <a:cxn ang="0">
                  <a:pos x="13" y="22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4" y="19"/>
                </a:cxn>
                <a:cxn ang="0">
                  <a:pos x="14" y="19"/>
                </a:cxn>
                <a:cxn ang="0">
                  <a:pos x="16" y="17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18" y="11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4"/>
                </a:cxn>
                <a:cxn ang="0">
                  <a:pos x="20" y="2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14" y="2"/>
                </a:cxn>
                <a:cxn ang="0">
                  <a:pos x="13" y="4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9"/>
                </a:cxn>
                <a:cxn ang="0">
                  <a:pos x="3" y="21"/>
                </a:cxn>
                <a:cxn ang="0">
                  <a:pos x="3" y="22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20" h="30">
                  <a:moveTo>
                    <a:pt x="0" y="30"/>
                  </a:moveTo>
                  <a:lnTo>
                    <a:pt x="2" y="30"/>
                  </a:lnTo>
                  <a:lnTo>
                    <a:pt x="2" y="30"/>
                  </a:lnTo>
                  <a:lnTo>
                    <a:pt x="3" y="28"/>
                  </a:lnTo>
                  <a:lnTo>
                    <a:pt x="5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9" y="26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3" y="22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4" y="2"/>
                  </a:lnTo>
                  <a:lnTo>
                    <a:pt x="13" y="4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9"/>
                  </a:lnTo>
                  <a:lnTo>
                    <a:pt x="3" y="21"/>
                  </a:lnTo>
                  <a:lnTo>
                    <a:pt x="3" y="22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9"/>
            <p:cNvSpPr>
              <a:spLocks/>
            </p:cNvSpPr>
            <p:nvPr userDrawn="1"/>
          </p:nvSpPr>
          <p:spPr bwMode="auto">
            <a:xfrm>
              <a:off x="8604250" y="204788"/>
              <a:ext cx="7938" cy="7938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5" y="3"/>
                </a:cxn>
                <a:cxn ang="0">
                  <a:pos x="2" y="5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3" y="0"/>
                </a:cxn>
                <a:cxn ang="0">
                  <a:pos x="5" y="1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lnTo>
                    <a:pt x="5" y="3"/>
                  </a:lnTo>
                  <a:lnTo>
                    <a:pt x="2" y="5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0"/>
            <p:cNvSpPr>
              <a:spLocks/>
            </p:cNvSpPr>
            <p:nvPr userDrawn="1"/>
          </p:nvSpPr>
          <p:spPr bwMode="auto">
            <a:xfrm>
              <a:off x="8612188" y="146050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1"/>
            <p:cNvSpPr>
              <a:spLocks/>
            </p:cNvSpPr>
            <p:nvPr userDrawn="1"/>
          </p:nvSpPr>
          <p:spPr bwMode="auto">
            <a:xfrm>
              <a:off x="8682038" y="82550"/>
              <a:ext cx="9525" cy="47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6" y="3"/>
                </a:cxn>
                <a:cxn ang="0">
                  <a:pos x="2" y="3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6" h="3">
                  <a:moveTo>
                    <a:pt x="2" y="0"/>
                  </a:moveTo>
                  <a:lnTo>
                    <a:pt x="6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72"/>
            <p:cNvSpPr>
              <a:spLocks/>
            </p:cNvSpPr>
            <p:nvPr userDrawn="1"/>
          </p:nvSpPr>
          <p:spPr bwMode="auto">
            <a:xfrm>
              <a:off x="8350250" y="276225"/>
              <a:ext cx="6350" cy="3333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4"/>
                </a:cxn>
              </a:cxnLst>
              <a:rect l="0" t="0" r="r" b="b"/>
              <a:pathLst>
                <a:path w="4" h="21">
                  <a:moveTo>
                    <a:pt x="4" y="4"/>
                  </a:moveTo>
                  <a:lnTo>
                    <a:pt x="0" y="21"/>
                  </a:lnTo>
                  <a:lnTo>
                    <a:pt x="0" y="15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73"/>
            <p:cNvSpPr>
              <a:spLocks/>
            </p:cNvSpPr>
            <p:nvPr userDrawn="1"/>
          </p:nvSpPr>
          <p:spPr bwMode="auto">
            <a:xfrm>
              <a:off x="8345488" y="306388"/>
              <a:ext cx="4763" cy="7938"/>
            </a:xfrm>
            <a:custGeom>
              <a:avLst/>
              <a:gdLst/>
              <a:ahLst/>
              <a:cxnLst>
                <a:cxn ang="0">
                  <a:pos x="3" y="3"/>
                </a:cxn>
                <a:cxn ang="0">
                  <a:pos x="1" y="5"/>
                </a:cxn>
                <a:cxn ang="0">
                  <a:pos x="0" y="5"/>
                </a:cxn>
                <a:cxn ang="0">
                  <a:pos x="1" y="0"/>
                </a:cxn>
                <a:cxn ang="0">
                  <a:pos x="3" y="3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74"/>
            <p:cNvSpPr>
              <a:spLocks/>
            </p:cNvSpPr>
            <p:nvPr userDrawn="1"/>
          </p:nvSpPr>
          <p:spPr bwMode="auto">
            <a:xfrm>
              <a:off x="8688388" y="-266700"/>
              <a:ext cx="6350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1"/>
                </a:cxn>
                <a:cxn ang="0">
                  <a:pos x="0" y="1"/>
                </a:cxn>
                <a:cxn ang="0">
                  <a:pos x="2" y="0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75"/>
            <p:cNvSpPr>
              <a:spLocks/>
            </p:cNvSpPr>
            <p:nvPr userDrawn="1"/>
          </p:nvSpPr>
          <p:spPr bwMode="auto">
            <a:xfrm>
              <a:off x="8699500" y="-195262"/>
              <a:ext cx="12700" cy="9525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0" y="6"/>
                </a:cxn>
                <a:cxn ang="0">
                  <a:pos x="4" y="0"/>
                </a:cxn>
                <a:cxn ang="0">
                  <a:pos x="8" y="0"/>
                </a:cxn>
                <a:cxn ang="0">
                  <a:pos x="6" y="2"/>
                </a:cxn>
              </a:cxnLst>
              <a:rect l="0" t="0" r="r" b="b"/>
              <a:pathLst>
                <a:path w="8" h="6">
                  <a:moveTo>
                    <a:pt x="6" y="2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8" y="0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76"/>
            <p:cNvSpPr>
              <a:spLocks/>
            </p:cNvSpPr>
            <p:nvPr userDrawn="1"/>
          </p:nvSpPr>
          <p:spPr bwMode="auto">
            <a:xfrm>
              <a:off x="8502650" y="401638"/>
              <a:ext cx="7938" cy="206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3" y="13"/>
                </a:cxn>
                <a:cxn ang="0">
                  <a:pos x="0" y="9"/>
                </a:cxn>
                <a:cxn ang="0">
                  <a:pos x="1" y="4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4"/>
                </a:cxn>
              </a:cxnLst>
              <a:rect l="0" t="0" r="r" b="b"/>
              <a:pathLst>
                <a:path w="5" h="13">
                  <a:moveTo>
                    <a:pt x="5" y="4"/>
                  </a:moveTo>
                  <a:lnTo>
                    <a:pt x="3" y="13"/>
                  </a:lnTo>
                  <a:lnTo>
                    <a:pt x="0" y="9"/>
                  </a:lnTo>
                  <a:lnTo>
                    <a:pt x="1" y="4"/>
                  </a:lnTo>
                  <a:lnTo>
                    <a:pt x="0" y="0"/>
                  </a:lnTo>
                  <a:lnTo>
                    <a:pt x="5" y="0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77"/>
            <p:cNvSpPr>
              <a:spLocks/>
            </p:cNvSpPr>
            <p:nvPr userDrawn="1"/>
          </p:nvSpPr>
          <p:spPr bwMode="auto">
            <a:xfrm>
              <a:off x="8251825" y="254000"/>
              <a:ext cx="17463" cy="42863"/>
            </a:xfrm>
            <a:custGeom>
              <a:avLst/>
              <a:gdLst/>
              <a:ahLst/>
              <a:cxnLst>
                <a:cxn ang="0">
                  <a:pos x="2" y="25"/>
                </a:cxn>
                <a:cxn ang="0">
                  <a:pos x="4" y="25"/>
                </a:cxn>
                <a:cxn ang="0">
                  <a:pos x="4" y="24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9" y="16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9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5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3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2" y="25"/>
                </a:cxn>
              </a:cxnLst>
              <a:rect l="0" t="0" r="r" b="b"/>
              <a:pathLst>
                <a:path w="11" h="27">
                  <a:moveTo>
                    <a:pt x="2" y="27"/>
                  </a:moveTo>
                  <a:lnTo>
                    <a:pt x="2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5" y="18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2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78"/>
            <p:cNvSpPr>
              <a:spLocks/>
            </p:cNvSpPr>
            <p:nvPr userDrawn="1"/>
          </p:nvSpPr>
          <p:spPr bwMode="auto">
            <a:xfrm>
              <a:off x="4899025" y="454025"/>
              <a:ext cx="238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6"/>
                </a:cxn>
                <a:cxn ang="0">
                  <a:pos x="13" y="6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0" y="7"/>
                </a:cxn>
                <a:cxn ang="0">
                  <a:pos x="11" y="7"/>
                </a:cxn>
                <a:cxn ang="0">
                  <a:pos x="10" y="9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</a:cxnLst>
              <a:rect l="0" t="0" r="r" b="b"/>
              <a:pathLst>
                <a:path w="15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79"/>
            <p:cNvSpPr>
              <a:spLocks/>
            </p:cNvSpPr>
            <p:nvPr userDrawn="1"/>
          </p:nvSpPr>
          <p:spPr bwMode="auto">
            <a:xfrm>
              <a:off x="4775200" y="495300"/>
              <a:ext cx="4763" cy="31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80"/>
            <p:cNvSpPr>
              <a:spLocks/>
            </p:cNvSpPr>
            <p:nvPr userDrawn="1"/>
          </p:nvSpPr>
          <p:spPr bwMode="auto">
            <a:xfrm>
              <a:off x="4768850" y="495300"/>
              <a:ext cx="6350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81"/>
            <p:cNvSpPr>
              <a:spLocks/>
            </p:cNvSpPr>
            <p:nvPr userDrawn="1"/>
          </p:nvSpPr>
          <p:spPr bwMode="auto">
            <a:xfrm>
              <a:off x="4783138" y="495300"/>
              <a:ext cx="6350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82"/>
            <p:cNvSpPr>
              <a:spLocks/>
            </p:cNvSpPr>
            <p:nvPr userDrawn="1"/>
          </p:nvSpPr>
          <p:spPr bwMode="auto">
            <a:xfrm>
              <a:off x="4757738" y="488950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Rectangle 83"/>
            <p:cNvSpPr>
              <a:spLocks noChangeArrowheads="1"/>
            </p:cNvSpPr>
            <p:nvPr userDrawn="1"/>
          </p:nvSpPr>
          <p:spPr bwMode="auto">
            <a:xfrm>
              <a:off x="47625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84"/>
            <p:cNvSpPr>
              <a:spLocks/>
            </p:cNvSpPr>
            <p:nvPr userDrawn="1"/>
          </p:nvSpPr>
          <p:spPr bwMode="auto">
            <a:xfrm>
              <a:off x="4737100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Rectangle 85"/>
            <p:cNvSpPr>
              <a:spLocks noChangeArrowheads="1"/>
            </p:cNvSpPr>
            <p:nvPr userDrawn="1"/>
          </p:nvSpPr>
          <p:spPr bwMode="auto">
            <a:xfrm>
              <a:off x="4737100" y="46831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86"/>
            <p:cNvSpPr>
              <a:spLocks/>
            </p:cNvSpPr>
            <p:nvPr userDrawn="1"/>
          </p:nvSpPr>
          <p:spPr bwMode="auto">
            <a:xfrm>
              <a:off x="4789488" y="50006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87"/>
            <p:cNvSpPr>
              <a:spLocks/>
            </p:cNvSpPr>
            <p:nvPr userDrawn="1"/>
          </p:nvSpPr>
          <p:spPr bwMode="auto">
            <a:xfrm>
              <a:off x="7843838" y="-474662"/>
              <a:ext cx="142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9" h="6">
                  <a:moveTo>
                    <a:pt x="0" y="6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88"/>
            <p:cNvSpPr>
              <a:spLocks/>
            </p:cNvSpPr>
            <p:nvPr userDrawn="1"/>
          </p:nvSpPr>
          <p:spPr bwMode="auto">
            <a:xfrm>
              <a:off x="7864475" y="-509587"/>
              <a:ext cx="28575" cy="23813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18" h="15">
                  <a:moveTo>
                    <a:pt x="0" y="15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89"/>
            <p:cNvSpPr>
              <a:spLocks/>
            </p:cNvSpPr>
            <p:nvPr userDrawn="1"/>
          </p:nvSpPr>
          <p:spPr bwMode="auto">
            <a:xfrm>
              <a:off x="7794625" y="-415925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90"/>
            <p:cNvSpPr>
              <a:spLocks/>
            </p:cNvSpPr>
            <p:nvPr userDrawn="1"/>
          </p:nvSpPr>
          <p:spPr bwMode="auto">
            <a:xfrm>
              <a:off x="4789488" y="500063"/>
              <a:ext cx="317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91"/>
            <p:cNvSpPr>
              <a:spLocks/>
            </p:cNvSpPr>
            <p:nvPr userDrawn="1"/>
          </p:nvSpPr>
          <p:spPr bwMode="auto">
            <a:xfrm>
              <a:off x="7934325" y="-569912"/>
              <a:ext cx="17463" cy="111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1" h="7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Rectangle 92"/>
            <p:cNvSpPr>
              <a:spLocks noChangeArrowheads="1"/>
            </p:cNvSpPr>
            <p:nvPr userDrawn="1"/>
          </p:nvSpPr>
          <p:spPr bwMode="auto">
            <a:xfrm>
              <a:off x="4859338" y="50006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93"/>
            <p:cNvSpPr>
              <a:spLocks/>
            </p:cNvSpPr>
            <p:nvPr userDrawn="1"/>
          </p:nvSpPr>
          <p:spPr bwMode="auto">
            <a:xfrm>
              <a:off x="4864100" y="485775"/>
              <a:ext cx="6350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94"/>
            <p:cNvSpPr>
              <a:spLocks/>
            </p:cNvSpPr>
            <p:nvPr userDrawn="1"/>
          </p:nvSpPr>
          <p:spPr bwMode="auto">
            <a:xfrm>
              <a:off x="4873625" y="482600"/>
              <a:ext cx="6350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95"/>
            <p:cNvSpPr>
              <a:spLocks/>
            </p:cNvSpPr>
            <p:nvPr userDrawn="1"/>
          </p:nvSpPr>
          <p:spPr bwMode="auto">
            <a:xfrm>
              <a:off x="4859338" y="495300"/>
              <a:ext cx="4763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96"/>
            <p:cNvSpPr>
              <a:spLocks/>
            </p:cNvSpPr>
            <p:nvPr userDrawn="1"/>
          </p:nvSpPr>
          <p:spPr bwMode="auto">
            <a:xfrm>
              <a:off x="4881563" y="477838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7"/>
            <p:cNvSpPr>
              <a:spLocks/>
            </p:cNvSpPr>
            <p:nvPr userDrawn="1"/>
          </p:nvSpPr>
          <p:spPr bwMode="auto">
            <a:xfrm>
              <a:off x="4859338" y="50323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98"/>
            <p:cNvSpPr>
              <a:spLocks/>
            </p:cNvSpPr>
            <p:nvPr userDrawn="1"/>
          </p:nvSpPr>
          <p:spPr bwMode="auto">
            <a:xfrm>
              <a:off x="4856163" y="506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99"/>
            <p:cNvSpPr>
              <a:spLocks/>
            </p:cNvSpPr>
            <p:nvPr userDrawn="1"/>
          </p:nvSpPr>
          <p:spPr bwMode="auto">
            <a:xfrm>
              <a:off x="4727575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00"/>
            <p:cNvSpPr>
              <a:spLocks/>
            </p:cNvSpPr>
            <p:nvPr userDrawn="1"/>
          </p:nvSpPr>
          <p:spPr bwMode="auto">
            <a:xfrm>
              <a:off x="7780338" y="-398462"/>
              <a:ext cx="7938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01"/>
            <p:cNvSpPr>
              <a:spLocks/>
            </p:cNvSpPr>
            <p:nvPr userDrawn="1"/>
          </p:nvSpPr>
          <p:spPr bwMode="auto">
            <a:xfrm>
              <a:off x="4706938" y="471488"/>
              <a:ext cx="15875" cy="6350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2"/>
                </a:cxn>
              </a:cxnLst>
              <a:rect l="0" t="0" r="r" b="b"/>
              <a:pathLst>
                <a:path w="10" h="4">
                  <a:moveTo>
                    <a:pt x="8" y="2"/>
                  </a:move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02"/>
            <p:cNvSpPr>
              <a:spLocks/>
            </p:cNvSpPr>
            <p:nvPr userDrawn="1"/>
          </p:nvSpPr>
          <p:spPr bwMode="auto">
            <a:xfrm>
              <a:off x="4678363" y="463550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Rectangle 103"/>
            <p:cNvSpPr>
              <a:spLocks noChangeArrowheads="1"/>
            </p:cNvSpPr>
            <p:nvPr userDrawn="1"/>
          </p:nvSpPr>
          <p:spPr bwMode="auto">
            <a:xfrm>
              <a:off x="4724400" y="471488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04"/>
            <p:cNvSpPr>
              <a:spLocks/>
            </p:cNvSpPr>
            <p:nvPr userDrawn="1"/>
          </p:nvSpPr>
          <p:spPr bwMode="auto">
            <a:xfrm>
              <a:off x="4905375" y="4810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5"/>
            <p:cNvSpPr>
              <a:spLocks/>
            </p:cNvSpPr>
            <p:nvPr userDrawn="1"/>
          </p:nvSpPr>
          <p:spPr bwMode="auto">
            <a:xfrm>
              <a:off x="4908550" y="482600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06"/>
            <p:cNvSpPr>
              <a:spLocks/>
            </p:cNvSpPr>
            <p:nvPr userDrawn="1"/>
          </p:nvSpPr>
          <p:spPr bwMode="auto">
            <a:xfrm>
              <a:off x="5813425" y="655638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07"/>
            <p:cNvSpPr>
              <a:spLocks/>
            </p:cNvSpPr>
            <p:nvPr userDrawn="1"/>
          </p:nvSpPr>
          <p:spPr bwMode="auto">
            <a:xfrm>
              <a:off x="4916488" y="488950"/>
              <a:ext cx="269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0" y="2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7" h="6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08"/>
            <p:cNvSpPr>
              <a:spLocks/>
            </p:cNvSpPr>
            <p:nvPr userDrawn="1"/>
          </p:nvSpPr>
          <p:spPr bwMode="auto">
            <a:xfrm>
              <a:off x="4911725" y="4921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09"/>
            <p:cNvSpPr>
              <a:spLocks/>
            </p:cNvSpPr>
            <p:nvPr userDrawn="1"/>
          </p:nvSpPr>
          <p:spPr bwMode="auto">
            <a:xfrm>
              <a:off x="7727950" y="-471487"/>
              <a:ext cx="3175" cy="95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10"/>
            <p:cNvSpPr>
              <a:spLocks/>
            </p:cNvSpPr>
            <p:nvPr userDrawn="1"/>
          </p:nvSpPr>
          <p:spPr bwMode="auto">
            <a:xfrm>
              <a:off x="7727950" y="-488950"/>
              <a:ext cx="17463" cy="12700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0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2"/>
                </a:cxn>
              </a:cxnLst>
              <a:rect l="0" t="0" r="r" b="b"/>
              <a:pathLst>
                <a:path w="11" h="8">
                  <a:moveTo>
                    <a:pt x="11" y="2"/>
                  </a:moveTo>
                  <a:lnTo>
                    <a:pt x="9" y="0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"/>
                  </a:lnTo>
                  <a:lnTo>
                    <a:pt x="9" y="0"/>
                  </a:lnTo>
                  <a:lnTo>
                    <a:pt x="11" y="2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11"/>
            <p:cNvSpPr>
              <a:spLocks/>
            </p:cNvSpPr>
            <p:nvPr userDrawn="1"/>
          </p:nvSpPr>
          <p:spPr bwMode="auto">
            <a:xfrm>
              <a:off x="7748588" y="-517525"/>
              <a:ext cx="317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0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12"/>
            <p:cNvSpPr>
              <a:spLocks/>
            </p:cNvSpPr>
            <p:nvPr userDrawn="1"/>
          </p:nvSpPr>
          <p:spPr bwMode="auto">
            <a:xfrm>
              <a:off x="7742238" y="-509587"/>
              <a:ext cx="31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0" y="0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lnTo>
                    <a:pt x="0" y="0"/>
                  </a:lnTo>
                  <a:lnTo>
                    <a:pt x="0" y="8"/>
                  </a:lnTo>
                  <a:lnTo>
                    <a:pt x="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13"/>
            <p:cNvSpPr>
              <a:spLocks/>
            </p:cNvSpPr>
            <p:nvPr userDrawn="1"/>
          </p:nvSpPr>
          <p:spPr bwMode="auto">
            <a:xfrm>
              <a:off x="7696200" y="-423862"/>
              <a:ext cx="11113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0" y="0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14"/>
            <p:cNvSpPr>
              <a:spLocks/>
            </p:cNvSpPr>
            <p:nvPr userDrawn="1"/>
          </p:nvSpPr>
          <p:spPr bwMode="auto">
            <a:xfrm>
              <a:off x="7672388" y="-412750"/>
              <a:ext cx="17463" cy="31750"/>
            </a:xfrm>
            <a:custGeom>
              <a:avLst/>
              <a:gdLst/>
              <a:ahLst/>
              <a:cxnLst>
                <a:cxn ang="0">
                  <a:pos x="2" y="15"/>
                </a:cxn>
                <a:cxn ang="0">
                  <a:pos x="9" y="4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5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2" y="15"/>
                </a:cxn>
              </a:cxnLst>
              <a:rect l="0" t="0" r="r" b="b"/>
              <a:pathLst>
                <a:path w="11" h="20">
                  <a:moveTo>
                    <a:pt x="2" y="15"/>
                  </a:moveTo>
                  <a:lnTo>
                    <a:pt x="9" y="4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5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15"/>
            <p:cNvSpPr>
              <a:spLocks/>
            </p:cNvSpPr>
            <p:nvPr userDrawn="1"/>
          </p:nvSpPr>
          <p:spPr bwMode="auto">
            <a:xfrm>
              <a:off x="7699375" y="-447675"/>
              <a:ext cx="3175" cy="206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0" y="7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5"/>
                </a:cxn>
              </a:cxnLst>
              <a:rect l="0" t="0" r="r" b="b"/>
              <a:pathLst>
                <a:path w="2" h="13">
                  <a:moveTo>
                    <a:pt x="0" y="5"/>
                  </a:moveTo>
                  <a:lnTo>
                    <a:pt x="2" y="0"/>
                  </a:lnTo>
                  <a:lnTo>
                    <a:pt x="2" y="2"/>
                  </a:lnTo>
                  <a:lnTo>
                    <a:pt x="0" y="7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16"/>
            <p:cNvSpPr>
              <a:spLocks/>
            </p:cNvSpPr>
            <p:nvPr userDrawn="1"/>
          </p:nvSpPr>
          <p:spPr bwMode="auto">
            <a:xfrm>
              <a:off x="7710488" y="-479425"/>
              <a:ext cx="9525" cy="20638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6" y="5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6" y="5"/>
                </a:cxn>
              </a:cxnLst>
              <a:rect l="0" t="0" r="r" b="b"/>
              <a:pathLst>
                <a:path w="6" h="13">
                  <a:moveTo>
                    <a:pt x="6" y="5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5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6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17"/>
            <p:cNvSpPr>
              <a:spLocks/>
            </p:cNvSpPr>
            <p:nvPr userDrawn="1"/>
          </p:nvSpPr>
          <p:spPr bwMode="auto">
            <a:xfrm>
              <a:off x="7756525" y="-369887"/>
              <a:ext cx="1270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Rectangle 118"/>
            <p:cNvSpPr>
              <a:spLocks noChangeArrowheads="1"/>
            </p:cNvSpPr>
            <p:nvPr userDrawn="1"/>
          </p:nvSpPr>
          <p:spPr bwMode="auto">
            <a:xfrm>
              <a:off x="6708775" y="1117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119"/>
            <p:cNvSpPr>
              <a:spLocks/>
            </p:cNvSpPr>
            <p:nvPr userDrawn="1"/>
          </p:nvSpPr>
          <p:spPr bwMode="auto">
            <a:xfrm>
              <a:off x="6704013" y="1106488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20"/>
            <p:cNvSpPr>
              <a:spLocks/>
            </p:cNvSpPr>
            <p:nvPr userDrawn="1"/>
          </p:nvSpPr>
          <p:spPr bwMode="auto">
            <a:xfrm>
              <a:off x="6700838" y="1096963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21"/>
            <p:cNvSpPr>
              <a:spLocks/>
            </p:cNvSpPr>
            <p:nvPr userDrawn="1"/>
          </p:nvSpPr>
          <p:spPr bwMode="auto">
            <a:xfrm>
              <a:off x="7466013" y="-212725"/>
              <a:ext cx="635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122"/>
            <p:cNvSpPr>
              <a:spLocks/>
            </p:cNvSpPr>
            <p:nvPr userDrawn="1"/>
          </p:nvSpPr>
          <p:spPr bwMode="auto">
            <a:xfrm>
              <a:off x="7780338" y="-534987"/>
              <a:ext cx="6350" cy="7938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2" y="0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2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23"/>
            <p:cNvSpPr>
              <a:spLocks/>
            </p:cNvSpPr>
            <p:nvPr userDrawn="1"/>
          </p:nvSpPr>
          <p:spPr bwMode="auto">
            <a:xfrm>
              <a:off x="6707188" y="1109663"/>
              <a:ext cx="1588" cy="47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1" y="3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24"/>
            <p:cNvSpPr>
              <a:spLocks/>
            </p:cNvSpPr>
            <p:nvPr userDrawn="1"/>
          </p:nvSpPr>
          <p:spPr bwMode="auto">
            <a:xfrm>
              <a:off x="7581900" y="23813"/>
              <a:ext cx="20638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0" y="11"/>
                </a:cxn>
                <a:cxn ang="0">
                  <a:pos x="0" y="11"/>
                </a:cxn>
              </a:cxnLst>
              <a:rect l="0" t="0" r="r" b="b"/>
              <a:pathLst>
                <a:path w="13" h="11">
                  <a:moveTo>
                    <a:pt x="0" y="11"/>
                  </a:moveTo>
                  <a:lnTo>
                    <a:pt x="13" y="0"/>
                  </a:lnTo>
                  <a:lnTo>
                    <a:pt x="13" y="0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125"/>
            <p:cNvSpPr>
              <a:spLocks/>
            </p:cNvSpPr>
            <p:nvPr userDrawn="1"/>
          </p:nvSpPr>
          <p:spPr bwMode="auto">
            <a:xfrm>
              <a:off x="7564438" y="55563"/>
              <a:ext cx="952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26"/>
            <p:cNvSpPr>
              <a:spLocks/>
            </p:cNvSpPr>
            <p:nvPr userDrawn="1"/>
          </p:nvSpPr>
          <p:spPr bwMode="auto">
            <a:xfrm>
              <a:off x="7626350" y="-60325"/>
              <a:ext cx="7938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27"/>
            <p:cNvSpPr>
              <a:spLocks/>
            </p:cNvSpPr>
            <p:nvPr userDrawn="1"/>
          </p:nvSpPr>
          <p:spPr bwMode="auto">
            <a:xfrm>
              <a:off x="7539038" y="69850"/>
              <a:ext cx="17463" cy="14288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1" y="2"/>
                </a:cxn>
                <a:cxn ang="0">
                  <a:pos x="11" y="0"/>
                </a:cxn>
                <a:cxn ang="0">
                  <a:pos x="0" y="9"/>
                </a:cxn>
                <a:cxn ang="0">
                  <a:pos x="0" y="9"/>
                </a:cxn>
              </a:cxnLst>
              <a:rect l="0" t="0" r="r" b="b"/>
              <a:pathLst>
                <a:path w="11" h="9">
                  <a:moveTo>
                    <a:pt x="0" y="9"/>
                  </a:moveTo>
                  <a:lnTo>
                    <a:pt x="11" y="2"/>
                  </a:lnTo>
                  <a:lnTo>
                    <a:pt x="11" y="0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28"/>
            <p:cNvSpPr>
              <a:spLocks/>
            </p:cNvSpPr>
            <p:nvPr userDrawn="1"/>
          </p:nvSpPr>
          <p:spPr bwMode="auto">
            <a:xfrm>
              <a:off x="7742238" y="-342900"/>
              <a:ext cx="9525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29"/>
            <p:cNvSpPr>
              <a:spLocks/>
            </p:cNvSpPr>
            <p:nvPr userDrawn="1"/>
          </p:nvSpPr>
          <p:spPr bwMode="auto">
            <a:xfrm>
              <a:off x="7675563" y="-223837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30"/>
            <p:cNvSpPr>
              <a:spLocks/>
            </p:cNvSpPr>
            <p:nvPr userDrawn="1"/>
          </p:nvSpPr>
          <p:spPr bwMode="auto">
            <a:xfrm>
              <a:off x="7721600" y="-319087"/>
              <a:ext cx="12700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8" y="1"/>
                </a:cxn>
                <a:cxn ang="0">
                  <a:pos x="8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8" y="1"/>
                  </a:lnTo>
                  <a:lnTo>
                    <a:pt x="8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31"/>
            <p:cNvSpPr>
              <a:spLocks/>
            </p:cNvSpPr>
            <p:nvPr userDrawn="1"/>
          </p:nvSpPr>
          <p:spPr bwMode="auto">
            <a:xfrm>
              <a:off x="7632700" y="-252412"/>
              <a:ext cx="4763" cy="22225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3" y="0"/>
                </a:cxn>
              </a:cxnLst>
              <a:rect l="0" t="0" r="r" b="b"/>
              <a:pathLst>
                <a:path w="3" h="14">
                  <a:moveTo>
                    <a:pt x="3" y="0"/>
                  </a:moveTo>
                  <a:lnTo>
                    <a:pt x="3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32"/>
            <p:cNvSpPr>
              <a:spLocks/>
            </p:cNvSpPr>
            <p:nvPr userDrawn="1"/>
          </p:nvSpPr>
          <p:spPr bwMode="auto">
            <a:xfrm>
              <a:off x="7664450" y="-374650"/>
              <a:ext cx="3175" cy="39688"/>
            </a:xfrm>
            <a:custGeom>
              <a:avLst/>
              <a:gdLst/>
              <a:ahLst/>
              <a:cxnLst>
                <a:cxn ang="0">
                  <a:pos x="2" y="24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4"/>
                </a:cxn>
                <a:cxn ang="0">
                  <a:pos x="0" y="25"/>
                </a:cxn>
                <a:cxn ang="0">
                  <a:pos x="0" y="25"/>
                </a:cxn>
                <a:cxn ang="0">
                  <a:pos x="2" y="24"/>
                </a:cxn>
              </a:cxnLst>
              <a:rect l="0" t="0" r="r" b="b"/>
              <a:pathLst>
                <a:path w="2" h="25">
                  <a:moveTo>
                    <a:pt x="2" y="24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4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133"/>
            <p:cNvSpPr>
              <a:spLocks/>
            </p:cNvSpPr>
            <p:nvPr userDrawn="1"/>
          </p:nvSpPr>
          <p:spPr bwMode="auto">
            <a:xfrm>
              <a:off x="7643813" y="-331787"/>
              <a:ext cx="14288" cy="76200"/>
            </a:xfrm>
            <a:custGeom>
              <a:avLst/>
              <a:gdLst/>
              <a:ahLst/>
              <a:cxnLst>
                <a:cxn ang="0">
                  <a:pos x="5" y="37"/>
                </a:cxn>
                <a:cxn ang="0">
                  <a:pos x="5" y="31"/>
                </a:cxn>
                <a:cxn ang="0">
                  <a:pos x="9" y="17"/>
                </a:cxn>
                <a:cxn ang="0">
                  <a:pos x="7" y="9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9"/>
                </a:cxn>
                <a:cxn ang="0">
                  <a:pos x="9" y="17"/>
                </a:cxn>
                <a:cxn ang="0">
                  <a:pos x="5" y="31"/>
                </a:cxn>
                <a:cxn ang="0">
                  <a:pos x="5" y="39"/>
                </a:cxn>
                <a:cxn ang="0">
                  <a:pos x="0" y="48"/>
                </a:cxn>
                <a:cxn ang="0">
                  <a:pos x="0" y="46"/>
                </a:cxn>
                <a:cxn ang="0">
                  <a:pos x="5" y="37"/>
                </a:cxn>
              </a:cxnLst>
              <a:rect l="0" t="0" r="r" b="b"/>
              <a:pathLst>
                <a:path w="9" h="48">
                  <a:moveTo>
                    <a:pt x="5" y="37"/>
                  </a:moveTo>
                  <a:lnTo>
                    <a:pt x="5" y="31"/>
                  </a:lnTo>
                  <a:lnTo>
                    <a:pt x="9" y="17"/>
                  </a:lnTo>
                  <a:lnTo>
                    <a:pt x="7" y="9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9"/>
                  </a:lnTo>
                  <a:lnTo>
                    <a:pt x="9" y="17"/>
                  </a:lnTo>
                  <a:lnTo>
                    <a:pt x="5" y="31"/>
                  </a:lnTo>
                  <a:lnTo>
                    <a:pt x="5" y="39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5" y="3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134"/>
            <p:cNvSpPr>
              <a:spLocks/>
            </p:cNvSpPr>
            <p:nvPr userDrawn="1"/>
          </p:nvSpPr>
          <p:spPr bwMode="auto">
            <a:xfrm>
              <a:off x="7440613" y="-227012"/>
              <a:ext cx="36513" cy="9525"/>
            </a:xfrm>
            <a:custGeom>
              <a:avLst/>
              <a:gdLst/>
              <a:ahLst/>
              <a:cxnLst>
                <a:cxn ang="0">
                  <a:pos x="23" y="2"/>
                </a:cxn>
                <a:cxn ang="0">
                  <a:pos x="7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7" y="2"/>
                </a:cxn>
                <a:cxn ang="0">
                  <a:pos x="23" y="2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3" y="2"/>
                </a:cxn>
              </a:cxnLst>
              <a:rect l="0" t="0" r="r" b="b"/>
              <a:pathLst>
                <a:path w="23" h="6">
                  <a:moveTo>
                    <a:pt x="23" y="2"/>
                  </a:moveTo>
                  <a:lnTo>
                    <a:pt x="7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7" y="2"/>
                  </a:lnTo>
                  <a:lnTo>
                    <a:pt x="23" y="2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135"/>
            <p:cNvSpPr>
              <a:spLocks/>
            </p:cNvSpPr>
            <p:nvPr userDrawn="1"/>
          </p:nvSpPr>
          <p:spPr bwMode="auto">
            <a:xfrm>
              <a:off x="7483475" y="-231775"/>
              <a:ext cx="146050" cy="147638"/>
            </a:xfrm>
            <a:custGeom>
              <a:avLst/>
              <a:gdLst/>
              <a:ahLst/>
              <a:cxnLst>
                <a:cxn ang="0">
                  <a:pos x="77" y="82"/>
                </a:cxn>
                <a:cxn ang="0">
                  <a:pos x="81" y="73"/>
                </a:cxn>
                <a:cxn ang="0">
                  <a:pos x="79" y="71"/>
                </a:cxn>
                <a:cxn ang="0">
                  <a:pos x="86" y="62"/>
                </a:cxn>
                <a:cxn ang="0">
                  <a:pos x="88" y="55"/>
                </a:cxn>
                <a:cxn ang="0">
                  <a:pos x="92" y="51"/>
                </a:cxn>
                <a:cxn ang="0">
                  <a:pos x="90" y="42"/>
                </a:cxn>
                <a:cxn ang="0">
                  <a:pos x="92" y="33"/>
                </a:cxn>
                <a:cxn ang="0">
                  <a:pos x="90" y="25"/>
                </a:cxn>
                <a:cxn ang="0">
                  <a:pos x="92" y="22"/>
                </a:cxn>
                <a:cxn ang="0">
                  <a:pos x="90" y="12"/>
                </a:cxn>
                <a:cxn ang="0">
                  <a:pos x="92" y="7"/>
                </a:cxn>
                <a:cxn ang="0">
                  <a:pos x="81" y="7"/>
                </a:cxn>
                <a:cxn ang="0">
                  <a:pos x="70" y="0"/>
                </a:cxn>
                <a:cxn ang="0">
                  <a:pos x="62" y="0"/>
                </a:cxn>
                <a:cxn ang="0">
                  <a:pos x="57" y="3"/>
                </a:cxn>
                <a:cxn ang="0">
                  <a:pos x="51" y="5"/>
                </a:cxn>
                <a:cxn ang="0">
                  <a:pos x="40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24" y="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4" y="1"/>
                </a:cxn>
                <a:cxn ang="0">
                  <a:pos x="35" y="1"/>
                </a:cxn>
                <a:cxn ang="0">
                  <a:pos x="37" y="3"/>
                </a:cxn>
                <a:cxn ang="0">
                  <a:pos x="40" y="1"/>
                </a:cxn>
                <a:cxn ang="0">
                  <a:pos x="50" y="5"/>
                </a:cxn>
                <a:cxn ang="0">
                  <a:pos x="57" y="3"/>
                </a:cxn>
                <a:cxn ang="0">
                  <a:pos x="62" y="0"/>
                </a:cxn>
                <a:cxn ang="0">
                  <a:pos x="70" y="0"/>
                </a:cxn>
                <a:cxn ang="0">
                  <a:pos x="79" y="7"/>
                </a:cxn>
                <a:cxn ang="0">
                  <a:pos x="92" y="7"/>
                </a:cxn>
                <a:cxn ang="0">
                  <a:pos x="90" y="12"/>
                </a:cxn>
                <a:cxn ang="0">
                  <a:pos x="92" y="22"/>
                </a:cxn>
                <a:cxn ang="0">
                  <a:pos x="90" y="25"/>
                </a:cxn>
                <a:cxn ang="0">
                  <a:pos x="92" y="33"/>
                </a:cxn>
                <a:cxn ang="0">
                  <a:pos x="90" y="42"/>
                </a:cxn>
                <a:cxn ang="0">
                  <a:pos x="92" y="51"/>
                </a:cxn>
                <a:cxn ang="0">
                  <a:pos x="88" y="56"/>
                </a:cxn>
                <a:cxn ang="0">
                  <a:pos x="86" y="62"/>
                </a:cxn>
                <a:cxn ang="0">
                  <a:pos x="79" y="71"/>
                </a:cxn>
                <a:cxn ang="0">
                  <a:pos x="81" y="73"/>
                </a:cxn>
                <a:cxn ang="0">
                  <a:pos x="77" y="82"/>
                </a:cxn>
                <a:cxn ang="0">
                  <a:pos x="79" y="93"/>
                </a:cxn>
                <a:cxn ang="0">
                  <a:pos x="79" y="93"/>
                </a:cxn>
                <a:cxn ang="0">
                  <a:pos x="77" y="82"/>
                </a:cxn>
              </a:cxnLst>
              <a:rect l="0" t="0" r="r" b="b"/>
              <a:pathLst>
                <a:path w="92" h="93">
                  <a:moveTo>
                    <a:pt x="77" y="82"/>
                  </a:moveTo>
                  <a:lnTo>
                    <a:pt x="81" y="73"/>
                  </a:lnTo>
                  <a:lnTo>
                    <a:pt x="79" y="71"/>
                  </a:lnTo>
                  <a:lnTo>
                    <a:pt x="86" y="62"/>
                  </a:lnTo>
                  <a:lnTo>
                    <a:pt x="88" y="55"/>
                  </a:lnTo>
                  <a:lnTo>
                    <a:pt x="92" y="51"/>
                  </a:lnTo>
                  <a:lnTo>
                    <a:pt x="90" y="42"/>
                  </a:lnTo>
                  <a:lnTo>
                    <a:pt x="92" y="33"/>
                  </a:lnTo>
                  <a:lnTo>
                    <a:pt x="90" y="25"/>
                  </a:lnTo>
                  <a:lnTo>
                    <a:pt x="92" y="22"/>
                  </a:lnTo>
                  <a:lnTo>
                    <a:pt x="90" y="12"/>
                  </a:lnTo>
                  <a:lnTo>
                    <a:pt x="92" y="7"/>
                  </a:lnTo>
                  <a:lnTo>
                    <a:pt x="81" y="7"/>
                  </a:lnTo>
                  <a:lnTo>
                    <a:pt x="70" y="0"/>
                  </a:lnTo>
                  <a:lnTo>
                    <a:pt x="62" y="0"/>
                  </a:lnTo>
                  <a:lnTo>
                    <a:pt x="57" y="3"/>
                  </a:lnTo>
                  <a:lnTo>
                    <a:pt x="51" y="5"/>
                  </a:lnTo>
                  <a:lnTo>
                    <a:pt x="40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24" y="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37" y="3"/>
                  </a:lnTo>
                  <a:lnTo>
                    <a:pt x="40" y="1"/>
                  </a:lnTo>
                  <a:lnTo>
                    <a:pt x="50" y="5"/>
                  </a:lnTo>
                  <a:lnTo>
                    <a:pt x="57" y="3"/>
                  </a:lnTo>
                  <a:lnTo>
                    <a:pt x="62" y="0"/>
                  </a:lnTo>
                  <a:lnTo>
                    <a:pt x="70" y="0"/>
                  </a:lnTo>
                  <a:lnTo>
                    <a:pt x="79" y="7"/>
                  </a:lnTo>
                  <a:lnTo>
                    <a:pt x="92" y="7"/>
                  </a:lnTo>
                  <a:lnTo>
                    <a:pt x="90" y="12"/>
                  </a:lnTo>
                  <a:lnTo>
                    <a:pt x="92" y="22"/>
                  </a:lnTo>
                  <a:lnTo>
                    <a:pt x="90" y="25"/>
                  </a:lnTo>
                  <a:lnTo>
                    <a:pt x="92" y="33"/>
                  </a:lnTo>
                  <a:lnTo>
                    <a:pt x="90" y="42"/>
                  </a:lnTo>
                  <a:lnTo>
                    <a:pt x="92" y="51"/>
                  </a:lnTo>
                  <a:lnTo>
                    <a:pt x="88" y="56"/>
                  </a:lnTo>
                  <a:lnTo>
                    <a:pt x="86" y="62"/>
                  </a:lnTo>
                  <a:lnTo>
                    <a:pt x="79" y="71"/>
                  </a:lnTo>
                  <a:lnTo>
                    <a:pt x="81" y="73"/>
                  </a:lnTo>
                  <a:lnTo>
                    <a:pt x="77" y="82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77" y="8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136"/>
            <p:cNvSpPr>
              <a:spLocks/>
            </p:cNvSpPr>
            <p:nvPr userDrawn="1"/>
          </p:nvSpPr>
          <p:spPr bwMode="auto">
            <a:xfrm>
              <a:off x="7529513" y="30163"/>
              <a:ext cx="26988" cy="53975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3" y="7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1" y="7"/>
                </a:cxn>
                <a:cxn ang="0">
                  <a:pos x="0" y="31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1"/>
                </a:cxn>
              </a:cxnLst>
              <a:rect l="0" t="0" r="r" b="b"/>
              <a:pathLst>
                <a:path w="17" h="34">
                  <a:moveTo>
                    <a:pt x="0" y="31"/>
                  </a:moveTo>
                  <a:lnTo>
                    <a:pt x="13" y="7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1" y="7"/>
                  </a:lnTo>
                  <a:lnTo>
                    <a:pt x="0" y="31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137"/>
            <p:cNvSpPr>
              <a:spLocks/>
            </p:cNvSpPr>
            <p:nvPr userDrawn="1"/>
          </p:nvSpPr>
          <p:spPr bwMode="auto">
            <a:xfrm>
              <a:off x="7564438" y="-60325"/>
              <a:ext cx="17463" cy="84138"/>
            </a:xfrm>
            <a:custGeom>
              <a:avLst/>
              <a:gdLst/>
              <a:ahLst/>
              <a:cxnLst>
                <a:cxn ang="0">
                  <a:pos x="6" y="46"/>
                </a:cxn>
                <a:cxn ang="0">
                  <a:pos x="11" y="20"/>
                </a:cxn>
                <a:cxn ang="0">
                  <a:pos x="11" y="5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1" y="5"/>
                </a:cxn>
                <a:cxn ang="0">
                  <a:pos x="10" y="22"/>
                </a:cxn>
                <a:cxn ang="0">
                  <a:pos x="6" y="46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6" y="46"/>
                </a:cxn>
              </a:cxnLst>
              <a:rect l="0" t="0" r="r" b="b"/>
              <a:pathLst>
                <a:path w="11" h="53">
                  <a:moveTo>
                    <a:pt x="6" y="46"/>
                  </a:moveTo>
                  <a:lnTo>
                    <a:pt x="11" y="20"/>
                  </a:lnTo>
                  <a:lnTo>
                    <a:pt x="11" y="5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1" y="5"/>
                  </a:lnTo>
                  <a:lnTo>
                    <a:pt x="10" y="22"/>
                  </a:lnTo>
                  <a:lnTo>
                    <a:pt x="6" y="46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6" y="4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138"/>
            <p:cNvSpPr>
              <a:spLocks/>
            </p:cNvSpPr>
            <p:nvPr userDrawn="1"/>
          </p:nvSpPr>
          <p:spPr bwMode="auto">
            <a:xfrm>
              <a:off x="7577138" y="47625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139"/>
            <p:cNvSpPr>
              <a:spLocks/>
            </p:cNvSpPr>
            <p:nvPr userDrawn="1"/>
          </p:nvSpPr>
          <p:spPr bwMode="auto">
            <a:xfrm>
              <a:off x="6742113" y="115570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140"/>
            <p:cNvSpPr>
              <a:spLocks/>
            </p:cNvSpPr>
            <p:nvPr userDrawn="1"/>
          </p:nvSpPr>
          <p:spPr bwMode="auto">
            <a:xfrm>
              <a:off x="6708775" y="1127125"/>
              <a:ext cx="1588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Rectangle 141"/>
            <p:cNvSpPr>
              <a:spLocks noChangeArrowheads="1"/>
            </p:cNvSpPr>
            <p:nvPr userDrawn="1"/>
          </p:nvSpPr>
          <p:spPr bwMode="auto">
            <a:xfrm>
              <a:off x="6738938" y="1152525"/>
              <a:ext cx="1588" cy="3175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42"/>
            <p:cNvSpPr>
              <a:spLocks/>
            </p:cNvSpPr>
            <p:nvPr userDrawn="1"/>
          </p:nvSpPr>
          <p:spPr bwMode="auto">
            <a:xfrm>
              <a:off x="6718300" y="1135063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43"/>
            <p:cNvSpPr>
              <a:spLocks/>
            </p:cNvSpPr>
            <p:nvPr userDrawn="1"/>
          </p:nvSpPr>
          <p:spPr bwMode="auto">
            <a:xfrm>
              <a:off x="5842000" y="638175"/>
              <a:ext cx="6350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44"/>
            <p:cNvSpPr>
              <a:spLocks/>
            </p:cNvSpPr>
            <p:nvPr userDrawn="1"/>
          </p:nvSpPr>
          <p:spPr bwMode="auto">
            <a:xfrm>
              <a:off x="6246813" y="1303338"/>
              <a:ext cx="31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8">
                  <a:moveTo>
                    <a:pt x="0" y="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45"/>
            <p:cNvSpPr>
              <a:spLocks/>
            </p:cNvSpPr>
            <p:nvPr userDrawn="1"/>
          </p:nvSpPr>
          <p:spPr bwMode="auto">
            <a:xfrm>
              <a:off x="6246813" y="1268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46"/>
            <p:cNvSpPr>
              <a:spLocks/>
            </p:cNvSpPr>
            <p:nvPr userDrawn="1"/>
          </p:nvSpPr>
          <p:spPr bwMode="auto">
            <a:xfrm>
              <a:off x="5862638" y="66992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ctangle 147"/>
            <p:cNvSpPr>
              <a:spLocks noChangeArrowheads="1"/>
            </p:cNvSpPr>
            <p:nvPr userDrawn="1"/>
          </p:nvSpPr>
          <p:spPr bwMode="auto">
            <a:xfrm>
              <a:off x="5080000" y="48895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148"/>
            <p:cNvSpPr>
              <a:spLocks/>
            </p:cNvSpPr>
            <p:nvPr userDrawn="1"/>
          </p:nvSpPr>
          <p:spPr bwMode="auto">
            <a:xfrm>
              <a:off x="5848350" y="638175"/>
              <a:ext cx="11113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3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7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3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Rectangle 149"/>
            <p:cNvSpPr>
              <a:spLocks noChangeArrowheads="1"/>
            </p:cNvSpPr>
            <p:nvPr userDrawn="1"/>
          </p:nvSpPr>
          <p:spPr bwMode="auto">
            <a:xfrm>
              <a:off x="8277225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50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51"/>
            <p:cNvSpPr>
              <a:spLocks/>
            </p:cNvSpPr>
            <p:nvPr userDrawn="1"/>
          </p:nvSpPr>
          <p:spPr bwMode="auto">
            <a:xfrm>
              <a:off x="5803900" y="660400"/>
              <a:ext cx="6350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52"/>
            <p:cNvSpPr>
              <a:spLocks/>
            </p:cNvSpPr>
            <p:nvPr userDrawn="1"/>
          </p:nvSpPr>
          <p:spPr bwMode="auto">
            <a:xfrm>
              <a:off x="4678363" y="454025"/>
              <a:ext cx="44450" cy="49213"/>
            </a:xfrm>
            <a:custGeom>
              <a:avLst/>
              <a:gdLst/>
              <a:ahLst/>
              <a:cxnLst>
                <a:cxn ang="0">
                  <a:pos x="18" y="26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22"/>
                </a:cxn>
                <a:cxn ang="0">
                  <a:pos x="17" y="22"/>
                </a:cxn>
                <a:cxn ang="0">
                  <a:pos x="17" y="20"/>
                </a:cxn>
                <a:cxn ang="0">
                  <a:pos x="17" y="18"/>
                </a:cxn>
                <a:cxn ang="0">
                  <a:pos x="15" y="18"/>
                </a:cxn>
                <a:cxn ang="0">
                  <a:pos x="13" y="18"/>
                </a:cxn>
                <a:cxn ang="0">
                  <a:pos x="13" y="17"/>
                </a:cxn>
                <a:cxn ang="0">
                  <a:pos x="13" y="15"/>
                </a:cxn>
                <a:cxn ang="0">
                  <a:pos x="13" y="17"/>
                </a:cxn>
                <a:cxn ang="0">
                  <a:pos x="15" y="17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6" y="11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4" y="6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7" y="2"/>
                </a:cxn>
                <a:cxn ang="0">
                  <a:pos x="17" y="4"/>
                </a:cxn>
                <a:cxn ang="0">
                  <a:pos x="15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7" y="6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7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6" y="13"/>
                </a:cxn>
                <a:cxn ang="0">
                  <a:pos x="7" y="13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6" y="15"/>
                </a:cxn>
                <a:cxn ang="0">
                  <a:pos x="6" y="17"/>
                </a:cxn>
                <a:cxn ang="0">
                  <a:pos x="6" y="17"/>
                </a:cxn>
                <a:cxn ang="0">
                  <a:pos x="6" y="18"/>
                </a:cxn>
                <a:cxn ang="0">
                  <a:pos x="11" y="28"/>
                </a:cxn>
                <a:cxn ang="0">
                  <a:pos x="17" y="28"/>
                </a:cxn>
                <a:cxn ang="0">
                  <a:pos x="20" y="28"/>
                </a:cxn>
              </a:cxnLst>
              <a:rect l="0" t="0" r="r" b="b"/>
              <a:pathLst>
                <a:path w="28" h="31">
                  <a:moveTo>
                    <a:pt x="20" y="26"/>
                  </a:moveTo>
                  <a:lnTo>
                    <a:pt x="20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7" y="22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3" y="18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2" y="13"/>
                  </a:lnTo>
                  <a:lnTo>
                    <a:pt x="26" y="13"/>
                  </a:lnTo>
                  <a:lnTo>
                    <a:pt x="26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0" y="0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3" y="6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lnTo>
                    <a:pt x="7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7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9" y="22"/>
                  </a:lnTo>
                  <a:lnTo>
                    <a:pt x="11" y="28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7" y="28"/>
                  </a:lnTo>
                  <a:lnTo>
                    <a:pt x="18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53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54"/>
            <p:cNvSpPr>
              <a:spLocks/>
            </p:cNvSpPr>
            <p:nvPr userDrawn="1"/>
          </p:nvSpPr>
          <p:spPr bwMode="auto">
            <a:xfrm>
              <a:off x="4783138" y="492125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55"/>
            <p:cNvSpPr>
              <a:spLocks/>
            </p:cNvSpPr>
            <p:nvPr userDrawn="1"/>
          </p:nvSpPr>
          <p:spPr bwMode="auto">
            <a:xfrm>
              <a:off x="8280400" y="1492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56"/>
            <p:cNvSpPr>
              <a:spLocks/>
            </p:cNvSpPr>
            <p:nvPr userDrawn="1"/>
          </p:nvSpPr>
          <p:spPr bwMode="auto">
            <a:xfrm>
              <a:off x="6708775" y="1128713"/>
              <a:ext cx="952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57"/>
            <p:cNvSpPr>
              <a:spLocks/>
            </p:cNvSpPr>
            <p:nvPr userDrawn="1"/>
          </p:nvSpPr>
          <p:spPr bwMode="auto">
            <a:xfrm>
              <a:off x="6246813" y="1271588"/>
              <a:ext cx="1588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58"/>
            <p:cNvSpPr>
              <a:spLocks/>
            </p:cNvSpPr>
            <p:nvPr userDrawn="1"/>
          </p:nvSpPr>
          <p:spPr bwMode="auto">
            <a:xfrm>
              <a:off x="7197725" y="-665162"/>
              <a:ext cx="1554163" cy="1250950"/>
            </a:xfrm>
            <a:custGeom>
              <a:avLst/>
              <a:gdLst/>
              <a:ahLst/>
              <a:cxnLst>
                <a:cxn ang="0">
                  <a:pos x="554" y="166"/>
                </a:cxn>
                <a:cxn ang="0">
                  <a:pos x="629" y="179"/>
                </a:cxn>
                <a:cxn ang="0">
                  <a:pos x="679" y="196"/>
                </a:cxn>
                <a:cxn ang="0">
                  <a:pos x="723" y="280"/>
                </a:cxn>
                <a:cxn ang="0">
                  <a:pos x="803" y="317"/>
                </a:cxn>
                <a:cxn ang="0">
                  <a:pos x="866" y="329"/>
                </a:cxn>
                <a:cxn ang="0">
                  <a:pos x="939" y="322"/>
                </a:cxn>
                <a:cxn ang="0">
                  <a:pos x="968" y="441"/>
                </a:cxn>
                <a:cxn ang="0">
                  <a:pos x="941" y="489"/>
                </a:cxn>
                <a:cxn ang="0">
                  <a:pos x="891" y="500"/>
                </a:cxn>
                <a:cxn ang="0">
                  <a:pos x="886" y="538"/>
                </a:cxn>
                <a:cxn ang="0">
                  <a:pos x="862" y="604"/>
                </a:cxn>
                <a:cxn ang="0">
                  <a:pos x="836" y="643"/>
                </a:cxn>
                <a:cxn ang="0">
                  <a:pos x="801" y="667"/>
                </a:cxn>
                <a:cxn ang="0">
                  <a:pos x="759" y="652"/>
                </a:cxn>
                <a:cxn ang="0">
                  <a:pos x="752" y="544"/>
                </a:cxn>
                <a:cxn ang="0">
                  <a:pos x="864" y="441"/>
                </a:cxn>
                <a:cxn ang="0">
                  <a:pos x="840" y="406"/>
                </a:cxn>
                <a:cxn ang="0">
                  <a:pos x="807" y="379"/>
                </a:cxn>
                <a:cxn ang="0">
                  <a:pos x="768" y="350"/>
                </a:cxn>
                <a:cxn ang="0">
                  <a:pos x="690" y="483"/>
                </a:cxn>
                <a:cxn ang="0">
                  <a:pos x="682" y="515"/>
                </a:cxn>
                <a:cxn ang="0">
                  <a:pos x="673" y="516"/>
                </a:cxn>
                <a:cxn ang="0">
                  <a:pos x="662" y="526"/>
                </a:cxn>
                <a:cxn ang="0">
                  <a:pos x="647" y="538"/>
                </a:cxn>
                <a:cxn ang="0">
                  <a:pos x="644" y="538"/>
                </a:cxn>
                <a:cxn ang="0">
                  <a:pos x="636" y="533"/>
                </a:cxn>
                <a:cxn ang="0">
                  <a:pos x="614" y="538"/>
                </a:cxn>
                <a:cxn ang="0">
                  <a:pos x="598" y="546"/>
                </a:cxn>
                <a:cxn ang="0">
                  <a:pos x="581" y="520"/>
                </a:cxn>
                <a:cxn ang="0">
                  <a:pos x="574" y="502"/>
                </a:cxn>
                <a:cxn ang="0">
                  <a:pos x="543" y="498"/>
                </a:cxn>
                <a:cxn ang="0">
                  <a:pos x="534" y="482"/>
                </a:cxn>
                <a:cxn ang="0">
                  <a:pos x="455" y="331"/>
                </a:cxn>
                <a:cxn ang="0">
                  <a:pos x="415" y="333"/>
                </a:cxn>
                <a:cxn ang="0">
                  <a:pos x="391" y="350"/>
                </a:cxn>
                <a:cxn ang="0">
                  <a:pos x="358" y="339"/>
                </a:cxn>
                <a:cxn ang="0">
                  <a:pos x="319" y="491"/>
                </a:cxn>
                <a:cxn ang="0">
                  <a:pos x="318" y="527"/>
                </a:cxn>
                <a:cxn ang="0">
                  <a:pos x="329" y="555"/>
                </a:cxn>
                <a:cxn ang="0">
                  <a:pos x="310" y="599"/>
                </a:cxn>
                <a:cxn ang="0">
                  <a:pos x="318" y="625"/>
                </a:cxn>
                <a:cxn ang="0">
                  <a:pos x="308" y="648"/>
                </a:cxn>
                <a:cxn ang="0">
                  <a:pos x="279" y="657"/>
                </a:cxn>
                <a:cxn ang="0">
                  <a:pos x="266" y="679"/>
                </a:cxn>
                <a:cxn ang="0">
                  <a:pos x="131" y="736"/>
                </a:cxn>
                <a:cxn ang="0">
                  <a:pos x="110" y="742"/>
                </a:cxn>
                <a:cxn ang="0">
                  <a:pos x="17" y="771"/>
                </a:cxn>
                <a:cxn ang="0">
                  <a:pos x="32" y="751"/>
                </a:cxn>
                <a:cxn ang="0">
                  <a:pos x="54" y="727"/>
                </a:cxn>
                <a:cxn ang="0">
                  <a:pos x="81" y="698"/>
                </a:cxn>
                <a:cxn ang="0">
                  <a:pos x="77" y="665"/>
                </a:cxn>
                <a:cxn ang="0">
                  <a:pos x="90" y="619"/>
                </a:cxn>
                <a:cxn ang="0">
                  <a:pos x="101" y="606"/>
                </a:cxn>
                <a:cxn ang="0">
                  <a:pos x="120" y="588"/>
                </a:cxn>
                <a:cxn ang="0">
                  <a:pos x="136" y="559"/>
                </a:cxn>
                <a:cxn ang="0">
                  <a:pos x="164" y="516"/>
                </a:cxn>
                <a:cxn ang="0">
                  <a:pos x="204" y="491"/>
                </a:cxn>
                <a:cxn ang="0">
                  <a:pos x="270" y="386"/>
                </a:cxn>
                <a:cxn ang="0">
                  <a:pos x="352" y="192"/>
                </a:cxn>
                <a:cxn ang="0">
                  <a:pos x="515" y="32"/>
                </a:cxn>
              </a:cxnLst>
              <a:rect l="0" t="0" r="r" b="b"/>
              <a:pathLst>
                <a:path w="979" h="788">
                  <a:moveTo>
                    <a:pt x="671" y="47"/>
                  </a:moveTo>
                  <a:lnTo>
                    <a:pt x="673" y="51"/>
                  </a:lnTo>
                  <a:lnTo>
                    <a:pt x="680" y="53"/>
                  </a:lnTo>
                  <a:lnTo>
                    <a:pt x="680" y="56"/>
                  </a:lnTo>
                  <a:lnTo>
                    <a:pt x="675" y="64"/>
                  </a:lnTo>
                  <a:lnTo>
                    <a:pt x="677" y="69"/>
                  </a:lnTo>
                  <a:lnTo>
                    <a:pt x="664" y="78"/>
                  </a:lnTo>
                  <a:lnTo>
                    <a:pt x="655" y="89"/>
                  </a:lnTo>
                  <a:lnTo>
                    <a:pt x="649" y="91"/>
                  </a:lnTo>
                  <a:lnTo>
                    <a:pt x="653" y="93"/>
                  </a:lnTo>
                  <a:lnTo>
                    <a:pt x="653" y="109"/>
                  </a:lnTo>
                  <a:lnTo>
                    <a:pt x="647" y="113"/>
                  </a:lnTo>
                  <a:lnTo>
                    <a:pt x="642" y="119"/>
                  </a:lnTo>
                  <a:lnTo>
                    <a:pt x="638" y="117"/>
                  </a:lnTo>
                  <a:lnTo>
                    <a:pt x="642" y="120"/>
                  </a:lnTo>
                  <a:lnTo>
                    <a:pt x="627" y="142"/>
                  </a:lnTo>
                  <a:lnTo>
                    <a:pt x="620" y="150"/>
                  </a:lnTo>
                  <a:lnTo>
                    <a:pt x="609" y="155"/>
                  </a:lnTo>
                  <a:lnTo>
                    <a:pt x="603" y="152"/>
                  </a:lnTo>
                  <a:lnTo>
                    <a:pt x="576" y="153"/>
                  </a:lnTo>
                  <a:lnTo>
                    <a:pt x="569" y="150"/>
                  </a:lnTo>
                  <a:lnTo>
                    <a:pt x="565" y="144"/>
                  </a:lnTo>
                  <a:lnTo>
                    <a:pt x="565" y="148"/>
                  </a:lnTo>
                  <a:lnTo>
                    <a:pt x="561" y="150"/>
                  </a:lnTo>
                  <a:lnTo>
                    <a:pt x="559" y="155"/>
                  </a:lnTo>
                  <a:lnTo>
                    <a:pt x="559" y="161"/>
                  </a:lnTo>
                  <a:lnTo>
                    <a:pt x="558" y="164"/>
                  </a:lnTo>
                  <a:lnTo>
                    <a:pt x="554" y="166"/>
                  </a:lnTo>
                  <a:lnTo>
                    <a:pt x="552" y="166"/>
                  </a:lnTo>
                  <a:lnTo>
                    <a:pt x="539" y="170"/>
                  </a:lnTo>
                  <a:lnTo>
                    <a:pt x="543" y="172"/>
                  </a:lnTo>
                  <a:lnTo>
                    <a:pt x="541" y="175"/>
                  </a:lnTo>
                  <a:lnTo>
                    <a:pt x="536" y="174"/>
                  </a:lnTo>
                  <a:lnTo>
                    <a:pt x="525" y="175"/>
                  </a:lnTo>
                  <a:lnTo>
                    <a:pt x="523" y="181"/>
                  </a:lnTo>
                  <a:lnTo>
                    <a:pt x="523" y="185"/>
                  </a:lnTo>
                  <a:lnTo>
                    <a:pt x="515" y="188"/>
                  </a:lnTo>
                  <a:lnTo>
                    <a:pt x="514" y="192"/>
                  </a:lnTo>
                  <a:lnTo>
                    <a:pt x="503" y="201"/>
                  </a:lnTo>
                  <a:lnTo>
                    <a:pt x="503" y="201"/>
                  </a:lnTo>
                  <a:lnTo>
                    <a:pt x="510" y="199"/>
                  </a:lnTo>
                  <a:lnTo>
                    <a:pt x="530" y="181"/>
                  </a:lnTo>
                  <a:lnTo>
                    <a:pt x="536" y="177"/>
                  </a:lnTo>
                  <a:lnTo>
                    <a:pt x="541" y="183"/>
                  </a:lnTo>
                  <a:lnTo>
                    <a:pt x="558" y="181"/>
                  </a:lnTo>
                  <a:lnTo>
                    <a:pt x="565" y="183"/>
                  </a:lnTo>
                  <a:lnTo>
                    <a:pt x="581" y="179"/>
                  </a:lnTo>
                  <a:lnTo>
                    <a:pt x="589" y="179"/>
                  </a:lnTo>
                  <a:lnTo>
                    <a:pt x="598" y="185"/>
                  </a:lnTo>
                  <a:lnTo>
                    <a:pt x="605" y="196"/>
                  </a:lnTo>
                  <a:lnTo>
                    <a:pt x="613" y="199"/>
                  </a:lnTo>
                  <a:lnTo>
                    <a:pt x="611" y="201"/>
                  </a:lnTo>
                  <a:lnTo>
                    <a:pt x="614" y="205"/>
                  </a:lnTo>
                  <a:lnTo>
                    <a:pt x="614" y="199"/>
                  </a:lnTo>
                  <a:lnTo>
                    <a:pt x="624" y="192"/>
                  </a:lnTo>
                  <a:lnTo>
                    <a:pt x="629" y="179"/>
                  </a:lnTo>
                  <a:lnTo>
                    <a:pt x="636" y="170"/>
                  </a:lnTo>
                  <a:lnTo>
                    <a:pt x="649" y="159"/>
                  </a:lnTo>
                  <a:lnTo>
                    <a:pt x="649" y="159"/>
                  </a:lnTo>
                  <a:lnTo>
                    <a:pt x="655" y="157"/>
                  </a:lnTo>
                  <a:lnTo>
                    <a:pt x="651" y="164"/>
                  </a:lnTo>
                  <a:lnTo>
                    <a:pt x="651" y="166"/>
                  </a:lnTo>
                  <a:lnTo>
                    <a:pt x="660" y="159"/>
                  </a:lnTo>
                  <a:lnTo>
                    <a:pt x="669" y="153"/>
                  </a:lnTo>
                  <a:lnTo>
                    <a:pt x="673" y="155"/>
                  </a:lnTo>
                  <a:lnTo>
                    <a:pt x="673" y="159"/>
                  </a:lnTo>
                  <a:lnTo>
                    <a:pt x="668" y="163"/>
                  </a:lnTo>
                  <a:lnTo>
                    <a:pt x="671" y="163"/>
                  </a:lnTo>
                  <a:lnTo>
                    <a:pt x="675" y="161"/>
                  </a:lnTo>
                  <a:lnTo>
                    <a:pt x="679" y="164"/>
                  </a:lnTo>
                  <a:lnTo>
                    <a:pt x="679" y="163"/>
                  </a:lnTo>
                  <a:lnTo>
                    <a:pt x="677" y="159"/>
                  </a:lnTo>
                  <a:lnTo>
                    <a:pt x="680" y="157"/>
                  </a:lnTo>
                  <a:lnTo>
                    <a:pt x="684" y="159"/>
                  </a:lnTo>
                  <a:lnTo>
                    <a:pt x="680" y="164"/>
                  </a:lnTo>
                  <a:lnTo>
                    <a:pt x="680" y="168"/>
                  </a:lnTo>
                  <a:lnTo>
                    <a:pt x="677" y="170"/>
                  </a:lnTo>
                  <a:lnTo>
                    <a:pt x="679" y="174"/>
                  </a:lnTo>
                  <a:lnTo>
                    <a:pt x="679" y="177"/>
                  </a:lnTo>
                  <a:lnTo>
                    <a:pt x="677" y="185"/>
                  </a:lnTo>
                  <a:lnTo>
                    <a:pt x="677" y="190"/>
                  </a:lnTo>
                  <a:lnTo>
                    <a:pt x="680" y="190"/>
                  </a:lnTo>
                  <a:lnTo>
                    <a:pt x="680" y="194"/>
                  </a:lnTo>
                  <a:lnTo>
                    <a:pt x="679" y="196"/>
                  </a:lnTo>
                  <a:lnTo>
                    <a:pt x="679" y="199"/>
                  </a:lnTo>
                  <a:lnTo>
                    <a:pt x="679" y="196"/>
                  </a:lnTo>
                  <a:lnTo>
                    <a:pt x="682" y="192"/>
                  </a:lnTo>
                  <a:lnTo>
                    <a:pt x="684" y="199"/>
                  </a:lnTo>
                  <a:lnTo>
                    <a:pt x="686" y="208"/>
                  </a:lnTo>
                  <a:lnTo>
                    <a:pt x="684" y="205"/>
                  </a:lnTo>
                  <a:lnTo>
                    <a:pt x="682" y="208"/>
                  </a:lnTo>
                  <a:lnTo>
                    <a:pt x="684" y="218"/>
                  </a:lnTo>
                  <a:lnTo>
                    <a:pt x="680" y="223"/>
                  </a:lnTo>
                  <a:lnTo>
                    <a:pt x="669" y="245"/>
                  </a:lnTo>
                  <a:lnTo>
                    <a:pt x="662" y="256"/>
                  </a:lnTo>
                  <a:lnTo>
                    <a:pt x="669" y="254"/>
                  </a:lnTo>
                  <a:lnTo>
                    <a:pt x="669" y="252"/>
                  </a:lnTo>
                  <a:lnTo>
                    <a:pt x="675" y="249"/>
                  </a:lnTo>
                  <a:lnTo>
                    <a:pt x="677" y="254"/>
                  </a:lnTo>
                  <a:lnTo>
                    <a:pt x="682" y="252"/>
                  </a:lnTo>
                  <a:lnTo>
                    <a:pt x="684" y="247"/>
                  </a:lnTo>
                  <a:lnTo>
                    <a:pt x="690" y="243"/>
                  </a:lnTo>
                  <a:lnTo>
                    <a:pt x="695" y="245"/>
                  </a:lnTo>
                  <a:lnTo>
                    <a:pt x="697" y="240"/>
                  </a:lnTo>
                  <a:lnTo>
                    <a:pt x="708" y="236"/>
                  </a:lnTo>
                  <a:lnTo>
                    <a:pt x="708" y="241"/>
                  </a:lnTo>
                  <a:lnTo>
                    <a:pt x="712" y="247"/>
                  </a:lnTo>
                  <a:lnTo>
                    <a:pt x="708" y="260"/>
                  </a:lnTo>
                  <a:lnTo>
                    <a:pt x="712" y="267"/>
                  </a:lnTo>
                  <a:lnTo>
                    <a:pt x="717" y="273"/>
                  </a:lnTo>
                  <a:lnTo>
                    <a:pt x="726" y="276"/>
                  </a:lnTo>
                  <a:lnTo>
                    <a:pt x="723" y="280"/>
                  </a:lnTo>
                  <a:lnTo>
                    <a:pt x="724" y="284"/>
                  </a:lnTo>
                  <a:lnTo>
                    <a:pt x="726" y="280"/>
                  </a:lnTo>
                  <a:lnTo>
                    <a:pt x="730" y="280"/>
                  </a:lnTo>
                  <a:lnTo>
                    <a:pt x="732" y="282"/>
                  </a:lnTo>
                  <a:lnTo>
                    <a:pt x="730" y="276"/>
                  </a:lnTo>
                  <a:lnTo>
                    <a:pt x="734" y="278"/>
                  </a:lnTo>
                  <a:lnTo>
                    <a:pt x="737" y="284"/>
                  </a:lnTo>
                  <a:lnTo>
                    <a:pt x="739" y="291"/>
                  </a:lnTo>
                  <a:lnTo>
                    <a:pt x="746" y="298"/>
                  </a:lnTo>
                  <a:lnTo>
                    <a:pt x="745" y="302"/>
                  </a:lnTo>
                  <a:lnTo>
                    <a:pt x="748" y="304"/>
                  </a:lnTo>
                  <a:lnTo>
                    <a:pt x="748" y="302"/>
                  </a:lnTo>
                  <a:lnTo>
                    <a:pt x="750" y="302"/>
                  </a:lnTo>
                  <a:lnTo>
                    <a:pt x="756" y="306"/>
                  </a:lnTo>
                  <a:lnTo>
                    <a:pt x="757" y="315"/>
                  </a:lnTo>
                  <a:lnTo>
                    <a:pt x="754" y="318"/>
                  </a:lnTo>
                  <a:lnTo>
                    <a:pt x="763" y="315"/>
                  </a:lnTo>
                  <a:lnTo>
                    <a:pt x="763" y="311"/>
                  </a:lnTo>
                  <a:lnTo>
                    <a:pt x="763" y="309"/>
                  </a:lnTo>
                  <a:lnTo>
                    <a:pt x="768" y="313"/>
                  </a:lnTo>
                  <a:lnTo>
                    <a:pt x="767" y="318"/>
                  </a:lnTo>
                  <a:lnTo>
                    <a:pt x="770" y="326"/>
                  </a:lnTo>
                  <a:lnTo>
                    <a:pt x="772" y="322"/>
                  </a:lnTo>
                  <a:lnTo>
                    <a:pt x="772" y="320"/>
                  </a:lnTo>
                  <a:lnTo>
                    <a:pt x="785" y="318"/>
                  </a:lnTo>
                  <a:lnTo>
                    <a:pt x="794" y="313"/>
                  </a:lnTo>
                  <a:lnTo>
                    <a:pt x="803" y="315"/>
                  </a:lnTo>
                  <a:lnTo>
                    <a:pt x="803" y="317"/>
                  </a:lnTo>
                  <a:lnTo>
                    <a:pt x="805" y="318"/>
                  </a:lnTo>
                  <a:lnTo>
                    <a:pt x="807" y="313"/>
                  </a:lnTo>
                  <a:lnTo>
                    <a:pt x="811" y="317"/>
                  </a:lnTo>
                  <a:lnTo>
                    <a:pt x="812" y="311"/>
                  </a:lnTo>
                  <a:lnTo>
                    <a:pt x="818" y="309"/>
                  </a:lnTo>
                  <a:lnTo>
                    <a:pt x="836" y="309"/>
                  </a:lnTo>
                  <a:lnTo>
                    <a:pt x="838" y="309"/>
                  </a:lnTo>
                  <a:lnTo>
                    <a:pt x="836" y="313"/>
                  </a:lnTo>
                  <a:lnTo>
                    <a:pt x="833" y="315"/>
                  </a:lnTo>
                  <a:lnTo>
                    <a:pt x="829" y="322"/>
                  </a:lnTo>
                  <a:lnTo>
                    <a:pt x="816" y="326"/>
                  </a:lnTo>
                  <a:lnTo>
                    <a:pt x="816" y="331"/>
                  </a:lnTo>
                  <a:lnTo>
                    <a:pt x="823" y="333"/>
                  </a:lnTo>
                  <a:lnTo>
                    <a:pt x="825" y="329"/>
                  </a:lnTo>
                  <a:lnTo>
                    <a:pt x="838" y="329"/>
                  </a:lnTo>
                  <a:lnTo>
                    <a:pt x="840" y="333"/>
                  </a:lnTo>
                  <a:lnTo>
                    <a:pt x="844" y="333"/>
                  </a:lnTo>
                  <a:lnTo>
                    <a:pt x="847" y="337"/>
                  </a:lnTo>
                  <a:lnTo>
                    <a:pt x="849" y="335"/>
                  </a:lnTo>
                  <a:lnTo>
                    <a:pt x="855" y="335"/>
                  </a:lnTo>
                  <a:lnTo>
                    <a:pt x="855" y="337"/>
                  </a:lnTo>
                  <a:lnTo>
                    <a:pt x="855" y="340"/>
                  </a:lnTo>
                  <a:lnTo>
                    <a:pt x="858" y="337"/>
                  </a:lnTo>
                  <a:lnTo>
                    <a:pt x="862" y="339"/>
                  </a:lnTo>
                  <a:lnTo>
                    <a:pt x="862" y="337"/>
                  </a:lnTo>
                  <a:lnTo>
                    <a:pt x="860" y="331"/>
                  </a:lnTo>
                  <a:lnTo>
                    <a:pt x="862" y="333"/>
                  </a:lnTo>
                  <a:lnTo>
                    <a:pt x="866" y="329"/>
                  </a:lnTo>
                  <a:lnTo>
                    <a:pt x="875" y="324"/>
                  </a:lnTo>
                  <a:lnTo>
                    <a:pt x="880" y="326"/>
                  </a:lnTo>
                  <a:lnTo>
                    <a:pt x="873" y="328"/>
                  </a:lnTo>
                  <a:lnTo>
                    <a:pt x="880" y="329"/>
                  </a:lnTo>
                  <a:lnTo>
                    <a:pt x="873" y="333"/>
                  </a:lnTo>
                  <a:lnTo>
                    <a:pt x="875" y="335"/>
                  </a:lnTo>
                  <a:lnTo>
                    <a:pt x="897" y="324"/>
                  </a:lnTo>
                  <a:lnTo>
                    <a:pt x="891" y="331"/>
                  </a:lnTo>
                  <a:lnTo>
                    <a:pt x="888" y="335"/>
                  </a:lnTo>
                  <a:lnTo>
                    <a:pt x="889" y="335"/>
                  </a:lnTo>
                  <a:lnTo>
                    <a:pt x="897" y="335"/>
                  </a:lnTo>
                  <a:lnTo>
                    <a:pt x="897" y="331"/>
                  </a:lnTo>
                  <a:lnTo>
                    <a:pt x="899" y="333"/>
                  </a:lnTo>
                  <a:lnTo>
                    <a:pt x="902" y="326"/>
                  </a:lnTo>
                  <a:lnTo>
                    <a:pt x="904" y="331"/>
                  </a:lnTo>
                  <a:lnTo>
                    <a:pt x="908" y="326"/>
                  </a:lnTo>
                  <a:lnTo>
                    <a:pt x="913" y="324"/>
                  </a:lnTo>
                  <a:lnTo>
                    <a:pt x="910" y="320"/>
                  </a:lnTo>
                  <a:lnTo>
                    <a:pt x="906" y="320"/>
                  </a:lnTo>
                  <a:lnTo>
                    <a:pt x="906" y="318"/>
                  </a:lnTo>
                  <a:lnTo>
                    <a:pt x="933" y="313"/>
                  </a:lnTo>
                  <a:lnTo>
                    <a:pt x="943" y="307"/>
                  </a:lnTo>
                  <a:lnTo>
                    <a:pt x="941" y="311"/>
                  </a:lnTo>
                  <a:lnTo>
                    <a:pt x="937" y="311"/>
                  </a:lnTo>
                  <a:lnTo>
                    <a:pt x="941" y="313"/>
                  </a:lnTo>
                  <a:lnTo>
                    <a:pt x="943" y="311"/>
                  </a:lnTo>
                  <a:lnTo>
                    <a:pt x="948" y="313"/>
                  </a:lnTo>
                  <a:lnTo>
                    <a:pt x="939" y="322"/>
                  </a:lnTo>
                  <a:lnTo>
                    <a:pt x="941" y="328"/>
                  </a:lnTo>
                  <a:lnTo>
                    <a:pt x="941" y="324"/>
                  </a:lnTo>
                  <a:lnTo>
                    <a:pt x="943" y="324"/>
                  </a:lnTo>
                  <a:lnTo>
                    <a:pt x="944" y="328"/>
                  </a:lnTo>
                  <a:lnTo>
                    <a:pt x="946" y="322"/>
                  </a:lnTo>
                  <a:lnTo>
                    <a:pt x="952" y="322"/>
                  </a:lnTo>
                  <a:lnTo>
                    <a:pt x="948" y="318"/>
                  </a:lnTo>
                  <a:lnTo>
                    <a:pt x="952" y="315"/>
                  </a:lnTo>
                  <a:lnTo>
                    <a:pt x="957" y="315"/>
                  </a:lnTo>
                  <a:lnTo>
                    <a:pt x="961" y="315"/>
                  </a:lnTo>
                  <a:lnTo>
                    <a:pt x="965" y="313"/>
                  </a:lnTo>
                  <a:lnTo>
                    <a:pt x="963" y="318"/>
                  </a:lnTo>
                  <a:lnTo>
                    <a:pt x="966" y="318"/>
                  </a:lnTo>
                  <a:lnTo>
                    <a:pt x="972" y="306"/>
                  </a:lnTo>
                  <a:lnTo>
                    <a:pt x="970" y="307"/>
                  </a:lnTo>
                  <a:lnTo>
                    <a:pt x="966" y="311"/>
                  </a:lnTo>
                  <a:lnTo>
                    <a:pt x="968" y="309"/>
                  </a:lnTo>
                  <a:lnTo>
                    <a:pt x="979" y="298"/>
                  </a:lnTo>
                  <a:lnTo>
                    <a:pt x="979" y="434"/>
                  </a:lnTo>
                  <a:lnTo>
                    <a:pt x="977" y="434"/>
                  </a:lnTo>
                  <a:lnTo>
                    <a:pt x="974" y="439"/>
                  </a:lnTo>
                  <a:lnTo>
                    <a:pt x="970" y="432"/>
                  </a:lnTo>
                  <a:lnTo>
                    <a:pt x="968" y="432"/>
                  </a:lnTo>
                  <a:lnTo>
                    <a:pt x="966" y="436"/>
                  </a:lnTo>
                  <a:lnTo>
                    <a:pt x="965" y="434"/>
                  </a:lnTo>
                  <a:lnTo>
                    <a:pt x="972" y="439"/>
                  </a:lnTo>
                  <a:lnTo>
                    <a:pt x="970" y="445"/>
                  </a:lnTo>
                  <a:lnTo>
                    <a:pt x="968" y="441"/>
                  </a:lnTo>
                  <a:lnTo>
                    <a:pt x="963" y="439"/>
                  </a:lnTo>
                  <a:lnTo>
                    <a:pt x="961" y="436"/>
                  </a:lnTo>
                  <a:lnTo>
                    <a:pt x="959" y="436"/>
                  </a:lnTo>
                  <a:lnTo>
                    <a:pt x="963" y="441"/>
                  </a:lnTo>
                  <a:lnTo>
                    <a:pt x="963" y="447"/>
                  </a:lnTo>
                  <a:lnTo>
                    <a:pt x="959" y="443"/>
                  </a:lnTo>
                  <a:lnTo>
                    <a:pt x="959" y="449"/>
                  </a:lnTo>
                  <a:lnTo>
                    <a:pt x="957" y="452"/>
                  </a:lnTo>
                  <a:lnTo>
                    <a:pt x="952" y="447"/>
                  </a:lnTo>
                  <a:lnTo>
                    <a:pt x="954" y="450"/>
                  </a:lnTo>
                  <a:lnTo>
                    <a:pt x="955" y="452"/>
                  </a:lnTo>
                  <a:lnTo>
                    <a:pt x="954" y="458"/>
                  </a:lnTo>
                  <a:lnTo>
                    <a:pt x="954" y="460"/>
                  </a:lnTo>
                  <a:lnTo>
                    <a:pt x="944" y="463"/>
                  </a:lnTo>
                  <a:lnTo>
                    <a:pt x="943" y="458"/>
                  </a:lnTo>
                  <a:lnTo>
                    <a:pt x="939" y="460"/>
                  </a:lnTo>
                  <a:lnTo>
                    <a:pt x="944" y="463"/>
                  </a:lnTo>
                  <a:lnTo>
                    <a:pt x="944" y="469"/>
                  </a:lnTo>
                  <a:lnTo>
                    <a:pt x="928" y="465"/>
                  </a:lnTo>
                  <a:lnTo>
                    <a:pt x="924" y="463"/>
                  </a:lnTo>
                  <a:lnTo>
                    <a:pt x="921" y="463"/>
                  </a:lnTo>
                  <a:lnTo>
                    <a:pt x="922" y="467"/>
                  </a:lnTo>
                  <a:lnTo>
                    <a:pt x="928" y="467"/>
                  </a:lnTo>
                  <a:lnTo>
                    <a:pt x="932" y="469"/>
                  </a:lnTo>
                  <a:lnTo>
                    <a:pt x="935" y="472"/>
                  </a:lnTo>
                  <a:lnTo>
                    <a:pt x="937" y="478"/>
                  </a:lnTo>
                  <a:lnTo>
                    <a:pt x="943" y="482"/>
                  </a:lnTo>
                  <a:lnTo>
                    <a:pt x="941" y="489"/>
                  </a:lnTo>
                  <a:lnTo>
                    <a:pt x="939" y="489"/>
                  </a:lnTo>
                  <a:lnTo>
                    <a:pt x="937" y="487"/>
                  </a:lnTo>
                  <a:lnTo>
                    <a:pt x="937" y="487"/>
                  </a:lnTo>
                  <a:lnTo>
                    <a:pt x="937" y="494"/>
                  </a:lnTo>
                  <a:lnTo>
                    <a:pt x="933" y="491"/>
                  </a:lnTo>
                  <a:lnTo>
                    <a:pt x="930" y="493"/>
                  </a:lnTo>
                  <a:lnTo>
                    <a:pt x="930" y="494"/>
                  </a:lnTo>
                  <a:lnTo>
                    <a:pt x="924" y="494"/>
                  </a:lnTo>
                  <a:lnTo>
                    <a:pt x="922" y="493"/>
                  </a:lnTo>
                  <a:lnTo>
                    <a:pt x="922" y="496"/>
                  </a:lnTo>
                  <a:lnTo>
                    <a:pt x="921" y="496"/>
                  </a:lnTo>
                  <a:lnTo>
                    <a:pt x="919" y="494"/>
                  </a:lnTo>
                  <a:lnTo>
                    <a:pt x="919" y="489"/>
                  </a:lnTo>
                  <a:lnTo>
                    <a:pt x="919" y="493"/>
                  </a:lnTo>
                  <a:lnTo>
                    <a:pt x="915" y="493"/>
                  </a:lnTo>
                  <a:lnTo>
                    <a:pt x="917" y="494"/>
                  </a:lnTo>
                  <a:lnTo>
                    <a:pt x="915" y="496"/>
                  </a:lnTo>
                  <a:lnTo>
                    <a:pt x="908" y="496"/>
                  </a:lnTo>
                  <a:lnTo>
                    <a:pt x="902" y="485"/>
                  </a:lnTo>
                  <a:lnTo>
                    <a:pt x="902" y="474"/>
                  </a:lnTo>
                  <a:lnTo>
                    <a:pt x="897" y="483"/>
                  </a:lnTo>
                  <a:lnTo>
                    <a:pt x="891" y="487"/>
                  </a:lnTo>
                  <a:lnTo>
                    <a:pt x="893" y="493"/>
                  </a:lnTo>
                  <a:lnTo>
                    <a:pt x="902" y="500"/>
                  </a:lnTo>
                  <a:lnTo>
                    <a:pt x="899" y="500"/>
                  </a:lnTo>
                  <a:lnTo>
                    <a:pt x="899" y="507"/>
                  </a:lnTo>
                  <a:lnTo>
                    <a:pt x="895" y="507"/>
                  </a:lnTo>
                  <a:lnTo>
                    <a:pt x="891" y="500"/>
                  </a:lnTo>
                  <a:lnTo>
                    <a:pt x="886" y="496"/>
                  </a:lnTo>
                  <a:lnTo>
                    <a:pt x="882" y="500"/>
                  </a:lnTo>
                  <a:lnTo>
                    <a:pt x="884" y="505"/>
                  </a:lnTo>
                  <a:lnTo>
                    <a:pt x="877" y="504"/>
                  </a:lnTo>
                  <a:lnTo>
                    <a:pt x="878" y="513"/>
                  </a:lnTo>
                  <a:lnTo>
                    <a:pt x="878" y="515"/>
                  </a:lnTo>
                  <a:lnTo>
                    <a:pt x="880" y="516"/>
                  </a:lnTo>
                  <a:lnTo>
                    <a:pt x="878" y="520"/>
                  </a:lnTo>
                  <a:lnTo>
                    <a:pt x="880" y="522"/>
                  </a:lnTo>
                  <a:lnTo>
                    <a:pt x="888" y="520"/>
                  </a:lnTo>
                  <a:lnTo>
                    <a:pt x="884" y="524"/>
                  </a:lnTo>
                  <a:lnTo>
                    <a:pt x="884" y="526"/>
                  </a:lnTo>
                  <a:lnTo>
                    <a:pt x="888" y="524"/>
                  </a:lnTo>
                  <a:lnTo>
                    <a:pt x="893" y="524"/>
                  </a:lnTo>
                  <a:lnTo>
                    <a:pt x="891" y="526"/>
                  </a:lnTo>
                  <a:lnTo>
                    <a:pt x="886" y="526"/>
                  </a:lnTo>
                  <a:lnTo>
                    <a:pt x="882" y="529"/>
                  </a:lnTo>
                  <a:lnTo>
                    <a:pt x="886" y="533"/>
                  </a:lnTo>
                  <a:lnTo>
                    <a:pt x="889" y="533"/>
                  </a:lnTo>
                  <a:lnTo>
                    <a:pt x="888" y="529"/>
                  </a:lnTo>
                  <a:lnTo>
                    <a:pt x="891" y="529"/>
                  </a:lnTo>
                  <a:lnTo>
                    <a:pt x="891" y="535"/>
                  </a:lnTo>
                  <a:lnTo>
                    <a:pt x="895" y="533"/>
                  </a:lnTo>
                  <a:lnTo>
                    <a:pt x="893" y="538"/>
                  </a:lnTo>
                  <a:lnTo>
                    <a:pt x="888" y="538"/>
                  </a:lnTo>
                  <a:lnTo>
                    <a:pt x="886" y="537"/>
                  </a:lnTo>
                  <a:lnTo>
                    <a:pt x="877" y="535"/>
                  </a:lnTo>
                  <a:lnTo>
                    <a:pt x="886" y="538"/>
                  </a:lnTo>
                  <a:lnTo>
                    <a:pt x="886" y="540"/>
                  </a:lnTo>
                  <a:lnTo>
                    <a:pt x="882" y="548"/>
                  </a:lnTo>
                  <a:lnTo>
                    <a:pt x="882" y="560"/>
                  </a:lnTo>
                  <a:lnTo>
                    <a:pt x="877" y="560"/>
                  </a:lnTo>
                  <a:lnTo>
                    <a:pt x="875" y="562"/>
                  </a:lnTo>
                  <a:lnTo>
                    <a:pt x="871" y="562"/>
                  </a:lnTo>
                  <a:lnTo>
                    <a:pt x="871" y="566"/>
                  </a:lnTo>
                  <a:lnTo>
                    <a:pt x="875" y="566"/>
                  </a:lnTo>
                  <a:lnTo>
                    <a:pt x="877" y="562"/>
                  </a:lnTo>
                  <a:lnTo>
                    <a:pt x="878" y="564"/>
                  </a:lnTo>
                  <a:lnTo>
                    <a:pt x="880" y="570"/>
                  </a:lnTo>
                  <a:lnTo>
                    <a:pt x="878" y="571"/>
                  </a:lnTo>
                  <a:lnTo>
                    <a:pt x="875" y="571"/>
                  </a:lnTo>
                  <a:lnTo>
                    <a:pt x="873" y="575"/>
                  </a:lnTo>
                  <a:lnTo>
                    <a:pt x="867" y="577"/>
                  </a:lnTo>
                  <a:lnTo>
                    <a:pt x="873" y="579"/>
                  </a:lnTo>
                  <a:lnTo>
                    <a:pt x="875" y="582"/>
                  </a:lnTo>
                  <a:lnTo>
                    <a:pt x="873" y="584"/>
                  </a:lnTo>
                  <a:lnTo>
                    <a:pt x="871" y="590"/>
                  </a:lnTo>
                  <a:lnTo>
                    <a:pt x="866" y="593"/>
                  </a:lnTo>
                  <a:lnTo>
                    <a:pt x="864" y="597"/>
                  </a:lnTo>
                  <a:lnTo>
                    <a:pt x="869" y="599"/>
                  </a:lnTo>
                  <a:lnTo>
                    <a:pt x="871" y="601"/>
                  </a:lnTo>
                  <a:lnTo>
                    <a:pt x="869" y="603"/>
                  </a:lnTo>
                  <a:lnTo>
                    <a:pt x="869" y="608"/>
                  </a:lnTo>
                  <a:lnTo>
                    <a:pt x="869" y="608"/>
                  </a:lnTo>
                  <a:lnTo>
                    <a:pt x="866" y="604"/>
                  </a:lnTo>
                  <a:lnTo>
                    <a:pt x="862" y="604"/>
                  </a:lnTo>
                  <a:lnTo>
                    <a:pt x="866" y="608"/>
                  </a:lnTo>
                  <a:lnTo>
                    <a:pt x="867" y="612"/>
                  </a:lnTo>
                  <a:lnTo>
                    <a:pt x="866" y="614"/>
                  </a:lnTo>
                  <a:lnTo>
                    <a:pt x="856" y="608"/>
                  </a:lnTo>
                  <a:lnTo>
                    <a:pt x="864" y="615"/>
                  </a:lnTo>
                  <a:lnTo>
                    <a:pt x="862" y="621"/>
                  </a:lnTo>
                  <a:lnTo>
                    <a:pt x="862" y="621"/>
                  </a:lnTo>
                  <a:lnTo>
                    <a:pt x="853" y="615"/>
                  </a:lnTo>
                  <a:lnTo>
                    <a:pt x="860" y="625"/>
                  </a:lnTo>
                  <a:lnTo>
                    <a:pt x="860" y="628"/>
                  </a:lnTo>
                  <a:lnTo>
                    <a:pt x="858" y="628"/>
                  </a:lnTo>
                  <a:lnTo>
                    <a:pt x="856" y="632"/>
                  </a:lnTo>
                  <a:lnTo>
                    <a:pt x="853" y="625"/>
                  </a:lnTo>
                  <a:lnTo>
                    <a:pt x="855" y="636"/>
                  </a:lnTo>
                  <a:lnTo>
                    <a:pt x="851" y="636"/>
                  </a:lnTo>
                  <a:lnTo>
                    <a:pt x="849" y="628"/>
                  </a:lnTo>
                  <a:lnTo>
                    <a:pt x="849" y="634"/>
                  </a:lnTo>
                  <a:lnTo>
                    <a:pt x="838" y="626"/>
                  </a:lnTo>
                  <a:lnTo>
                    <a:pt x="838" y="630"/>
                  </a:lnTo>
                  <a:lnTo>
                    <a:pt x="844" y="636"/>
                  </a:lnTo>
                  <a:lnTo>
                    <a:pt x="844" y="641"/>
                  </a:lnTo>
                  <a:lnTo>
                    <a:pt x="840" y="643"/>
                  </a:lnTo>
                  <a:lnTo>
                    <a:pt x="836" y="641"/>
                  </a:lnTo>
                  <a:lnTo>
                    <a:pt x="834" y="636"/>
                  </a:lnTo>
                  <a:lnTo>
                    <a:pt x="833" y="632"/>
                  </a:lnTo>
                  <a:lnTo>
                    <a:pt x="833" y="636"/>
                  </a:lnTo>
                  <a:lnTo>
                    <a:pt x="831" y="637"/>
                  </a:lnTo>
                  <a:lnTo>
                    <a:pt x="836" y="643"/>
                  </a:lnTo>
                  <a:lnTo>
                    <a:pt x="838" y="650"/>
                  </a:lnTo>
                  <a:lnTo>
                    <a:pt x="838" y="652"/>
                  </a:lnTo>
                  <a:lnTo>
                    <a:pt x="842" y="657"/>
                  </a:lnTo>
                  <a:lnTo>
                    <a:pt x="838" y="656"/>
                  </a:lnTo>
                  <a:lnTo>
                    <a:pt x="836" y="659"/>
                  </a:lnTo>
                  <a:lnTo>
                    <a:pt x="831" y="657"/>
                  </a:lnTo>
                  <a:lnTo>
                    <a:pt x="833" y="659"/>
                  </a:lnTo>
                  <a:lnTo>
                    <a:pt x="838" y="663"/>
                  </a:lnTo>
                  <a:lnTo>
                    <a:pt x="840" y="667"/>
                  </a:lnTo>
                  <a:lnTo>
                    <a:pt x="838" y="667"/>
                  </a:lnTo>
                  <a:lnTo>
                    <a:pt x="834" y="661"/>
                  </a:lnTo>
                  <a:lnTo>
                    <a:pt x="833" y="661"/>
                  </a:lnTo>
                  <a:lnTo>
                    <a:pt x="833" y="665"/>
                  </a:lnTo>
                  <a:lnTo>
                    <a:pt x="833" y="667"/>
                  </a:lnTo>
                  <a:lnTo>
                    <a:pt x="834" y="672"/>
                  </a:lnTo>
                  <a:lnTo>
                    <a:pt x="825" y="667"/>
                  </a:lnTo>
                  <a:lnTo>
                    <a:pt x="823" y="665"/>
                  </a:lnTo>
                  <a:lnTo>
                    <a:pt x="822" y="665"/>
                  </a:lnTo>
                  <a:lnTo>
                    <a:pt x="820" y="676"/>
                  </a:lnTo>
                  <a:lnTo>
                    <a:pt x="816" y="676"/>
                  </a:lnTo>
                  <a:lnTo>
                    <a:pt x="812" y="678"/>
                  </a:lnTo>
                  <a:lnTo>
                    <a:pt x="807" y="668"/>
                  </a:lnTo>
                  <a:lnTo>
                    <a:pt x="807" y="672"/>
                  </a:lnTo>
                  <a:lnTo>
                    <a:pt x="805" y="672"/>
                  </a:lnTo>
                  <a:lnTo>
                    <a:pt x="800" y="657"/>
                  </a:lnTo>
                  <a:lnTo>
                    <a:pt x="798" y="657"/>
                  </a:lnTo>
                  <a:lnTo>
                    <a:pt x="800" y="663"/>
                  </a:lnTo>
                  <a:lnTo>
                    <a:pt x="801" y="667"/>
                  </a:lnTo>
                  <a:lnTo>
                    <a:pt x="800" y="667"/>
                  </a:lnTo>
                  <a:lnTo>
                    <a:pt x="796" y="657"/>
                  </a:lnTo>
                  <a:lnTo>
                    <a:pt x="792" y="656"/>
                  </a:lnTo>
                  <a:lnTo>
                    <a:pt x="787" y="647"/>
                  </a:lnTo>
                  <a:lnTo>
                    <a:pt x="787" y="652"/>
                  </a:lnTo>
                  <a:lnTo>
                    <a:pt x="781" y="647"/>
                  </a:lnTo>
                  <a:lnTo>
                    <a:pt x="779" y="648"/>
                  </a:lnTo>
                  <a:lnTo>
                    <a:pt x="779" y="650"/>
                  </a:lnTo>
                  <a:lnTo>
                    <a:pt x="781" y="650"/>
                  </a:lnTo>
                  <a:lnTo>
                    <a:pt x="779" y="654"/>
                  </a:lnTo>
                  <a:lnTo>
                    <a:pt x="774" y="647"/>
                  </a:lnTo>
                  <a:lnTo>
                    <a:pt x="772" y="648"/>
                  </a:lnTo>
                  <a:lnTo>
                    <a:pt x="776" y="654"/>
                  </a:lnTo>
                  <a:lnTo>
                    <a:pt x="781" y="659"/>
                  </a:lnTo>
                  <a:lnTo>
                    <a:pt x="781" y="663"/>
                  </a:lnTo>
                  <a:lnTo>
                    <a:pt x="779" y="661"/>
                  </a:lnTo>
                  <a:lnTo>
                    <a:pt x="779" y="667"/>
                  </a:lnTo>
                  <a:lnTo>
                    <a:pt x="776" y="661"/>
                  </a:lnTo>
                  <a:lnTo>
                    <a:pt x="774" y="661"/>
                  </a:lnTo>
                  <a:lnTo>
                    <a:pt x="774" y="665"/>
                  </a:lnTo>
                  <a:lnTo>
                    <a:pt x="770" y="659"/>
                  </a:lnTo>
                  <a:lnTo>
                    <a:pt x="768" y="665"/>
                  </a:lnTo>
                  <a:lnTo>
                    <a:pt x="765" y="657"/>
                  </a:lnTo>
                  <a:lnTo>
                    <a:pt x="765" y="652"/>
                  </a:lnTo>
                  <a:lnTo>
                    <a:pt x="763" y="652"/>
                  </a:lnTo>
                  <a:lnTo>
                    <a:pt x="761" y="656"/>
                  </a:lnTo>
                  <a:lnTo>
                    <a:pt x="759" y="652"/>
                  </a:lnTo>
                  <a:lnTo>
                    <a:pt x="759" y="652"/>
                  </a:lnTo>
                  <a:lnTo>
                    <a:pt x="752" y="634"/>
                  </a:lnTo>
                  <a:lnTo>
                    <a:pt x="746" y="626"/>
                  </a:lnTo>
                  <a:lnTo>
                    <a:pt x="745" y="628"/>
                  </a:lnTo>
                  <a:lnTo>
                    <a:pt x="743" y="626"/>
                  </a:lnTo>
                  <a:lnTo>
                    <a:pt x="741" y="617"/>
                  </a:lnTo>
                  <a:lnTo>
                    <a:pt x="743" y="608"/>
                  </a:lnTo>
                  <a:lnTo>
                    <a:pt x="739" y="595"/>
                  </a:lnTo>
                  <a:lnTo>
                    <a:pt x="743" y="575"/>
                  </a:lnTo>
                  <a:lnTo>
                    <a:pt x="750" y="564"/>
                  </a:lnTo>
                  <a:lnTo>
                    <a:pt x="750" y="559"/>
                  </a:lnTo>
                  <a:lnTo>
                    <a:pt x="748" y="559"/>
                  </a:lnTo>
                  <a:lnTo>
                    <a:pt x="741" y="562"/>
                  </a:lnTo>
                  <a:lnTo>
                    <a:pt x="734" y="582"/>
                  </a:lnTo>
                  <a:lnTo>
                    <a:pt x="732" y="593"/>
                  </a:lnTo>
                  <a:lnTo>
                    <a:pt x="728" y="590"/>
                  </a:lnTo>
                  <a:lnTo>
                    <a:pt x="732" y="577"/>
                  </a:lnTo>
                  <a:lnTo>
                    <a:pt x="739" y="559"/>
                  </a:lnTo>
                  <a:lnTo>
                    <a:pt x="743" y="555"/>
                  </a:lnTo>
                  <a:lnTo>
                    <a:pt x="748" y="542"/>
                  </a:lnTo>
                  <a:lnTo>
                    <a:pt x="752" y="544"/>
                  </a:lnTo>
                  <a:lnTo>
                    <a:pt x="756" y="551"/>
                  </a:lnTo>
                  <a:lnTo>
                    <a:pt x="761" y="548"/>
                  </a:lnTo>
                  <a:lnTo>
                    <a:pt x="763" y="537"/>
                  </a:lnTo>
                  <a:lnTo>
                    <a:pt x="774" y="520"/>
                  </a:lnTo>
                  <a:lnTo>
                    <a:pt x="759" y="538"/>
                  </a:lnTo>
                  <a:lnTo>
                    <a:pt x="757" y="540"/>
                  </a:lnTo>
                  <a:lnTo>
                    <a:pt x="756" y="544"/>
                  </a:lnTo>
                  <a:lnTo>
                    <a:pt x="752" y="544"/>
                  </a:lnTo>
                  <a:lnTo>
                    <a:pt x="750" y="542"/>
                  </a:lnTo>
                  <a:lnTo>
                    <a:pt x="756" y="529"/>
                  </a:lnTo>
                  <a:lnTo>
                    <a:pt x="770" y="505"/>
                  </a:lnTo>
                  <a:lnTo>
                    <a:pt x="776" y="500"/>
                  </a:lnTo>
                  <a:lnTo>
                    <a:pt x="783" y="485"/>
                  </a:lnTo>
                  <a:lnTo>
                    <a:pt x="792" y="476"/>
                  </a:lnTo>
                  <a:lnTo>
                    <a:pt x="801" y="460"/>
                  </a:lnTo>
                  <a:lnTo>
                    <a:pt x="829" y="430"/>
                  </a:lnTo>
                  <a:lnTo>
                    <a:pt x="831" y="427"/>
                  </a:lnTo>
                  <a:lnTo>
                    <a:pt x="831" y="423"/>
                  </a:lnTo>
                  <a:lnTo>
                    <a:pt x="822" y="423"/>
                  </a:lnTo>
                  <a:lnTo>
                    <a:pt x="836" y="421"/>
                  </a:lnTo>
                  <a:lnTo>
                    <a:pt x="838" y="425"/>
                  </a:lnTo>
                  <a:lnTo>
                    <a:pt x="836" y="430"/>
                  </a:lnTo>
                  <a:lnTo>
                    <a:pt x="838" y="434"/>
                  </a:lnTo>
                  <a:lnTo>
                    <a:pt x="840" y="438"/>
                  </a:lnTo>
                  <a:lnTo>
                    <a:pt x="838" y="441"/>
                  </a:lnTo>
                  <a:lnTo>
                    <a:pt x="840" y="443"/>
                  </a:lnTo>
                  <a:lnTo>
                    <a:pt x="844" y="445"/>
                  </a:lnTo>
                  <a:lnTo>
                    <a:pt x="845" y="439"/>
                  </a:lnTo>
                  <a:lnTo>
                    <a:pt x="855" y="439"/>
                  </a:lnTo>
                  <a:lnTo>
                    <a:pt x="864" y="443"/>
                  </a:lnTo>
                  <a:lnTo>
                    <a:pt x="866" y="452"/>
                  </a:lnTo>
                  <a:lnTo>
                    <a:pt x="866" y="449"/>
                  </a:lnTo>
                  <a:lnTo>
                    <a:pt x="869" y="449"/>
                  </a:lnTo>
                  <a:lnTo>
                    <a:pt x="867" y="445"/>
                  </a:lnTo>
                  <a:lnTo>
                    <a:pt x="866" y="441"/>
                  </a:lnTo>
                  <a:lnTo>
                    <a:pt x="864" y="441"/>
                  </a:lnTo>
                  <a:lnTo>
                    <a:pt x="855" y="438"/>
                  </a:lnTo>
                  <a:lnTo>
                    <a:pt x="855" y="434"/>
                  </a:lnTo>
                  <a:lnTo>
                    <a:pt x="856" y="432"/>
                  </a:lnTo>
                  <a:lnTo>
                    <a:pt x="855" y="427"/>
                  </a:lnTo>
                  <a:lnTo>
                    <a:pt x="871" y="408"/>
                  </a:lnTo>
                  <a:lnTo>
                    <a:pt x="875" y="408"/>
                  </a:lnTo>
                  <a:lnTo>
                    <a:pt x="878" y="405"/>
                  </a:lnTo>
                  <a:lnTo>
                    <a:pt x="878" y="401"/>
                  </a:lnTo>
                  <a:lnTo>
                    <a:pt x="882" y="399"/>
                  </a:lnTo>
                  <a:lnTo>
                    <a:pt x="884" y="397"/>
                  </a:lnTo>
                  <a:lnTo>
                    <a:pt x="895" y="392"/>
                  </a:lnTo>
                  <a:lnTo>
                    <a:pt x="897" y="388"/>
                  </a:lnTo>
                  <a:lnTo>
                    <a:pt x="902" y="388"/>
                  </a:lnTo>
                  <a:lnTo>
                    <a:pt x="904" y="392"/>
                  </a:lnTo>
                  <a:lnTo>
                    <a:pt x="902" y="386"/>
                  </a:lnTo>
                  <a:lnTo>
                    <a:pt x="910" y="379"/>
                  </a:lnTo>
                  <a:lnTo>
                    <a:pt x="897" y="384"/>
                  </a:lnTo>
                  <a:lnTo>
                    <a:pt x="888" y="384"/>
                  </a:lnTo>
                  <a:lnTo>
                    <a:pt x="888" y="386"/>
                  </a:lnTo>
                  <a:lnTo>
                    <a:pt x="877" y="390"/>
                  </a:lnTo>
                  <a:lnTo>
                    <a:pt x="869" y="395"/>
                  </a:lnTo>
                  <a:lnTo>
                    <a:pt x="869" y="399"/>
                  </a:lnTo>
                  <a:lnTo>
                    <a:pt x="866" y="399"/>
                  </a:lnTo>
                  <a:lnTo>
                    <a:pt x="864" y="397"/>
                  </a:lnTo>
                  <a:lnTo>
                    <a:pt x="860" y="397"/>
                  </a:lnTo>
                  <a:lnTo>
                    <a:pt x="856" y="401"/>
                  </a:lnTo>
                  <a:lnTo>
                    <a:pt x="851" y="399"/>
                  </a:lnTo>
                  <a:lnTo>
                    <a:pt x="840" y="406"/>
                  </a:lnTo>
                  <a:lnTo>
                    <a:pt x="838" y="408"/>
                  </a:lnTo>
                  <a:lnTo>
                    <a:pt x="833" y="410"/>
                  </a:lnTo>
                  <a:lnTo>
                    <a:pt x="833" y="414"/>
                  </a:lnTo>
                  <a:lnTo>
                    <a:pt x="829" y="414"/>
                  </a:lnTo>
                  <a:lnTo>
                    <a:pt x="827" y="416"/>
                  </a:lnTo>
                  <a:lnTo>
                    <a:pt x="822" y="416"/>
                  </a:lnTo>
                  <a:lnTo>
                    <a:pt x="811" y="417"/>
                  </a:lnTo>
                  <a:lnTo>
                    <a:pt x="801" y="427"/>
                  </a:lnTo>
                  <a:lnTo>
                    <a:pt x="801" y="430"/>
                  </a:lnTo>
                  <a:lnTo>
                    <a:pt x="805" y="432"/>
                  </a:lnTo>
                  <a:lnTo>
                    <a:pt x="801" y="436"/>
                  </a:lnTo>
                  <a:lnTo>
                    <a:pt x="801" y="438"/>
                  </a:lnTo>
                  <a:lnTo>
                    <a:pt x="800" y="436"/>
                  </a:lnTo>
                  <a:lnTo>
                    <a:pt x="800" y="434"/>
                  </a:lnTo>
                  <a:lnTo>
                    <a:pt x="794" y="434"/>
                  </a:lnTo>
                  <a:lnTo>
                    <a:pt x="790" y="434"/>
                  </a:lnTo>
                  <a:lnTo>
                    <a:pt x="785" y="441"/>
                  </a:lnTo>
                  <a:lnTo>
                    <a:pt x="783" y="428"/>
                  </a:lnTo>
                  <a:lnTo>
                    <a:pt x="785" y="423"/>
                  </a:lnTo>
                  <a:lnTo>
                    <a:pt x="790" y="419"/>
                  </a:lnTo>
                  <a:lnTo>
                    <a:pt x="787" y="419"/>
                  </a:lnTo>
                  <a:lnTo>
                    <a:pt x="787" y="417"/>
                  </a:lnTo>
                  <a:lnTo>
                    <a:pt x="794" y="408"/>
                  </a:lnTo>
                  <a:lnTo>
                    <a:pt x="796" y="399"/>
                  </a:lnTo>
                  <a:lnTo>
                    <a:pt x="801" y="395"/>
                  </a:lnTo>
                  <a:lnTo>
                    <a:pt x="803" y="386"/>
                  </a:lnTo>
                  <a:lnTo>
                    <a:pt x="807" y="384"/>
                  </a:lnTo>
                  <a:lnTo>
                    <a:pt x="807" y="379"/>
                  </a:lnTo>
                  <a:lnTo>
                    <a:pt x="803" y="375"/>
                  </a:lnTo>
                  <a:lnTo>
                    <a:pt x="807" y="373"/>
                  </a:lnTo>
                  <a:lnTo>
                    <a:pt x="807" y="368"/>
                  </a:lnTo>
                  <a:lnTo>
                    <a:pt x="811" y="361"/>
                  </a:lnTo>
                  <a:lnTo>
                    <a:pt x="812" y="362"/>
                  </a:lnTo>
                  <a:lnTo>
                    <a:pt x="811" y="368"/>
                  </a:lnTo>
                  <a:lnTo>
                    <a:pt x="812" y="372"/>
                  </a:lnTo>
                  <a:lnTo>
                    <a:pt x="814" y="368"/>
                  </a:lnTo>
                  <a:lnTo>
                    <a:pt x="816" y="366"/>
                  </a:lnTo>
                  <a:lnTo>
                    <a:pt x="816" y="366"/>
                  </a:lnTo>
                  <a:lnTo>
                    <a:pt x="814" y="366"/>
                  </a:lnTo>
                  <a:lnTo>
                    <a:pt x="814" y="362"/>
                  </a:lnTo>
                  <a:lnTo>
                    <a:pt x="812" y="359"/>
                  </a:lnTo>
                  <a:lnTo>
                    <a:pt x="807" y="355"/>
                  </a:lnTo>
                  <a:lnTo>
                    <a:pt x="803" y="357"/>
                  </a:lnTo>
                  <a:lnTo>
                    <a:pt x="803" y="359"/>
                  </a:lnTo>
                  <a:lnTo>
                    <a:pt x="805" y="359"/>
                  </a:lnTo>
                  <a:lnTo>
                    <a:pt x="801" y="373"/>
                  </a:lnTo>
                  <a:lnTo>
                    <a:pt x="801" y="379"/>
                  </a:lnTo>
                  <a:lnTo>
                    <a:pt x="798" y="381"/>
                  </a:lnTo>
                  <a:lnTo>
                    <a:pt x="798" y="370"/>
                  </a:lnTo>
                  <a:lnTo>
                    <a:pt x="790" y="366"/>
                  </a:lnTo>
                  <a:lnTo>
                    <a:pt x="789" y="361"/>
                  </a:lnTo>
                  <a:lnTo>
                    <a:pt x="789" y="364"/>
                  </a:lnTo>
                  <a:lnTo>
                    <a:pt x="785" y="364"/>
                  </a:lnTo>
                  <a:lnTo>
                    <a:pt x="779" y="359"/>
                  </a:lnTo>
                  <a:lnTo>
                    <a:pt x="772" y="355"/>
                  </a:lnTo>
                  <a:lnTo>
                    <a:pt x="768" y="350"/>
                  </a:lnTo>
                  <a:lnTo>
                    <a:pt x="761" y="346"/>
                  </a:lnTo>
                  <a:lnTo>
                    <a:pt x="761" y="348"/>
                  </a:lnTo>
                  <a:lnTo>
                    <a:pt x="768" y="351"/>
                  </a:lnTo>
                  <a:lnTo>
                    <a:pt x="770" y="355"/>
                  </a:lnTo>
                  <a:lnTo>
                    <a:pt x="779" y="361"/>
                  </a:lnTo>
                  <a:lnTo>
                    <a:pt x="787" y="368"/>
                  </a:lnTo>
                  <a:lnTo>
                    <a:pt x="789" y="373"/>
                  </a:lnTo>
                  <a:lnTo>
                    <a:pt x="785" y="383"/>
                  </a:lnTo>
                  <a:lnTo>
                    <a:pt x="789" y="386"/>
                  </a:lnTo>
                  <a:lnTo>
                    <a:pt x="785" y="388"/>
                  </a:lnTo>
                  <a:lnTo>
                    <a:pt x="785" y="403"/>
                  </a:lnTo>
                  <a:lnTo>
                    <a:pt x="779" y="401"/>
                  </a:lnTo>
                  <a:lnTo>
                    <a:pt x="772" y="405"/>
                  </a:lnTo>
                  <a:lnTo>
                    <a:pt x="768" y="417"/>
                  </a:lnTo>
                  <a:lnTo>
                    <a:pt x="746" y="439"/>
                  </a:lnTo>
                  <a:lnTo>
                    <a:pt x="737" y="458"/>
                  </a:lnTo>
                  <a:lnTo>
                    <a:pt x="735" y="463"/>
                  </a:lnTo>
                  <a:lnTo>
                    <a:pt x="726" y="472"/>
                  </a:lnTo>
                  <a:lnTo>
                    <a:pt x="724" y="478"/>
                  </a:lnTo>
                  <a:lnTo>
                    <a:pt x="721" y="478"/>
                  </a:lnTo>
                  <a:lnTo>
                    <a:pt x="715" y="487"/>
                  </a:lnTo>
                  <a:lnTo>
                    <a:pt x="712" y="489"/>
                  </a:lnTo>
                  <a:lnTo>
                    <a:pt x="704" y="489"/>
                  </a:lnTo>
                  <a:lnTo>
                    <a:pt x="702" y="487"/>
                  </a:lnTo>
                  <a:lnTo>
                    <a:pt x="699" y="483"/>
                  </a:lnTo>
                  <a:lnTo>
                    <a:pt x="695" y="485"/>
                  </a:lnTo>
                  <a:lnTo>
                    <a:pt x="690" y="485"/>
                  </a:lnTo>
                  <a:lnTo>
                    <a:pt x="690" y="483"/>
                  </a:lnTo>
                  <a:lnTo>
                    <a:pt x="697" y="472"/>
                  </a:lnTo>
                  <a:lnTo>
                    <a:pt x="693" y="463"/>
                  </a:lnTo>
                  <a:lnTo>
                    <a:pt x="691" y="469"/>
                  </a:lnTo>
                  <a:lnTo>
                    <a:pt x="691" y="478"/>
                  </a:lnTo>
                  <a:lnTo>
                    <a:pt x="688" y="480"/>
                  </a:lnTo>
                  <a:lnTo>
                    <a:pt x="684" y="483"/>
                  </a:lnTo>
                  <a:lnTo>
                    <a:pt x="690" y="489"/>
                  </a:lnTo>
                  <a:lnTo>
                    <a:pt x="695" y="487"/>
                  </a:lnTo>
                  <a:lnTo>
                    <a:pt x="699" y="487"/>
                  </a:lnTo>
                  <a:lnTo>
                    <a:pt x="693" y="494"/>
                  </a:lnTo>
                  <a:lnTo>
                    <a:pt x="695" y="498"/>
                  </a:lnTo>
                  <a:lnTo>
                    <a:pt x="691" y="505"/>
                  </a:lnTo>
                  <a:lnTo>
                    <a:pt x="686" y="500"/>
                  </a:lnTo>
                  <a:lnTo>
                    <a:pt x="680" y="504"/>
                  </a:lnTo>
                  <a:lnTo>
                    <a:pt x="682" y="505"/>
                  </a:lnTo>
                  <a:lnTo>
                    <a:pt x="686" y="502"/>
                  </a:lnTo>
                  <a:lnTo>
                    <a:pt x="688" y="505"/>
                  </a:lnTo>
                  <a:lnTo>
                    <a:pt x="684" y="511"/>
                  </a:lnTo>
                  <a:lnTo>
                    <a:pt x="680" y="511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2" y="515"/>
                  </a:lnTo>
                  <a:lnTo>
                    <a:pt x="679" y="516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6"/>
                  </a:lnTo>
                  <a:lnTo>
                    <a:pt x="680" y="516"/>
                  </a:lnTo>
                  <a:lnTo>
                    <a:pt x="680" y="516"/>
                  </a:lnTo>
                  <a:lnTo>
                    <a:pt x="680" y="518"/>
                  </a:lnTo>
                  <a:lnTo>
                    <a:pt x="679" y="518"/>
                  </a:lnTo>
                  <a:lnTo>
                    <a:pt x="679" y="518"/>
                  </a:lnTo>
                  <a:lnTo>
                    <a:pt x="679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2"/>
                  </a:lnTo>
                  <a:lnTo>
                    <a:pt x="679" y="522"/>
                  </a:lnTo>
                  <a:lnTo>
                    <a:pt x="677" y="522"/>
                  </a:lnTo>
                  <a:lnTo>
                    <a:pt x="677" y="524"/>
                  </a:lnTo>
                  <a:lnTo>
                    <a:pt x="677" y="526"/>
                  </a:lnTo>
                  <a:lnTo>
                    <a:pt x="677" y="526"/>
                  </a:lnTo>
                  <a:lnTo>
                    <a:pt x="675" y="526"/>
                  </a:lnTo>
                  <a:lnTo>
                    <a:pt x="673" y="524"/>
                  </a:lnTo>
                  <a:lnTo>
                    <a:pt x="673" y="524"/>
                  </a:lnTo>
                  <a:lnTo>
                    <a:pt x="673" y="522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18"/>
                  </a:lnTo>
                  <a:lnTo>
                    <a:pt x="673" y="518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1" y="518"/>
                  </a:lnTo>
                  <a:lnTo>
                    <a:pt x="669" y="518"/>
                  </a:lnTo>
                  <a:lnTo>
                    <a:pt x="669" y="520"/>
                  </a:lnTo>
                  <a:lnTo>
                    <a:pt x="669" y="520"/>
                  </a:lnTo>
                  <a:lnTo>
                    <a:pt x="669" y="518"/>
                  </a:lnTo>
                  <a:lnTo>
                    <a:pt x="669" y="518"/>
                  </a:lnTo>
                  <a:lnTo>
                    <a:pt x="669" y="516"/>
                  </a:lnTo>
                  <a:lnTo>
                    <a:pt x="669" y="515"/>
                  </a:lnTo>
                  <a:lnTo>
                    <a:pt x="669" y="515"/>
                  </a:lnTo>
                  <a:lnTo>
                    <a:pt x="668" y="518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6" y="520"/>
                  </a:lnTo>
                  <a:lnTo>
                    <a:pt x="664" y="522"/>
                  </a:lnTo>
                  <a:lnTo>
                    <a:pt x="664" y="524"/>
                  </a:lnTo>
                  <a:lnTo>
                    <a:pt x="662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6"/>
                  </a:lnTo>
                  <a:lnTo>
                    <a:pt x="662" y="526"/>
                  </a:lnTo>
                  <a:lnTo>
                    <a:pt x="662" y="526"/>
                  </a:lnTo>
                  <a:lnTo>
                    <a:pt x="660" y="526"/>
                  </a:lnTo>
                  <a:lnTo>
                    <a:pt x="660" y="526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58" y="531"/>
                  </a:lnTo>
                  <a:lnTo>
                    <a:pt x="657" y="533"/>
                  </a:lnTo>
                  <a:lnTo>
                    <a:pt x="655" y="533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3"/>
                  </a:lnTo>
                  <a:lnTo>
                    <a:pt x="655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5"/>
                  </a:lnTo>
                  <a:lnTo>
                    <a:pt x="653" y="537"/>
                  </a:lnTo>
                  <a:lnTo>
                    <a:pt x="653" y="537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49" y="538"/>
                  </a:lnTo>
                  <a:lnTo>
                    <a:pt x="649" y="540"/>
                  </a:lnTo>
                  <a:lnTo>
                    <a:pt x="649" y="540"/>
                  </a:lnTo>
                  <a:lnTo>
                    <a:pt x="647" y="540"/>
                  </a:lnTo>
                  <a:lnTo>
                    <a:pt x="647" y="538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9" y="535"/>
                  </a:lnTo>
                  <a:lnTo>
                    <a:pt x="647" y="535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9" y="531"/>
                  </a:lnTo>
                  <a:lnTo>
                    <a:pt x="649" y="531"/>
                  </a:lnTo>
                  <a:lnTo>
                    <a:pt x="649" y="529"/>
                  </a:lnTo>
                  <a:lnTo>
                    <a:pt x="647" y="529"/>
                  </a:lnTo>
                  <a:lnTo>
                    <a:pt x="647" y="527"/>
                  </a:lnTo>
                  <a:lnTo>
                    <a:pt x="646" y="527"/>
                  </a:lnTo>
                  <a:lnTo>
                    <a:pt x="647" y="529"/>
                  </a:lnTo>
                  <a:lnTo>
                    <a:pt x="647" y="529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6" y="533"/>
                  </a:lnTo>
                  <a:lnTo>
                    <a:pt x="646" y="535"/>
                  </a:lnTo>
                  <a:lnTo>
                    <a:pt x="646" y="535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4" y="537"/>
                  </a:lnTo>
                  <a:lnTo>
                    <a:pt x="644" y="537"/>
                  </a:lnTo>
                  <a:lnTo>
                    <a:pt x="644" y="538"/>
                  </a:lnTo>
                  <a:lnTo>
                    <a:pt x="642" y="542"/>
                  </a:lnTo>
                  <a:lnTo>
                    <a:pt x="642" y="542"/>
                  </a:lnTo>
                  <a:lnTo>
                    <a:pt x="640" y="542"/>
                  </a:lnTo>
                  <a:lnTo>
                    <a:pt x="640" y="542"/>
                  </a:lnTo>
                  <a:lnTo>
                    <a:pt x="638" y="542"/>
                  </a:lnTo>
                  <a:lnTo>
                    <a:pt x="638" y="540"/>
                  </a:lnTo>
                  <a:lnTo>
                    <a:pt x="638" y="540"/>
                  </a:lnTo>
                  <a:lnTo>
                    <a:pt x="638" y="538"/>
                  </a:lnTo>
                  <a:lnTo>
                    <a:pt x="636" y="538"/>
                  </a:lnTo>
                  <a:lnTo>
                    <a:pt x="636" y="537"/>
                  </a:lnTo>
                  <a:lnTo>
                    <a:pt x="636" y="537"/>
                  </a:lnTo>
                  <a:lnTo>
                    <a:pt x="636" y="535"/>
                  </a:lnTo>
                  <a:lnTo>
                    <a:pt x="636" y="535"/>
                  </a:lnTo>
                  <a:lnTo>
                    <a:pt x="638" y="537"/>
                  </a:lnTo>
                  <a:lnTo>
                    <a:pt x="640" y="535"/>
                  </a:lnTo>
                  <a:lnTo>
                    <a:pt x="640" y="535"/>
                  </a:lnTo>
                  <a:lnTo>
                    <a:pt x="640" y="533"/>
                  </a:lnTo>
                  <a:lnTo>
                    <a:pt x="640" y="533"/>
                  </a:lnTo>
                  <a:lnTo>
                    <a:pt x="642" y="533"/>
                  </a:lnTo>
                  <a:lnTo>
                    <a:pt x="642" y="531"/>
                  </a:lnTo>
                  <a:lnTo>
                    <a:pt x="640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5" y="533"/>
                  </a:lnTo>
                  <a:lnTo>
                    <a:pt x="635" y="533"/>
                  </a:lnTo>
                  <a:lnTo>
                    <a:pt x="633" y="533"/>
                  </a:lnTo>
                  <a:lnTo>
                    <a:pt x="631" y="531"/>
                  </a:lnTo>
                  <a:lnTo>
                    <a:pt x="631" y="529"/>
                  </a:lnTo>
                  <a:lnTo>
                    <a:pt x="629" y="529"/>
                  </a:lnTo>
                  <a:lnTo>
                    <a:pt x="629" y="531"/>
                  </a:lnTo>
                  <a:lnTo>
                    <a:pt x="629" y="531"/>
                  </a:lnTo>
                  <a:lnTo>
                    <a:pt x="627" y="531"/>
                  </a:lnTo>
                  <a:lnTo>
                    <a:pt x="625" y="533"/>
                  </a:lnTo>
                  <a:lnTo>
                    <a:pt x="625" y="533"/>
                  </a:lnTo>
                  <a:lnTo>
                    <a:pt x="624" y="535"/>
                  </a:lnTo>
                  <a:lnTo>
                    <a:pt x="624" y="535"/>
                  </a:lnTo>
                  <a:lnTo>
                    <a:pt x="622" y="537"/>
                  </a:lnTo>
                  <a:lnTo>
                    <a:pt x="622" y="538"/>
                  </a:lnTo>
                  <a:lnTo>
                    <a:pt x="622" y="540"/>
                  </a:lnTo>
                  <a:lnTo>
                    <a:pt x="622" y="540"/>
                  </a:lnTo>
                  <a:lnTo>
                    <a:pt x="622" y="542"/>
                  </a:lnTo>
                  <a:lnTo>
                    <a:pt x="622" y="542"/>
                  </a:lnTo>
                  <a:lnTo>
                    <a:pt x="620" y="544"/>
                  </a:lnTo>
                  <a:lnTo>
                    <a:pt x="620" y="542"/>
                  </a:lnTo>
                  <a:lnTo>
                    <a:pt x="618" y="542"/>
                  </a:lnTo>
                  <a:lnTo>
                    <a:pt x="618" y="540"/>
                  </a:lnTo>
                  <a:lnTo>
                    <a:pt x="616" y="540"/>
                  </a:lnTo>
                  <a:lnTo>
                    <a:pt x="616" y="538"/>
                  </a:lnTo>
                  <a:lnTo>
                    <a:pt x="614" y="538"/>
                  </a:lnTo>
                  <a:lnTo>
                    <a:pt x="614" y="538"/>
                  </a:lnTo>
                  <a:lnTo>
                    <a:pt x="613" y="538"/>
                  </a:lnTo>
                  <a:lnTo>
                    <a:pt x="609" y="538"/>
                  </a:lnTo>
                  <a:lnTo>
                    <a:pt x="609" y="538"/>
                  </a:lnTo>
                  <a:lnTo>
                    <a:pt x="607" y="538"/>
                  </a:lnTo>
                  <a:lnTo>
                    <a:pt x="605" y="538"/>
                  </a:lnTo>
                  <a:lnTo>
                    <a:pt x="603" y="538"/>
                  </a:lnTo>
                  <a:lnTo>
                    <a:pt x="603" y="538"/>
                  </a:lnTo>
                  <a:lnTo>
                    <a:pt x="602" y="540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2" y="544"/>
                  </a:lnTo>
                  <a:lnTo>
                    <a:pt x="602" y="546"/>
                  </a:lnTo>
                  <a:lnTo>
                    <a:pt x="602" y="544"/>
                  </a:lnTo>
                  <a:lnTo>
                    <a:pt x="600" y="546"/>
                  </a:lnTo>
                  <a:lnTo>
                    <a:pt x="602" y="546"/>
                  </a:lnTo>
                  <a:lnTo>
                    <a:pt x="602" y="546"/>
                  </a:lnTo>
                  <a:lnTo>
                    <a:pt x="602" y="548"/>
                  </a:lnTo>
                  <a:lnTo>
                    <a:pt x="600" y="548"/>
                  </a:lnTo>
                  <a:lnTo>
                    <a:pt x="600" y="548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6" y="546"/>
                  </a:lnTo>
                  <a:lnTo>
                    <a:pt x="594" y="544"/>
                  </a:lnTo>
                  <a:lnTo>
                    <a:pt x="592" y="544"/>
                  </a:lnTo>
                  <a:lnTo>
                    <a:pt x="592" y="544"/>
                  </a:lnTo>
                  <a:lnTo>
                    <a:pt x="591" y="542"/>
                  </a:lnTo>
                  <a:lnTo>
                    <a:pt x="591" y="542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5" y="538"/>
                  </a:lnTo>
                  <a:lnTo>
                    <a:pt x="583" y="537"/>
                  </a:lnTo>
                  <a:lnTo>
                    <a:pt x="581" y="535"/>
                  </a:lnTo>
                  <a:lnTo>
                    <a:pt x="581" y="535"/>
                  </a:lnTo>
                  <a:lnTo>
                    <a:pt x="583" y="533"/>
                  </a:lnTo>
                  <a:lnTo>
                    <a:pt x="583" y="531"/>
                  </a:lnTo>
                  <a:lnTo>
                    <a:pt x="583" y="531"/>
                  </a:lnTo>
                  <a:lnTo>
                    <a:pt x="583" y="529"/>
                  </a:lnTo>
                  <a:lnTo>
                    <a:pt x="583" y="529"/>
                  </a:lnTo>
                  <a:lnTo>
                    <a:pt x="581" y="529"/>
                  </a:lnTo>
                  <a:lnTo>
                    <a:pt x="583" y="526"/>
                  </a:lnTo>
                  <a:lnTo>
                    <a:pt x="583" y="526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2"/>
                  </a:lnTo>
                  <a:lnTo>
                    <a:pt x="581" y="520"/>
                  </a:lnTo>
                  <a:lnTo>
                    <a:pt x="581" y="520"/>
                  </a:lnTo>
                  <a:lnTo>
                    <a:pt x="580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6" y="518"/>
                  </a:lnTo>
                  <a:lnTo>
                    <a:pt x="572" y="515"/>
                  </a:lnTo>
                  <a:lnTo>
                    <a:pt x="572" y="513"/>
                  </a:lnTo>
                  <a:lnTo>
                    <a:pt x="572" y="513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2" y="509"/>
                  </a:lnTo>
                  <a:lnTo>
                    <a:pt x="572" y="507"/>
                  </a:lnTo>
                  <a:lnTo>
                    <a:pt x="574" y="507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4" y="507"/>
                  </a:lnTo>
                  <a:lnTo>
                    <a:pt x="574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4" y="505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0"/>
                  </a:lnTo>
                  <a:lnTo>
                    <a:pt x="572" y="500"/>
                  </a:lnTo>
                  <a:lnTo>
                    <a:pt x="572" y="498"/>
                  </a:lnTo>
                  <a:lnTo>
                    <a:pt x="570" y="496"/>
                  </a:lnTo>
                  <a:lnTo>
                    <a:pt x="569" y="496"/>
                  </a:lnTo>
                  <a:lnTo>
                    <a:pt x="569" y="496"/>
                  </a:lnTo>
                  <a:lnTo>
                    <a:pt x="567" y="498"/>
                  </a:lnTo>
                  <a:lnTo>
                    <a:pt x="567" y="498"/>
                  </a:lnTo>
                  <a:lnTo>
                    <a:pt x="567" y="500"/>
                  </a:lnTo>
                  <a:lnTo>
                    <a:pt x="565" y="500"/>
                  </a:lnTo>
                  <a:lnTo>
                    <a:pt x="563" y="502"/>
                  </a:lnTo>
                  <a:lnTo>
                    <a:pt x="563" y="500"/>
                  </a:lnTo>
                  <a:lnTo>
                    <a:pt x="561" y="500"/>
                  </a:lnTo>
                  <a:lnTo>
                    <a:pt x="559" y="502"/>
                  </a:lnTo>
                  <a:lnTo>
                    <a:pt x="558" y="502"/>
                  </a:lnTo>
                  <a:lnTo>
                    <a:pt x="556" y="502"/>
                  </a:lnTo>
                  <a:lnTo>
                    <a:pt x="552" y="502"/>
                  </a:lnTo>
                  <a:lnTo>
                    <a:pt x="552" y="500"/>
                  </a:lnTo>
                  <a:lnTo>
                    <a:pt x="552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45" y="496"/>
                  </a:lnTo>
                  <a:lnTo>
                    <a:pt x="543" y="496"/>
                  </a:lnTo>
                  <a:lnTo>
                    <a:pt x="543" y="496"/>
                  </a:lnTo>
                  <a:lnTo>
                    <a:pt x="543" y="498"/>
                  </a:lnTo>
                  <a:lnTo>
                    <a:pt x="543" y="500"/>
                  </a:lnTo>
                  <a:lnTo>
                    <a:pt x="543" y="500"/>
                  </a:lnTo>
                  <a:lnTo>
                    <a:pt x="541" y="500"/>
                  </a:lnTo>
                  <a:lnTo>
                    <a:pt x="539" y="500"/>
                  </a:lnTo>
                  <a:lnTo>
                    <a:pt x="539" y="498"/>
                  </a:lnTo>
                  <a:lnTo>
                    <a:pt x="537" y="500"/>
                  </a:lnTo>
                  <a:lnTo>
                    <a:pt x="537" y="500"/>
                  </a:lnTo>
                  <a:lnTo>
                    <a:pt x="536" y="498"/>
                  </a:lnTo>
                  <a:lnTo>
                    <a:pt x="536" y="496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2" y="489"/>
                  </a:lnTo>
                  <a:lnTo>
                    <a:pt x="532" y="487"/>
                  </a:lnTo>
                  <a:lnTo>
                    <a:pt x="532" y="487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4" y="483"/>
                  </a:lnTo>
                  <a:lnTo>
                    <a:pt x="534" y="482"/>
                  </a:lnTo>
                  <a:lnTo>
                    <a:pt x="534" y="482"/>
                  </a:lnTo>
                  <a:lnTo>
                    <a:pt x="532" y="480"/>
                  </a:lnTo>
                  <a:lnTo>
                    <a:pt x="532" y="480"/>
                  </a:lnTo>
                  <a:lnTo>
                    <a:pt x="530" y="478"/>
                  </a:lnTo>
                  <a:lnTo>
                    <a:pt x="528" y="478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4"/>
                  </a:lnTo>
                  <a:lnTo>
                    <a:pt x="530" y="474"/>
                  </a:lnTo>
                  <a:lnTo>
                    <a:pt x="530" y="474"/>
                  </a:lnTo>
                  <a:lnTo>
                    <a:pt x="530" y="472"/>
                  </a:lnTo>
                  <a:lnTo>
                    <a:pt x="530" y="471"/>
                  </a:lnTo>
                  <a:lnTo>
                    <a:pt x="530" y="471"/>
                  </a:lnTo>
                  <a:lnTo>
                    <a:pt x="530" y="469"/>
                  </a:lnTo>
                  <a:lnTo>
                    <a:pt x="528" y="469"/>
                  </a:lnTo>
                  <a:lnTo>
                    <a:pt x="526" y="469"/>
                  </a:lnTo>
                  <a:lnTo>
                    <a:pt x="526" y="469"/>
                  </a:lnTo>
                  <a:lnTo>
                    <a:pt x="473" y="340"/>
                  </a:lnTo>
                  <a:lnTo>
                    <a:pt x="470" y="339"/>
                  </a:lnTo>
                  <a:lnTo>
                    <a:pt x="470" y="339"/>
                  </a:lnTo>
                  <a:lnTo>
                    <a:pt x="468" y="339"/>
                  </a:lnTo>
                  <a:lnTo>
                    <a:pt x="464" y="339"/>
                  </a:lnTo>
                  <a:lnTo>
                    <a:pt x="462" y="337"/>
                  </a:lnTo>
                  <a:lnTo>
                    <a:pt x="460" y="335"/>
                  </a:lnTo>
                  <a:lnTo>
                    <a:pt x="459" y="335"/>
                  </a:lnTo>
                  <a:lnTo>
                    <a:pt x="457" y="335"/>
                  </a:lnTo>
                  <a:lnTo>
                    <a:pt x="455" y="333"/>
                  </a:lnTo>
                  <a:lnTo>
                    <a:pt x="455" y="331"/>
                  </a:lnTo>
                  <a:lnTo>
                    <a:pt x="455" y="331"/>
                  </a:lnTo>
                  <a:lnTo>
                    <a:pt x="453" y="329"/>
                  </a:lnTo>
                  <a:lnTo>
                    <a:pt x="451" y="329"/>
                  </a:lnTo>
                  <a:lnTo>
                    <a:pt x="449" y="329"/>
                  </a:lnTo>
                  <a:lnTo>
                    <a:pt x="448" y="328"/>
                  </a:lnTo>
                  <a:lnTo>
                    <a:pt x="446" y="328"/>
                  </a:lnTo>
                  <a:lnTo>
                    <a:pt x="444" y="328"/>
                  </a:lnTo>
                  <a:lnTo>
                    <a:pt x="438" y="326"/>
                  </a:lnTo>
                  <a:lnTo>
                    <a:pt x="437" y="324"/>
                  </a:lnTo>
                  <a:lnTo>
                    <a:pt x="435" y="324"/>
                  </a:lnTo>
                  <a:lnTo>
                    <a:pt x="433" y="322"/>
                  </a:lnTo>
                  <a:lnTo>
                    <a:pt x="433" y="322"/>
                  </a:lnTo>
                  <a:lnTo>
                    <a:pt x="431" y="322"/>
                  </a:lnTo>
                  <a:lnTo>
                    <a:pt x="429" y="322"/>
                  </a:lnTo>
                  <a:lnTo>
                    <a:pt x="429" y="322"/>
                  </a:lnTo>
                  <a:lnTo>
                    <a:pt x="427" y="322"/>
                  </a:lnTo>
                  <a:lnTo>
                    <a:pt x="426" y="322"/>
                  </a:lnTo>
                  <a:lnTo>
                    <a:pt x="424" y="320"/>
                  </a:lnTo>
                  <a:lnTo>
                    <a:pt x="424" y="320"/>
                  </a:lnTo>
                  <a:lnTo>
                    <a:pt x="422" y="322"/>
                  </a:lnTo>
                  <a:lnTo>
                    <a:pt x="418" y="322"/>
                  </a:lnTo>
                  <a:lnTo>
                    <a:pt x="416" y="324"/>
                  </a:lnTo>
                  <a:lnTo>
                    <a:pt x="415" y="326"/>
                  </a:lnTo>
                  <a:lnTo>
                    <a:pt x="415" y="328"/>
                  </a:lnTo>
                  <a:lnTo>
                    <a:pt x="415" y="328"/>
                  </a:lnTo>
                  <a:lnTo>
                    <a:pt x="415" y="329"/>
                  </a:lnTo>
                  <a:lnTo>
                    <a:pt x="415" y="331"/>
                  </a:lnTo>
                  <a:lnTo>
                    <a:pt x="416" y="331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3" y="335"/>
                  </a:lnTo>
                  <a:lnTo>
                    <a:pt x="413" y="335"/>
                  </a:lnTo>
                  <a:lnTo>
                    <a:pt x="411" y="335"/>
                  </a:lnTo>
                  <a:lnTo>
                    <a:pt x="409" y="335"/>
                  </a:lnTo>
                  <a:lnTo>
                    <a:pt x="409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5" y="337"/>
                  </a:lnTo>
                  <a:lnTo>
                    <a:pt x="404" y="337"/>
                  </a:lnTo>
                  <a:lnTo>
                    <a:pt x="404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40"/>
                  </a:lnTo>
                  <a:lnTo>
                    <a:pt x="400" y="342"/>
                  </a:lnTo>
                  <a:lnTo>
                    <a:pt x="400" y="344"/>
                  </a:lnTo>
                  <a:lnTo>
                    <a:pt x="400" y="344"/>
                  </a:lnTo>
                  <a:lnTo>
                    <a:pt x="396" y="348"/>
                  </a:lnTo>
                  <a:lnTo>
                    <a:pt x="394" y="348"/>
                  </a:lnTo>
                  <a:lnTo>
                    <a:pt x="394" y="348"/>
                  </a:lnTo>
                  <a:lnTo>
                    <a:pt x="393" y="348"/>
                  </a:lnTo>
                  <a:lnTo>
                    <a:pt x="393" y="348"/>
                  </a:lnTo>
                  <a:lnTo>
                    <a:pt x="393" y="350"/>
                  </a:lnTo>
                  <a:lnTo>
                    <a:pt x="391" y="350"/>
                  </a:lnTo>
                  <a:lnTo>
                    <a:pt x="391" y="350"/>
                  </a:lnTo>
                  <a:lnTo>
                    <a:pt x="389" y="351"/>
                  </a:lnTo>
                  <a:lnTo>
                    <a:pt x="389" y="351"/>
                  </a:lnTo>
                  <a:lnTo>
                    <a:pt x="387" y="353"/>
                  </a:lnTo>
                  <a:lnTo>
                    <a:pt x="385" y="355"/>
                  </a:lnTo>
                  <a:lnTo>
                    <a:pt x="383" y="357"/>
                  </a:lnTo>
                  <a:lnTo>
                    <a:pt x="382" y="359"/>
                  </a:lnTo>
                  <a:lnTo>
                    <a:pt x="382" y="361"/>
                  </a:lnTo>
                  <a:lnTo>
                    <a:pt x="380" y="361"/>
                  </a:lnTo>
                  <a:lnTo>
                    <a:pt x="380" y="361"/>
                  </a:lnTo>
                  <a:lnTo>
                    <a:pt x="378" y="361"/>
                  </a:lnTo>
                  <a:lnTo>
                    <a:pt x="376" y="361"/>
                  </a:lnTo>
                  <a:lnTo>
                    <a:pt x="372" y="361"/>
                  </a:lnTo>
                  <a:lnTo>
                    <a:pt x="371" y="359"/>
                  </a:lnTo>
                  <a:lnTo>
                    <a:pt x="371" y="359"/>
                  </a:lnTo>
                  <a:lnTo>
                    <a:pt x="369" y="359"/>
                  </a:lnTo>
                  <a:lnTo>
                    <a:pt x="367" y="359"/>
                  </a:lnTo>
                  <a:lnTo>
                    <a:pt x="367" y="357"/>
                  </a:lnTo>
                  <a:lnTo>
                    <a:pt x="365" y="357"/>
                  </a:lnTo>
                  <a:lnTo>
                    <a:pt x="361" y="353"/>
                  </a:lnTo>
                  <a:lnTo>
                    <a:pt x="361" y="351"/>
                  </a:lnTo>
                  <a:lnTo>
                    <a:pt x="361" y="350"/>
                  </a:lnTo>
                  <a:lnTo>
                    <a:pt x="361" y="350"/>
                  </a:lnTo>
                  <a:lnTo>
                    <a:pt x="361" y="348"/>
                  </a:lnTo>
                  <a:lnTo>
                    <a:pt x="360" y="346"/>
                  </a:lnTo>
                  <a:lnTo>
                    <a:pt x="358" y="344"/>
                  </a:lnTo>
                  <a:lnTo>
                    <a:pt x="358" y="344"/>
                  </a:lnTo>
                  <a:lnTo>
                    <a:pt x="360" y="342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6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2" y="339"/>
                  </a:lnTo>
                  <a:lnTo>
                    <a:pt x="352" y="339"/>
                  </a:lnTo>
                  <a:lnTo>
                    <a:pt x="350" y="340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7" y="339"/>
                  </a:lnTo>
                  <a:lnTo>
                    <a:pt x="347" y="339"/>
                  </a:lnTo>
                  <a:lnTo>
                    <a:pt x="345" y="339"/>
                  </a:lnTo>
                  <a:lnTo>
                    <a:pt x="343" y="340"/>
                  </a:lnTo>
                  <a:lnTo>
                    <a:pt x="341" y="340"/>
                  </a:lnTo>
                  <a:lnTo>
                    <a:pt x="316" y="452"/>
                  </a:lnTo>
                  <a:lnTo>
                    <a:pt x="318" y="467"/>
                  </a:lnTo>
                  <a:lnTo>
                    <a:pt x="321" y="485"/>
                  </a:lnTo>
                  <a:lnTo>
                    <a:pt x="321" y="487"/>
                  </a:lnTo>
                  <a:lnTo>
                    <a:pt x="321" y="487"/>
                  </a:lnTo>
                  <a:lnTo>
                    <a:pt x="319" y="487"/>
                  </a:lnTo>
                  <a:lnTo>
                    <a:pt x="319" y="489"/>
                  </a:lnTo>
                  <a:lnTo>
                    <a:pt x="319" y="491"/>
                  </a:lnTo>
                  <a:lnTo>
                    <a:pt x="319" y="493"/>
                  </a:lnTo>
                  <a:lnTo>
                    <a:pt x="318" y="494"/>
                  </a:lnTo>
                  <a:lnTo>
                    <a:pt x="318" y="494"/>
                  </a:lnTo>
                  <a:lnTo>
                    <a:pt x="316" y="496"/>
                  </a:lnTo>
                  <a:lnTo>
                    <a:pt x="316" y="496"/>
                  </a:lnTo>
                  <a:lnTo>
                    <a:pt x="314" y="496"/>
                  </a:lnTo>
                  <a:lnTo>
                    <a:pt x="314" y="500"/>
                  </a:lnTo>
                  <a:lnTo>
                    <a:pt x="314" y="502"/>
                  </a:lnTo>
                  <a:lnTo>
                    <a:pt x="316" y="504"/>
                  </a:lnTo>
                  <a:lnTo>
                    <a:pt x="316" y="505"/>
                  </a:lnTo>
                  <a:lnTo>
                    <a:pt x="314" y="505"/>
                  </a:lnTo>
                  <a:lnTo>
                    <a:pt x="314" y="507"/>
                  </a:lnTo>
                  <a:lnTo>
                    <a:pt x="314" y="509"/>
                  </a:lnTo>
                  <a:lnTo>
                    <a:pt x="312" y="509"/>
                  </a:lnTo>
                  <a:lnTo>
                    <a:pt x="314" y="511"/>
                  </a:lnTo>
                  <a:lnTo>
                    <a:pt x="314" y="511"/>
                  </a:lnTo>
                  <a:lnTo>
                    <a:pt x="314" y="515"/>
                  </a:lnTo>
                  <a:lnTo>
                    <a:pt x="314" y="516"/>
                  </a:lnTo>
                  <a:lnTo>
                    <a:pt x="314" y="518"/>
                  </a:lnTo>
                  <a:lnTo>
                    <a:pt x="314" y="520"/>
                  </a:lnTo>
                  <a:lnTo>
                    <a:pt x="314" y="520"/>
                  </a:lnTo>
                  <a:lnTo>
                    <a:pt x="316" y="522"/>
                  </a:lnTo>
                  <a:lnTo>
                    <a:pt x="318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6"/>
                  </a:lnTo>
                  <a:lnTo>
                    <a:pt x="318" y="527"/>
                  </a:lnTo>
                  <a:lnTo>
                    <a:pt x="318" y="527"/>
                  </a:lnTo>
                  <a:lnTo>
                    <a:pt x="319" y="529"/>
                  </a:lnTo>
                  <a:lnTo>
                    <a:pt x="319" y="529"/>
                  </a:lnTo>
                  <a:lnTo>
                    <a:pt x="319" y="531"/>
                  </a:lnTo>
                  <a:lnTo>
                    <a:pt x="318" y="531"/>
                  </a:lnTo>
                  <a:lnTo>
                    <a:pt x="318" y="533"/>
                  </a:lnTo>
                  <a:lnTo>
                    <a:pt x="316" y="535"/>
                  </a:lnTo>
                  <a:lnTo>
                    <a:pt x="318" y="535"/>
                  </a:lnTo>
                  <a:lnTo>
                    <a:pt x="318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7"/>
                  </a:lnTo>
                  <a:lnTo>
                    <a:pt x="319" y="538"/>
                  </a:lnTo>
                  <a:lnTo>
                    <a:pt x="319" y="540"/>
                  </a:lnTo>
                  <a:lnTo>
                    <a:pt x="319" y="542"/>
                  </a:lnTo>
                  <a:lnTo>
                    <a:pt x="319" y="542"/>
                  </a:lnTo>
                  <a:lnTo>
                    <a:pt x="321" y="544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5" y="546"/>
                  </a:lnTo>
                  <a:lnTo>
                    <a:pt x="325" y="546"/>
                  </a:lnTo>
                  <a:lnTo>
                    <a:pt x="327" y="548"/>
                  </a:lnTo>
                  <a:lnTo>
                    <a:pt x="327" y="548"/>
                  </a:lnTo>
                  <a:lnTo>
                    <a:pt x="327" y="549"/>
                  </a:lnTo>
                  <a:lnTo>
                    <a:pt x="329" y="553"/>
                  </a:lnTo>
                  <a:lnTo>
                    <a:pt x="329" y="555"/>
                  </a:lnTo>
                  <a:lnTo>
                    <a:pt x="327" y="557"/>
                  </a:lnTo>
                  <a:lnTo>
                    <a:pt x="327" y="557"/>
                  </a:lnTo>
                  <a:lnTo>
                    <a:pt x="327" y="559"/>
                  </a:lnTo>
                  <a:lnTo>
                    <a:pt x="323" y="562"/>
                  </a:lnTo>
                  <a:lnTo>
                    <a:pt x="321" y="566"/>
                  </a:lnTo>
                  <a:lnTo>
                    <a:pt x="321" y="566"/>
                  </a:lnTo>
                  <a:lnTo>
                    <a:pt x="321" y="568"/>
                  </a:lnTo>
                  <a:lnTo>
                    <a:pt x="319" y="570"/>
                  </a:lnTo>
                  <a:lnTo>
                    <a:pt x="319" y="570"/>
                  </a:lnTo>
                  <a:lnTo>
                    <a:pt x="321" y="571"/>
                  </a:lnTo>
                  <a:lnTo>
                    <a:pt x="323" y="573"/>
                  </a:lnTo>
                  <a:lnTo>
                    <a:pt x="325" y="575"/>
                  </a:lnTo>
                  <a:lnTo>
                    <a:pt x="325" y="575"/>
                  </a:lnTo>
                  <a:lnTo>
                    <a:pt x="325" y="577"/>
                  </a:lnTo>
                  <a:lnTo>
                    <a:pt x="323" y="579"/>
                  </a:lnTo>
                  <a:lnTo>
                    <a:pt x="321" y="581"/>
                  </a:lnTo>
                  <a:lnTo>
                    <a:pt x="319" y="582"/>
                  </a:lnTo>
                  <a:lnTo>
                    <a:pt x="319" y="584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2" y="593"/>
                  </a:lnTo>
                  <a:lnTo>
                    <a:pt x="312" y="595"/>
                  </a:lnTo>
                  <a:lnTo>
                    <a:pt x="312" y="595"/>
                  </a:lnTo>
                  <a:lnTo>
                    <a:pt x="310" y="595"/>
                  </a:lnTo>
                  <a:lnTo>
                    <a:pt x="310" y="597"/>
                  </a:lnTo>
                  <a:lnTo>
                    <a:pt x="310" y="597"/>
                  </a:lnTo>
                  <a:lnTo>
                    <a:pt x="310" y="599"/>
                  </a:lnTo>
                  <a:lnTo>
                    <a:pt x="310" y="599"/>
                  </a:lnTo>
                  <a:lnTo>
                    <a:pt x="308" y="599"/>
                  </a:lnTo>
                  <a:lnTo>
                    <a:pt x="308" y="601"/>
                  </a:lnTo>
                  <a:lnTo>
                    <a:pt x="308" y="603"/>
                  </a:lnTo>
                  <a:lnTo>
                    <a:pt x="308" y="603"/>
                  </a:lnTo>
                  <a:lnTo>
                    <a:pt x="308" y="604"/>
                  </a:lnTo>
                  <a:lnTo>
                    <a:pt x="307" y="604"/>
                  </a:lnTo>
                  <a:lnTo>
                    <a:pt x="307" y="606"/>
                  </a:lnTo>
                  <a:lnTo>
                    <a:pt x="308" y="608"/>
                  </a:lnTo>
                  <a:lnTo>
                    <a:pt x="307" y="608"/>
                  </a:lnTo>
                  <a:lnTo>
                    <a:pt x="308" y="610"/>
                  </a:lnTo>
                  <a:lnTo>
                    <a:pt x="307" y="610"/>
                  </a:lnTo>
                  <a:lnTo>
                    <a:pt x="307" y="612"/>
                  </a:lnTo>
                  <a:lnTo>
                    <a:pt x="308" y="612"/>
                  </a:lnTo>
                  <a:lnTo>
                    <a:pt x="308" y="614"/>
                  </a:lnTo>
                  <a:lnTo>
                    <a:pt x="308" y="615"/>
                  </a:lnTo>
                  <a:lnTo>
                    <a:pt x="308" y="615"/>
                  </a:lnTo>
                  <a:lnTo>
                    <a:pt x="312" y="617"/>
                  </a:lnTo>
                  <a:lnTo>
                    <a:pt x="316" y="619"/>
                  </a:lnTo>
                  <a:lnTo>
                    <a:pt x="316" y="619"/>
                  </a:lnTo>
                  <a:lnTo>
                    <a:pt x="318" y="619"/>
                  </a:lnTo>
                  <a:lnTo>
                    <a:pt x="318" y="621"/>
                  </a:lnTo>
                  <a:lnTo>
                    <a:pt x="318" y="621"/>
                  </a:lnTo>
                  <a:lnTo>
                    <a:pt x="318" y="623"/>
                  </a:lnTo>
                  <a:lnTo>
                    <a:pt x="319" y="623"/>
                  </a:lnTo>
                  <a:lnTo>
                    <a:pt x="319" y="623"/>
                  </a:lnTo>
                  <a:lnTo>
                    <a:pt x="319" y="625"/>
                  </a:lnTo>
                  <a:lnTo>
                    <a:pt x="318" y="625"/>
                  </a:lnTo>
                  <a:lnTo>
                    <a:pt x="316" y="626"/>
                  </a:lnTo>
                  <a:lnTo>
                    <a:pt x="314" y="625"/>
                  </a:lnTo>
                  <a:lnTo>
                    <a:pt x="314" y="626"/>
                  </a:lnTo>
                  <a:lnTo>
                    <a:pt x="312" y="626"/>
                  </a:lnTo>
                  <a:lnTo>
                    <a:pt x="310" y="625"/>
                  </a:lnTo>
                  <a:lnTo>
                    <a:pt x="308" y="623"/>
                  </a:lnTo>
                  <a:lnTo>
                    <a:pt x="307" y="623"/>
                  </a:lnTo>
                  <a:lnTo>
                    <a:pt x="307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6"/>
                  </a:lnTo>
                  <a:lnTo>
                    <a:pt x="305" y="626"/>
                  </a:lnTo>
                  <a:lnTo>
                    <a:pt x="303" y="628"/>
                  </a:lnTo>
                  <a:lnTo>
                    <a:pt x="303" y="628"/>
                  </a:lnTo>
                  <a:lnTo>
                    <a:pt x="303" y="630"/>
                  </a:lnTo>
                  <a:lnTo>
                    <a:pt x="303" y="630"/>
                  </a:lnTo>
                  <a:lnTo>
                    <a:pt x="305" y="632"/>
                  </a:lnTo>
                  <a:lnTo>
                    <a:pt x="307" y="634"/>
                  </a:lnTo>
                  <a:lnTo>
                    <a:pt x="307" y="636"/>
                  </a:lnTo>
                  <a:lnTo>
                    <a:pt x="308" y="639"/>
                  </a:lnTo>
                  <a:lnTo>
                    <a:pt x="307" y="641"/>
                  </a:lnTo>
                  <a:lnTo>
                    <a:pt x="307" y="641"/>
                  </a:lnTo>
                  <a:lnTo>
                    <a:pt x="307" y="643"/>
                  </a:lnTo>
                  <a:lnTo>
                    <a:pt x="307" y="643"/>
                  </a:lnTo>
                  <a:lnTo>
                    <a:pt x="307" y="645"/>
                  </a:lnTo>
                  <a:lnTo>
                    <a:pt x="307" y="647"/>
                  </a:lnTo>
                  <a:lnTo>
                    <a:pt x="308" y="648"/>
                  </a:lnTo>
                  <a:lnTo>
                    <a:pt x="308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3" y="648"/>
                  </a:lnTo>
                  <a:lnTo>
                    <a:pt x="301" y="647"/>
                  </a:lnTo>
                  <a:lnTo>
                    <a:pt x="301" y="645"/>
                  </a:lnTo>
                  <a:lnTo>
                    <a:pt x="299" y="643"/>
                  </a:lnTo>
                  <a:lnTo>
                    <a:pt x="296" y="641"/>
                  </a:lnTo>
                  <a:lnTo>
                    <a:pt x="296" y="639"/>
                  </a:lnTo>
                  <a:lnTo>
                    <a:pt x="294" y="639"/>
                  </a:lnTo>
                  <a:lnTo>
                    <a:pt x="294" y="641"/>
                  </a:lnTo>
                  <a:lnTo>
                    <a:pt x="292" y="641"/>
                  </a:lnTo>
                  <a:lnTo>
                    <a:pt x="290" y="641"/>
                  </a:lnTo>
                  <a:lnTo>
                    <a:pt x="290" y="641"/>
                  </a:lnTo>
                  <a:lnTo>
                    <a:pt x="290" y="643"/>
                  </a:lnTo>
                  <a:lnTo>
                    <a:pt x="290" y="643"/>
                  </a:lnTo>
                  <a:lnTo>
                    <a:pt x="288" y="647"/>
                  </a:lnTo>
                  <a:lnTo>
                    <a:pt x="286" y="648"/>
                  </a:lnTo>
                  <a:lnTo>
                    <a:pt x="285" y="650"/>
                  </a:lnTo>
                  <a:lnTo>
                    <a:pt x="285" y="654"/>
                  </a:lnTo>
                  <a:lnTo>
                    <a:pt x="285" y="656"/>
                  </a:lnTo>
                  <a:lnTo>
                    <a:pt x="285" y="656"/>
                  </a:lnTo>
                  <a:lnTo>
                    <a:pt x="283" y="657"/>
                  </a:lnTo>
                  <a:lnTo>
                    <a:pt x="283" y="657"/>
                  </a:lnTo>
                  <a:lnTo>
                    <a:pt x="281" y="657"/>
                  </a:lnTo>
                  <a:lnTo>
                    <a:pt x="279" y="657"/>
                  </a:lnTo>
                  <a:lnTo>
                    <a:pt x="275" y="657"/>
                  </a:lnTo>
                  <a:lnTo>
                    <a:pt x="275" y="656"/>
                  </a:lnTo>
                  <a:lnTo>
                    <a:pt x="274" y="656"/>
                  </a:lnTo>
                  <a:lnTo>
                    <a:pt x="270" y="656"/>
                  </a:lnTo>
                  <a:lnTo>
                    <a:pt x="270" y="656"/>
                  </a:lnTo>
                  <a:lnTo>
                    <a:pt x="268" y="656"/>
                  </a:lnTo>
                  <a:lnTo>
                    <a:pt x="266" y="659"/>
                  </a:lnTo>
                  <a:lnTo>
                    <a:pt x="264" y="661"/>
                  </a:lnTo>
                  <a:lnTo>
                    <a:pt x="264" y="665"/>
                  </a:lnTo>
                  <a:lnTo>
                    <a:pt x="264" y="665"/>
                  </a:lnTo>
                  <a:lnTo>
                    <a:pt x="263" y="665"/>
                  </a:lnTo>
                  <a:lnTo>
                    <a:pt x="263" y="665"/>
                  </a:lnTo>
                  <a:lnTo>
                    <a:pt x="261" y="667"/>
                  </a:lnTo>
                  <a:lnTo>
                    <a:pt x="261" y="665"/>
                  </a:lnTo>
                  <a:lnTo>
                    <a:pt x="259" y="667"/>
                  </a:lnTo>
                  <a:lnTo>
                    <a:pt x="261" y="667"/>
                  </a:lnTo>
                  <a:lnTo>
                    <a:pt x="261" y="667"/>
                  </a:lnTo>
                  <a:lnTo>
                    <a:pt x="263" y="667"/>
                  </a:lnTo>
                  <a:lnTo>
                    <a:pt x="264" y="668"/>
                  </a:lnTo>
                  <a:lnTo>
                    <a:pt x="264" y="668"/>
                  </a:lnTo>
                  <a:lnTo>
                    <a:pt x="264" y="674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8"/>
                  </a:lnTo>
                  <a:lnTo>
                    <a:pt x="264" y="679"/>
                  </a:lnTo>
                  <a:lnTo>
                    <a:pt x="266" y="679"/>
                  </a:lnTo>
                  <a:lnTo>
                    <a:pt x="266" y="679"/>
                  </a:lnTo>
                  <a:lnTo>
                    <a:pt x="264" y="679"/>
                  </a:lnTo>
                  <a:lnTo>
                    <a:pt x="264" y="681"/>
                  </a:lnTo>
                  <a:lnTo>
                    <a:pt x="264" y="681"/>
                  </a:lnTo>
                  <a:lnTo>
                    <a:pt x="264" y="683"/>
                  </a:lnTo>
                  <a:lnTo>
                    <a:pt x="264" y="683"/>
                  </a:lnTo>
                  <a:lnTo>
                    <a:pt x="264" y="685"/>
                  </a:lnTo>
                  <a:lnTo>
                    <a:pt x="264" y="685"/>
                  </a:lnTo>
                  <a:lnTo>
                    <a:pt x="263" y="689"/>
                  </a:lnTo>
                  <a:lnTo>
                    <a:pt x="263" y="690"/>
                  </a:lnTo>
                  <a:lnTo>
                    <a:pt x="263" y="690"/>
                  </a:lnTo>
                  <a:lnTo>
                    <a:pt x="264" y="690"/>
                  </a:lnTo>
                  <a:lnTo>
                    <a:pt x="264" y="692"/>
                  </a:lnTo>
                  <a:lnTo>
                    <a:pt x="264" y="692"/>
                  </a:lnTo>
                  <a:lnTo>
                    <a:pt x="264" y="694"/>
                  </a:lnTo>
                  <a:lnTo>
                    <a:pt x="248" y="700"/>
                  </a:lnTo>
                  <a:lnTo>
                    <a:pt x="237" y="705"/>
                  </a:lnTo>
                  <a:lnTo>
                    <a:pt x="231" y="707"/>
                  </a:lnTo>
                  <a:lnTo>
                    <a:pt x="222" y="711"/>
                  </a:lnTo>
                  <a:lnTo>
                    <a:pt x="200" y="718"/>
                  </a:lnTo>
                  <a:lnTo>
                    <a:pt x="178" y="725"/>
                  </a:lnTo>
                  <a:lnTo>
                    <a:pt x="132" y="742"/>
                  </a:lnTo>
                  <a:lnTo>
                    <a:pt x="132" y="740"/>
                  </a:lnTo>
                  <a:lnTo>
                    <a:pt x="132" y="740"/>
                  </a:lnTo>
                  <a:lnTo>
                    <a:pt x="132" y="738"/>
                  </a:lnTo>
                  <a:lnTo>
                    <a:pt x="132" y="738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29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8"/>
                  </a:lnTo>
                  <a:lnTo>
                    <a:pt x="127" y="738"/>
                  </a:lnTo>
                  <a:lnTo>
                    <a:pt x="125" y="738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8"/>
                  </a:lnTo>
                  <a:lnTo>
                    <a:pt x="125" y="738"/>
                  </a:lnTo>
                  <a:lnTo>
                    <a:pt x="123" y="740"/>
                  </a:lnTo>
                  <a:lnTo>
                    <a:pt x="123" y="740"/>
                  </a:lnTo>
                  <a:lnTo>
                    <a:pt x="125" y="740"/>
                  </a:lnTo>
                  <a:lnTo>
                    <a:pt x="123" y="742"/>
                  </a:lnTo>
                  <a:lnTo>
                    <a:pt x="123" y="744"/>
                  </a:lnTo>
                  <a:lnTo>
                    <a:pt x="123" y="745"/>
                  </a:lnTo>
                  <a:lnTo>
                    <a:pt x="110" y="749"/>
                  </a:lnTo>
                  <a:lnTo>
                    <a:pt x="110" y="747"/>
                  </a:lnTo>
                  <a:lnTo>
                    <a:pt x="112" y="747"/>
                  </a:lnTo>
                  <a:lnTo>
                    <a:pt x="110" y="745"/>
                  </a:lnTo>
                  <a:lnTo>
                    <a:pt x="110" y="744"/>
                  </a:lnTo>
                  <a:lnTo>
                    <a:pt x="110" y="744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4"/>
                  </a:lnTo>
                  <a:lnTo>
                    <a:pt x="110" y="745"/>
                  </a:lnTo>
                  <a:lnTo>
                    <a:pt x="110" y="747"/>
                  </a:lnTo>
                  <a:lnTo>
                    <a:pt x="110" y="749"/>
                  </a:lnTo>
                  <a:lnTo>
                    <a:pt x="55" y="769"/>
                  </a:lnTo>
                  <a:lnTo>
                    <a:pt x="32" y="77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88"/>
                  </a:lnTo>
                  <a:lnTo>
                    <a:pt x="4" y="786"/>
                  </a:lnTo>
                  <a:lnTo>
                    <a:pt x="6" y="784"/>
                  </a:lnTo>
                  <a:lnTo>
                    <a:pt x="11" y="778"/>
                  </a:lnTo>
                  <a:lnTo>
                    <a:pt x="13" y="778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7" y="775"/>
                  </a:lnTo>
                  <a:lnTo>
                    <a:pt x="17" y="773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9" y="771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9" y="767"/>
                  </a:lnTo>
                  <a:lnTo>
                    <a:pt x="19" y="767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2" y="760"/>
                  </a:lnTo>
                  <a:lnTo>
                    <a:pt x="21" y="760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4" y="756"/>
                  </a:lnTo>
                  <a:lnTo>
                    <a:pt x="26" y="755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30" y="753"/>
                  </a:lnTo>
                  <a:lnTo>
                    <a:pt x="32" y="751"/>
                  </a:lnTo>
                  <a:lnTo>
                    <a:pt x="32" y="751"/>
                  </a:lnTo>
                  <a:lnTo>
                    <a:pt x="33" y="751"/>
                  </a:lnTo>
                  <a:lnTo>
                    <a:pt x="33" y="751"/>
                  </a:lnTo>
                  <a:lnTo>
                    <a:pt x="33" y="749"/>
                  </a:lnTo>
                  <a:lnTo>
                    <a:pt x="35" y="749"/>
                  </a:lnTo>
                  <a:lnTo>
                    <a:pt x="35" y="747"/>
                  </a:lnTo>
                  <a:lnTo>
                    <a:pt x="35" y="745"/>
                  </a:lnTo>
                  <a:lnTo>
                    <a:pt x="35" y="745"/>
                  </a:lnTo>
                  <a:lnTo>
                    <a:pt x="35" y="744"/>
                  </a:lnTo>
                  <a:lnTo>
                    <a:pt x="37" y="744"/>
                  </a:lnTo>
                  <a:lnTo>
                    <a:pt x="39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3" y="744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8" y="742"/>
                  </a:lnTo>
                  <a:lnTo>
                    <a:pt x="48" y="740"/>
                  </a:lnTo>
                  <a:lnTo>
                    <a:pt x="50" y="738"/>
                  </a:lnTo>
                  <a:lnTo>
                    <a:pt x="52" y="734"/>
                  </a:lnTo>
                  <a:lnTo>
                    <a:pt x="52" y="733"/>
                  </a:lnTo>
                  <a:lnTo>
                    <a:pt x="52" y="731"/>
                  </a:lnTo>
                  <a:lnTo>
                    <a:pt x="54" y="731"/>
                  </a:lnTo>
                  <a:lnTo>
                    <a:pt x="54" y="731"/>
                  </a:lnTo>
                  <a:lnTo>
                    <a:pt x="54" y="727"/>
                  </a:lnTo>
                  <a:lnTo>
                    <a:pt x="54" y="727"/>
                  </a:lnTo>
                  <a:lnTo>
                    <a:pt x="54" y="725"/>
                  </a:lnTo>
                  <a:lnTo>
                    <a:pt x="57" y="725"/>
                  </a:lnTo>
                  <a:lnTo>
                    <a:pt x="57" y="723"/>
                  </a:lnTo>
                  <a:lnTo>
                    <a:pt x="57" y="723"/>
                  </a:lnTo>
                  <a:lnTo>
                    <a:pt x="59" y="723"/>
                  </a:lnTo>
                  <a:lnTo>
                    <a:pt x="59" y="722"/>
                  </a:lnTo>
                  <a:lnTo>
                    <a:pt x="59" y="722"/>
                  </a:lnTo>
                  <a:lnTo>
                    <a:pt x="61" y="720"/>
                  </a:lnTo>
                  <a:lnTo>
                    <a:pt x="61" y="718"/>
                  </a:lnTo>
                  <a:lnTo>
                    <a:pt x="61" y="716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2"/>
                  </a:lnTo>
                  <a:lnTo>
                    <a:pt x="66" y="711"/>
                  </a:lnTo>
                  <a:lnTo>
                    <a:pt x="70" y="709"/>
                  </a:lnTo>
                  <a:lnTo>
                    <a:pt x="74" y="709"/>
                  </a:lnTo>
                  <a:lnTo>
                    <a:pt x="76" y="709"/>
                  </a:lnTo>
                  <a:lnTo>
                    <a:pt x="77" y="707"/>
                  </a:lnTo>
                  <a:lnTo>
                    <a:pt x="79" y="707"/>
                  </a:lnTo>
                  <a:lnTo>
                    <a:pt x="79" y="707"/>
                  </a:lnTo>
                  <a:lnTo>
                    <a:pt x="81" y="705"/>
                  </a:lnTo>
                  <a:lnTo>
                    <a:pt x="81" y="705"/>
                  </a:lnTo>
                  <a:lnTo>
                    <a:pt x="83" y="703"/>
                  </a:lnTo>
                  <a:lnTo>
                    <a:pt x="81" y="698"/>
                  </a:lnTo>
                  <a:lnTo>
                    <a:pt x="81" y="698"/>
                  </a:lnTo>
                  <a:lnTo>
                    <a:pt x="79" y="698"/>
                  </a:lnTo>
                  <a:lnTo>
                    <a:pt x="79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4"/>
                  </a:lnTo>
                  <a:lnTo>
                    <a:pt x="77" y="694"/>
                  </a:lnTo>
                  <a:lnTo>
                    <a:pt x="77" y="692"/>
                  </a:lnTo>
                  <a:lnTo>
                    <a:pt x="76" y="692"/>
                  </a:lnTo>
                  <a:lnTo>
                    <a:pt x="76" y="692"/>
                  </a:lnTo>
                  <a:lnTo>
                    <a:pt x="77" y="689"/>
                  </a:lnTo>
                  <a:lnTo>
                    <a:pt x="77" y="687"/>
                  </a:lnTo>
                  <a:lnTo>
                    <a:pt x="77" y="687"/>
                  </a:lnTo>
                  <a:lnTo>
                    <a:pt x="79" y="685"/>
                  </a:lnTo>
                  <a:lnTo>
                    <a:pt x="79" y="683"/>
                  </a:lnTo>
                  <a:lnTo>
                    <a:pt x="79" y="683"/>
                  </a:lnTo>
                  <a:lnTo>
                    <a:pt x="79" y="681"/>
                  </a:lnTo>
                  <a:lnTo>
                    <a:pt x="79" y="681"/>
                  </a:lnTo>
                  <a:lnTo>
                    <a:pt x="77" y="679"/>
                  </a:lnTo>
                  <a:lnTo>
                    <a:pt x="77" y="678"/>
                  </a:lnTo>
                  <a:lnTo>
                    <a:pt x="77" y="676"/>
                  </a:lnTo>
                  <a:lnTo>
                    <a:pt x="77" y="674"/>
                  </a:lnTo>
                  <a:lnTo>
                    <a:pt x="77" y="672"/>
                  </a:lnTo>
                  <a:lnTo>
                    <a:pt x="76" y="670"/>
                  </a:lnTo>
                  <a:lnTo>
                    <a:pt x="76" y="668"/>
                  </a:lnTo>
                  <a:lnTo>
                    <a:pt x="76" y="667"/>
                  </a:lnTo>
                  <a:lnTo>
                    <a:pt x="77" y="667"/>
                  </a:lnTo>
                  <a:lnTo>
                    <a:pt x="77" y="665"/>
                  </a:lnTo>
                  <a:lnTo>
                    <a:pt x="79" y="663"/>
                  </a:lnTo>
                  <a:lnTo>
                    <a:pt x="79" y="661"/>
                  </a:lnTo>
                  <a:lnTo>
                    <a:pt x="79" y="661"/>
                  </a:lnTo>
                  <a:lnTo>
                    <a:pt x="83" y="656"/>
                  </a:lnTo>
                  <a:lnTo>
                    <a:pt x="83" y="652"/>
                  </a:lnTo>
                  <a:lnTo>
                    <a:pt x="85" y="650"/>
                  </a:lnTo>
                  <a:lnTo>
                    <a:pt x="87" y="648"/>
                  </a:lnTo>
                  <a:lnTo>
                    <a:pt x="87" y="647"/>
                  </a:lnTo>
                  <a:lnTo>
                    <a:pt x="87" y="645"/>
                  </a:lnTo>
                  <a:lnTo>
                    <a:pt x="88" y="643"/>
                  </a:lnTo>
                  <a:lnTo>
                    <a:pt x="88" y="641"/>
                  </a:lnTo>
                  <a:lnTo>
                    <a:pt x="88" y="641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7" y="636"/>
                  </a:lnTo>
                  <a:lnTo>
                    <a:pt x="87" y="636"/>
                  </a:lnTo>
                  <a:lnTo>
                    <a:pt x="87" y="632"/>
                  </a:lnTo>
                  <a:lnTo>
                    <a:pt x="87" y="630"/>
                  </a:lnTo>
                  <a:lnTo>
                    <a:pt x="87" y="628"/>
                  </a:lnTo>
                  <a:lnTo>
                    <a:pt x="87" y="626"/>
                  </a:lnTo>
                  <a:lnTo>
                    <a:pt x="87" y="626"/>
                  </a:lnTo>
                  <a:lnTo>
                    <a:pt x="87" y="625"/>
                  </a:lnTo>
                  <a:lnTo>
                    <a:pt x="87" y="623"/>
                  </a:lnTo>
                  <a:lnTo>
                    <a:pt x="87" y="621"/>
                  </a:lnTo>
                  <a:lnTo>
                    <a:pt x="87" y="621"/>
                  </a:lnTo>
                  <a:lnTo>
                    <a:pt x="88" y="619"/>
                  </a:lnTo>
                  <a:lnTo>
                    <a:pt x="88" y="619"/>
                  </a:lnTo>
                  <a:lnTo>
                    <a:pt x="90" y="619"/>
                  </a:lnTo>
                  <a:lnTo>
                    <a:pt x="92" y="617"/>
                  </a:lnTo>
                  <a:lnTo>
                    <a:pt x="94" y="617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6" y="615"/>
                  </a:lnTo>
                  <a:lnTo>
                    <a:pt x="98" y="615"/>
                  </a:lnTo>
                  <a:lnTo>
                    <a:pt x="98" y="615"/>
                  </a:lnTo>
                  <a:lnTo>
                    <a:pt x="98" y="614"/>
                  </a:lnTo>
                  <a:lnTo>
                    <a:pt x="99" y="614"/>
                  </a:lnTo>
                  <a:lnTo>
                    <a:pt x="101" y="614"/>
                  </a:lnTo>
                  <a:lnTo>
                    <a:pt x="101" y="612"/>
                  </a:lnTo>
                  <a:lnTo>
                    <a:pt x="101" y="612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3" y="610"/>
                  </a:lnTo>
                  <a:lnTo>
                    <a:pt x="103" y="610"/>
                  </a:lnTo>
                  <a:lnTo>
                    <a:pt x="103" y="612"/>
                  </a:lnTo>
                  <a:lnTo>
                    <a:pt x="105" y="612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3" y="610"/>
                  </a:lnTo>
                  <a:lnTo>
                    <a:pt x="103" y="608"/>
                  </a:lnTo>
                  <a:lnTo>
                    <a:pt x="103" y="608"/>
                  </a:lnTo>
                  <a:lnTo>
                    <a:pt x="101" y="606"/>
                  </a:lnTo>
                  <a:lnTo>
                    <a:pt x="101" y="604"/>
                  </a:lnTo>
                  <a:lnTo>
                    <a:pt x="103" y="604"/>
                  </a:lnTo>
                  <a:lnTo>
                    <a:pt x="103" y="604"/>
                  </a:lnTo>
                  <a:lnTo>
                    <a:pt x="105" y="604"/>
                  </a:lnTo>
                  <a:lnTo>
                    <a:pt x="105" y="604"/>
                  </a:lnTo>
                  <a:lnTo>
                    <a:pt x="105" y="603"/>
                  </a:lnTo>
                  <a:lnTo>
                    <a:pt x="107" y="603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599"/>
                  </a:lnTo>
                  <a:lnTo>
                    <a:pt x="110" y="599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4" y="597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2"/>
                  </a:lnTo>
                  <a:lnTo>
                    <a:pt x="118" y="592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88"/>
                  </a:lnTo>
                  <a:lnTo>
                    <a:pt x="120" y="586"/>
                  </a:lnTo>
                  <a:lnTo>
                    <a:pt x="120" y="586"/>
                  </a:lnTo>
                  <a:lnTo>
                    <a:pt x="120" y="584"/>
                  </a:lnTo>
                  <a:lnTo>
                    <a:pt x="120" y="584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1"/>
                  </a:lnTo>
                  <a:lnTo>
                    <a:pt x="120" y="579"/>
                  </a:lnTo>
                  <a:lnTo>
                    <a:pt x="121" y="579"/>
                  </a:lnTo>
                  <a:lnTo>
                    <a:pt x="121" y="577"/>
                  </a:lnTo>
                  <a:lnTo>
                    <a:pt x="121" y="577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5" y="573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7" y="570"/>
                  </a:lnTo>
                  <a:lnTo>
                    <a:pt x="127" y="568"/>
                  </a:lnTo>
                  <a:lnTo>
                    <a:pt x="129" y="564"/>
                  </a:lnTo>
                  <a:lnTo>
                    <a:pt x="131" y="562"/>
                  </a:lnTo>
                  <a:lnTo>
                    <a:pt x="131" y="560"/>
                  </a:lnTo>
                  <a:lnTo>
                    <a:pt x="132" y="560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6" y="559"/>
                  </a:lnTo>
                  <a:lnTo>
                    <a:pt x="136" y="559"/>
                  </a:lnTo>
                  <a:lnTo>
                    <a:pt x="136" y="557"/>
                  </a:lnTo>
                  <a:lnTo>
                    <a:pt x="136" y="557"/>
                  </a:lnTo>
                  <a:lnTo>
                    <a:pt x="138" y="557"/>
                  </a:lnTo>
                  <a:lnTo>
                    <a:pt x="140" y="555"/>
                  </a:lnTo>
                  <a:lnTo>
                    <a:pt x="143" y="551"/>
                  </a:lnTo>
                  <a:lnTo>
                    <a:pt x="143" y="549"/>
                  </a:lnTo>
                  <a:lnTo>
                    <a:pt x="143" y="542"/>
                  </a:lnTo>
                  <a:lnTo>
                    <a:pt x="143" y="537"/>
                  </a:lnTo>
                  <a:lnTo>
                    <a:pt x="145" y="535"/>
                  </a:lnTo>
                  <a:lnTo>
                    <a:pt x="145" y="533"/>
                  </a:lnTo>
                  <a:lnTo>
                    <a:pt x="147" y="533"/>
                  </a:lnTo>
                  <a:lnTo>
                    <a:pt x="147" y="531"/>
                  </a:lnTo>
                  <a:lnTo>
                    <a:pt x="149" y="531"/>
                  </a:lnTo>
                  <a:lnTo>
                    <a:pt x="149" y="531"/>
                  </a:lnTo>
                  <a:lnTo>
                    <a:pt x="151" y="531"/>
                  </a:lnTo>
                  <a:lnTo>
                    <a:pt x="153" y="529"/>
                  </a:lnTo>
                  <a:lnTo>
                    <a:pt x="154" y="529"/>
                  </a:lnTo>
                  <a:lnTo>
                    <a:pt x="156" y="527"/>
                  </a:lnTo>
                  <a:lnTo>
                    <a:pt x="156" y="526"/>
                  </a:lnTo>
                  <a:lnTo>
                    <a:pt x="158" y="526"/>
                  </a:lnTo>
                  <a:lnTo>
                    <a:pt x="158" y="526"/>
                  </a:lnTo>
                  <a:lnTo>
                    <a:pt x="158" y="524"/>
                  </a:lnTo>
                  <a:lnTo>
                    <a:pt x="158" y="522"/>
                  </a:lnTo>
                  <a:lnTo>
                    <a:pt x="158" y="520"/>
                  </a:lnTo>
                  <a:lnTo>
                    <a:pt x="160" y="520"/>
                  </a:lnTo>
                  <a:lnTo>
                    <a:pt x="160" y="520"/>
                  </a:lnTo>
                  <a:lnTo>
                    <a:pt x="162" y="518"/>
                  </a:lnTo>
                  <a:lnTo>
                    <a:pt x="164" y="516"/>
                  </a:lnTo>
                  <a:lnTo>
                    <a:pt x="164" y="516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5" y="513"/>
                  </a:lnTo>
                  <a:lnTo>
                    <a:pt x="165" y="513"/>
                  </a:lnTo>
                  <a:lnTo>
                    <a:pt x="167" y="513"/>
                  </a:lnTo>
                  <a:lnTo>
                    <a:pt x="171" y="513"/>
                  </a:lnTo>
                  <a:lnTo>
                    <a:pt x="171" y="513"/>
                  </a:lnTo>
                  <a:lnTo>
                    <a:pt x="176" y="511"/>
                  </a:lnTo>
                  <a:lnTo>
                    <a:pt x="178" y="511"/>
                  </a:lnTo>
                  <a:lnTo>
                    <a:pt x="178" y="511"/>
                  </a:lnTo>
                  <a:lnTo>
                    <a:pt x="180" y="511"/>
                  </a:lnTo>
                  <a:lnTo>
                    <a:pt x="182" y="509"/>
                  </a:lnTo>
                  <a:lnTo>
                    <a:pt x="184" y="507"/>
                  </a:lnTo>
                  <a:lnTo>
                    <a:pt x="186" y="505"/>
                  </a:lnTo>
                  <a:lnTo>
                    <a:pt x="191" y="502"/>
                  </a:lnTo>
                  <a:lnTo>
                    <a:pt x="191" y="502"/>
                  </a:lnTo>
                  <a:lnTo>
                    <a:pt x="191" y="500"/>
                  </a:lnTo>
                  <a:lnTo>
                    <a:pt x="193" y="500"/>
                  </a:lnTo>
                  <a:lnTo>
                    <a:pt x="193" y="498"/>
                  </a:lnTo>
                  <a:lnTo>
                    <a:pt x="197" y="496"/>
                  </a:lnTo>
                  <a:lnTo>
                    <a:pt x="197" y="496"/>
                  </a:lnTo>
                  <a:lnTo>
                    <a:pt x="197" y="494"/>
                  </a:lnTo>
                  <a:lnTo>
                    <a:pt x="200" y="493"/>
                  </a:lnTo>
                  <a:lnTo>
                    <a:pt x="202" y="493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89"/>
                  </a:lnTo>
                  <a:lnTo>
                    <a:pt x="204" y="489"/>
                  </a:lnTo>
                  <a:lnTo>
                    <a:pt x="206" y="487"/>
                  </a:lnTo>
                  <a:lnTo>
                    <a:pt x="209" y="485"/>
                  </a:lnTo>
                  <a:lnTo>
                    <a:pt x="211" y="483"/>
                  </a:lnTo>
                  <a:lnTo>
                    <a:pt x="211" y="483"/>
                  </a:lnTo>
                  <a:lnTo>
                    <a:pt x="213" y="478"/>
                  </a:lnTo>
                  <a:lnTo>
                    <a:pt x="213" y="478"/>
                  </a:lnTo>
                  <a:lnTo>
                    <a:pt x="215" y="472"/>
                  </a:lnTo>
                  <a:lnTo>
                    <a:pt x="215" y="472"/>
                  </a:lnTo>
                  <a:lnTo>
                    <a:pt x="226" y="465"/>
                  </a:lnTo>
                  <a:lnTo>
                    <a:pt x="226" y="463"/>
                  </a:lnTo>
                  <a:lnTo>
                    <a:pt x="226" y="463"/>
                  </a:lnTo>
                  <a:lnTo>
                    <a:pt x="231" y="456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9" y="450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2" y="445"/>
                  </a:lnTo>
                  <a:lnTo>
                    <a:pt x="255" y="434"/>
                  </a:lnTo>
                  <a:lnTo>
                    <a:pt x="255" y="434"/>
                  </a:lnTo>
                  <a:lnTo>
                    <a:pt x="255" y="432"/>
                  </a:lnTo>
                  <a:lnTo>
                    <a:pt x="259" y="427"/>
                  </a:lnTo>
                  <a:lnTo>
                    <a:pt x="266" y="405"/>
                  </a:lnTo>
                  <a:lnTo>
                    <a:pt x="270" y="386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9" y="373"/>
                  </a:lnTo>
                  <a:lnTo>
                    <a:pt x="275" y="364"/>
                  </a:lnTo>
                  <a:lnTo>
                    <a:pt x="277" y="361"/>
                  </a:lnTo>
                  <a:lnTo>
                    <a:pt x="285" y="350"/>
                  </a:lnTo>
                  <a:lnTo>
                    <a:pt x="296" y="309"/>
                  </a:lnTo>
                  <a:lnTo>
                    <a:pt x="299" y="306"/>
                  </a:lnTo>
                  <a:lnTo>
                    <a:pt x="296" y="302"/>
                  </a:lnTo>
                  <a:lnTo>
                    <a:pt x="301" y="282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10" y="265"/>
                  </a:lnTo>
                  <a:lnTo>
                    <a:pt x="318" y="258"/>
                  </a:lnTo>
                  <a:lnTo>
                    <a:pt x="318" y="251"/>
                  </a:lnTo>
                  <a:lnTo>
                    <a:pt x="321" y="241"/>
                  </a:lnTo>
                  <a:lnTo>
                    <a:pt x="330" y="227"/>
                  </a:lnTo>
                  <a:lnTo>
                    <a:pt x="330" y="223"/>
                  </a:lnTo>
                  <a:lnTo>
                    <a:pt x="338" y="219"/>
                  </a:lnTo>
                  <a:lnTo>
                    <a:pt x="338" y="218"/>
                  </a:lnTo>
                  <a:lnTo>
                    <a:pt x="338" y="218"/>
                  </a:lnTo>
                  <a:lnTo>
                    <a:pt x="343" y="208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52" y="192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7" y="172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6" y="161"/>
                  </a:lnTo>
                  <a:lnTo>
                    <a:pt x="382" y="159"/>
                  </a:lnTo>
                  <a:lnTo>
                    <a:pt x="382" y="157"/>
                  </a:lnTo>
                  <a:lnTo>
                    <a:pt x="382" y="157"/>
                  </a:lnTo>
                  <a:lnTo>
                    <a:pt x="398" y="139"/>
                  </a:lnTo>
                  <a:lnTo>
                    <a:pt x="407" y="126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20" y="113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64" y="67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9" y="54"/>
                  </a:lnTo>
                  <a:lnTo>
                    <a:pt x="488" y="47"/>
                  </a:lnTo>
                  <a:lnTo>
                    <a:pt x="503" y="38"/>
                  </a:lnTo>
                  <a:lnTo>
                    <a:pt x="515" y="32"/>
                  </a:lnTo>
                  <a:lnTo>
                    <a:pt x="526" y="25"/>
                  </a:lnTo>
                  <a:lnTo>
                    <a:pt x="528" y="25"/>
                  </a:lnTo>
                  <a:lnTo>
                    <a:pt x="537" y="16"/>
                  </a:lnTo>
                  <a:lnTo>
                    <a:pt x="552" y="11"/>
                  </a:lnTo>
                  <a:lnTo>
                    <a:pt x="567" y="9"/>
                  </a:lnTo>
                  <a:lnTo>
                    <a:pt x="587" y="1"/>
                  </a:lnTo>
                  <a:lnTo>
                    <a:pt x="602" y="0"/>
                  </a:lnTo>
                  <a:lnTo>
                    <a:pt x="607" y="1"/>
                  </a:lnTo>
                  <a:lnTo>
                    <a:pt x="622" y="0"/>
                  </a:lnTo>
                  <a:lnTo>
                    <a:pt x="649" y="7"/>
                  </a:lnTo>
                  <a:lnTo>
                    <a:pt x="653" y="11"/>
                  </a:lnTo>
                  <a:lnTo>
                    <a:pt x="660" y="11"/>
                  </a:lnTo>
                  <a:lnTo>
                    <a:pt x="664" y="20"/>
                  </a:lnTo>
                  <a:lnTo>
                    <a:pt x="671" y="25"/>
                  </a:lnTo>
                  <a:lnTo>
                    <a:pt x="657" y="21"/>
                  </a:lnTo>
                  <a:lnTo>
                    <a:pt x="635" y="25"/>
                  </a:lnTo>
                  <a:lnTo>
                    <a:pt x="644" y="27"/>
                  </a:lnTo>
                  <a:lnTo>
                    <a:pt x="640" y="31"/>
                  </a:lnTo>
                  <a:lnTo>
                    <a:pt x="649" y="27"/>
                  </a:lnTo>
                  <a:lnTo>
                    <a:pt x="653" y="29"/>
                  </a:lnTo>
                  <a:lnTo>
                    <a:pt x="651" y="31"/>
                  </a:lnTo>
                  <a:lnTo>
                    <a:pt x="651" y="32"/>
                  </a:lnTo>
                  <a:lnTo>
                    <a:pt x="655" y="31"/>
                  </a:lnTo>
                  <a:lnTo>
                    <a:pt x="658" y="31"/>
                  </a:lnTo>
                  <a:lnTo>
                    <a:pt x="679" y="40"/>
                  </a:lnTo>
                  <a:lnTo>
                    <a:pt x="671" y="43"/>
                  </a:lnTo>
                  <a:lnTo>
                    <a:pt x="671" y="4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59"/>
            <p:cNvSpPr>
              <a:spLocks/>
            </p:cNvSpPr>
            <p:nvPr userDrawn="1"/>
          </p:nvSpPr>
          <p:spPr bwMode="auto">
            <a:xfrm>
              <a:off x="4649788" y="450850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Rectangle 160"/>
            <p:cNvSpPr>
              <a:spLocks noChangeArrowheads="1"/>
            </p:cNvSpPr>
            <p:nvPr userDrawn="1"/>
          </p:nvSpPr>
          <p:spPr bwMode="auto">
            <a:xfrm>
              <a:off x="7127875" y="63817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61"/>
            <p:cNvSpPr>
              <a:spLocks/>
            </p:cNvSpPr>
            <p:nvPr userDrawn="1"/>
          </p:nvSpPr>
          <p:spPr bwMode="auto">
            <a:xfrm>
              <a:off x="4706938" y="488950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62"/>
            <p:cNvSpPr>
              <a:spLocks/>
            </p:cNvSpPr>
            <p:nvPr userDrawn="1"/>
          </p:nvSpPr>
          <p:spPr bwMode="auto">
            <a:xfrm>
              <a:off x="6200775" y="1408113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64"/>
            <p:cNvSpPr>
              <a:spLocks/>
            </p:cNvSpPr>
            <p:nvPr userDrawn="1"/>
          </p:nvSpPr>
          <p:spPr bwMode="auto">
            <a:xfrm>
              <a:off x="6735763" y="1146175"/>
              <a:ext cx="3175" cy="6350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2" h="4">
                  <a:moveTo>
                    <a:pt x="2" y="2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165"/>
            <p:cNvSpPr>
              <a:spLocks/>
            </p:cNvSpPr>
            <p:nvPr userDrawn="1"/>
          </p:nvSpPr>
          <p:spPr bwMode="auto">
            <a:xfrm>
              <a:off x="8275638" y="152400"/>
              <a:ext cx="4763" cy="15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"/>
                </a:cxn>
                <a:cxn ang="0">
                  <a:pos x="3" y="0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166"/>
            <p:cNvSpPr>
              <a:spLocks/>
            </p:cNvSpPr>
            <p:nvPr userDrawn="1"/>
          </p:nvSpPr>
          <p:spPr bwMode="auto">
            <a:xfrm>
              <a:off x="6183313" y="1417638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67"/>
            <p:cNvSpPr>
              <a:spLocks/>
            </p:cNvSpPr>
            <p:nvPr userDrawn="1"/>
          </p:nvSpPr>
          <p:spPr bwMode="auto">
            <a:xfrm>
              <a:off x="6183313" y="14208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Rectangle 168"/>
            <p:cNvSpPr>
              <a:spLocks noChangeArrowheads="1"/>
            </p:cNvSpPr>
            <p:nvPr userDrawn="1"/>
          </p:nvSpPr>
          <p:spPr bwMode="auto">
            <a:xfrm>
              <a:off x="8280400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Rectangle 169"/>
            <p:cNvSpPr>
              <a:spLocks noChangeArrowheads="1"/>
            </p:cNvSpPr>
            <p:nvPr userDrawn="1"/>
          </p:nvSpPr>
          <p:spPr bwMode="auto">
            <a:xfrm>
              <a:off x="4876800" y="482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Rectangle 170"/>
            <p:cNvSpPr>
              <a:spLocks noChangeArrowheads="1"/>
            </p:cNvSpPr>
            <p:nvPr userDrawn="1"/>
          </p:nvSpPr>
          <p:spPr bwMode="auto">
            <a:xfrm>
              <a:off x="49403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71"/>
            <p:cNvSpPr>
              <a:spLocks/>
            </p:cNvSpPr>
            <p:nvPr userDrawn="1"/>
          </p:nvSpPr>
          <p:spPr bwMode="auto">
            <a:xfrm>
              <a:off x="4911725" y="488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72"/>
            <p:cNvSpPr>
              <a:spLocks/>
            </p:cNvSpPr>
            <p:nvPr userDrawn="1"/>
          </p:nvSpPr>
          <p:spPr bwMode="auto">
            <a:xfrm>
              <a:off x="57150" y="-755650"/>
              <a:ext cx="84138" cy="141288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53" y="42"/>
                </a:cxn>
                <a:cxn ang="0">
                  <a:pos x="44" y="71"/>
                </a:cxn>
                <a:cxn ang="0">
                  <a:pos x="41" y="75"/>
                </a:cxn>
                <a:cxn ang="0">
                  <a:pos x="37" y="84"/>
                </a:cxn>
                <a:cxn ang="0">
                  <a:pos x="35" y="89"/>
                </a:cxn>
                <a:cxn ang="0">
                  <a:pos x="28" y="80"/>
                </a:cxn>
                <a:cxn ang="0">
                  <a:pos x="33" y="60"/>
                </a:cxn>
                <a:cxn ang="0">
                  <a:pos x="43" y="47"/>
                </a:cxn>
                <a:cxn ang="0">
                  <a:pos x="39" y="51"/>
                </a:cxn>
                <a:cxn ang="0">
                  <a:pos x="35" y="55"/>
                </a:cxn>
                <a:cxn ang="0">
                  <a:pos x="33" y="51"/>
                </a:cxn>
                <a:cxn ang="0">
                  <a:pos x="24" y="71"/>
                </a:cxn>
                <a:cxn ang="0">
                  <a:pos x="24" y="80"/>
                </a:cxn>
                <a:cxn ang="0">
                  <a:pos x="19" y="78"/>
                </a:cxn>
                <a:cxn ang="0">
                  <a:pos x="6" y="66"/>
                </a:cxn>
                <a:cxn ang="0">
                  <a:pos x="4" y="62"/>
                </a:cxn>
                <a:cxn ang="0">
                  <a:pos x="6" y="47"/>
                </a:cxn>
                <a:cxn ang="0">
                  <a:pos x="11" y="51"/>
                </a:cxn>
                <a:cxn ang="0">
                  <a:pos x="15" y="44"/>
                </a:cxn>
                <a:cxn ang="0">
                  <a:pos x="30" y="35"/>
                </a:cxn>
                <a:cxn ang="0">
                  <a:pos x="21" y="20"/>
                </a:cxn>
                <a:cxn ang="0">
                  <a:pos x="22" y="25"/>
                </a:cxn>
                <a:cxn ang="0">
                  <a:pos x="24" y="33"/>
                </a:cxn>
                <a:cxn ang="0">
                  <a:pos x="15" y="42"/>
                </a:cxn>
                <a:cxn ang="0">
                  <a:pos x="6" y="44"/>
                </a:cxn>
                <a:cxn ang="0">
                  <a:pos x="2" y="42"/>
                </a:cxn>
                <a:cxn ang="0">
                  <a:pos x="2" y="31"/>
                </a:cxn>
                <a:cxn ang="0">
                  <a:pos x="10" y="24"/>
                </a:cxn>
                <a:cxn ang="0">
                  <a:pos x="15" y="22"/>
                </a:cxn>
                <a:cxn ang="0">
                  <a:pos x="19" y="7"/>
                </a:cxn>
                <a:cxn ang="0">
                  <a:pos x="24" y="0"/>
                </a:cxn>
                <a:cxn ang="0">
                  <a:pos x="33" y="3"/>
                </a:cxn>
              </a:cxnLst>
              <a:rect l="0" t="0" r="r" b="b"/>
              <a:pathLst>
                <a:path w="53" h="89">
                  <a:moveTo>
                    <a:pt x="33" y="5"/>
                  </a:moveTo>
                  <a:lnTo>
                    <a:pt x="44" y="22"/>
                  </a:lnTo>
                  <a:lnTo>
                    <a:pt x="52" y="27"/>
                  </a:lnTo>
                  <a:lnTo>
                    <a:pt x="53" y="42"/>
                  </a:lnTo>
                  <a:lnTo>
                    <a:pt x="50" y="57"/>
                  </a:lnTo>
                  <a:lnTo>
                    <a:pt x="44" y="71"/>
                  </a:lnTo>
                  <a:lnTo>
                    <a:pt x="43" y="75"/>
                  </a:lnTo>
                  <a:lnTo>
                    <a:pt x="41" y="75"/>
                  </a:lnTo>
                  <a:lnTo>
                    <a:pt x="39" y="80"/>
                  </a:lnTo>
                  <a:lnTo>
                    <a:pt x="37" y="84"/>
                  </a:lnTo>
                  <a:lnTo>
                    <a:pt x="39" y="84"/>
                  </a:lnTo>
                  <a:lnTo>
                    <a:pt x="35" y="89"/>
                  </a:lnTo>
                  <a:lnTo>
                    <a:pt x="24" y="88"/>
                  </a:lnTo>
                  <a:lnTo>
                    <a:pt x="28" y="80"/>
                  </a:lnTo>
                  <a:lnTo>
                    <a:pt x="28" y="69"/>
                  </a:lnTo>
                  <a:lnTo>
                    <a:pt x="33" y="60"/>
                  </a:lnTo>
                  <a:lnTo>
                    <a:pt x="41" y="53"/>
                  </a:lnTo>
                  <a:lnTo>
                    <a:pt x="43" y="47"/>
                  </a:lnTo>
                  <a:lnTo>
                    <a:pt x="39" y="47"/>
                  </a:lnTo>
                  <a:lnTo>
                    <a:pt x="39" y="51"/>
                  </a:lnTo>
                  <a:lnTo>
                    <a:pt x="37" y="53"/>
                  </a:lnTo>
                  <a:lnTo>
                    <a:pt x="35" y="55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7"/>
                  </a:lnTo>
                  <a:lnTo>
                    <a:pt x="24" y="71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2" y="75"/>
                  </a:lnTo>
                  <a:lnTo>
                    <a:pt x="19" y="78"/>
                  </a:lnTo>
                  <a:lnTo>
                    <a:pt x="15" y="78"/>
                  </a:lnTo>
                  <a:lnTo>
                    <a:pt x="6" y="66"/>
                  </a:lnTo>
                  <a:lnTo>
                    <a:pt x="8" y="64"/>
                  </a:lnTo>
                  <a:lnTo>
                    <a:pt x="4" y="62"/>
                  </a:lnTo>
                  <a:lnTo>
                    <a:pt x="2" y="49"/>
                  </a:lnTo>
                  <a:lnTo>
                    <a:pt x="6" y="47"/>
                  </a:lnTo>
                  <a:lnTo>
                    <a:pt x="11" y="53"/>
                  </a:lnTo>
                  <a:lnTo>
                    <a:pt x="11" y="51"/>
                  </a:lnTo>
                  <a:lnTo>
                    <a:pt x="8" y="47"/>
                  </a:lnTo>
                  <a:lnTo>
                    <a:pt x="15" y="44"/>
                  </a:lnTo>
                  <a:lnTo>
                    <a:pt x="21" y="36"/>
                  </a:lnTo>
                  <a:lnTo>
                    <a:pt x="30" y="35"/>
                  </a:lnTo>
                  <a:lnTo>
                    <a:pt x="30" y="33"/>
                  </a:lnTo>
                  <a:lnTo>
                    <a:pt x="21" y="20"/>
                  </a:lnTo>
                  <a:lnTo>
                    <a:pt x="21" y="24"/>
                  </a:lnTo>
                  <a:lnTo>
                    <a:pt x="22" y="25"/>
                  </a:lnTo>
                  <a:lnTo>
                    <a:pt x="28" y="35"/>
                  </a:lnTo>
                  <a:lnTo>
                    <a:pt x="24" y="33"/>
                  </a:lnTo>
                  <a:lnTo>
                    <a:pt x="21" y="36"/>
                  </a:lnTo>
                  <a:lnTo>
                    <a:pt x="15" y="42"/>
                  </a:lnTo>
                  <a:lnTo>
                    <a:pt x="10" y="46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6" y="25"/>
                  </a:lnTo>
                  <a:lnTo>
                    <a:pt x="10" y="24"/>
                  </a:lnTo>
                  <a:lnTo>
                    <a:pt x="10" y="25"/>
                  </a:lnTo>
                  <a:lnTo>
                    <a:pt x="15" y="22"/>
                  </a:lnTo>
                  <a:lnTo>
                    <a:pt x="17" y="13"/>
                  </a:lnTo>
                  <a:lnTo>
                    <a:pt x="19" y="7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8" y="3"/>
                  </a:lnTo>
                  <a:lnTo>
                    <a:pt x="33" y="3"/>
                  </a:lnTo>
                  <a:lnTo>
                    <a:pt x="33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173"/>
            <p:cNvSpPr>
              <a:spLocks/>
            </p:cNvSpPr>
            <p:nvPr userDrawn="1"/>
          </p:nvSpPr>
          <p:spPr bwMode="auto">
            <a:xfrm>
              <a:off x="38100" y="-674687"/>
              <a:ext cx="34925" cy="77788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14" y="13"/>
                </a:cxn>
                <a:cxn ang="0">
                  <a:pos x="22" y="31"/>
                </a:cxn>
                <a:cxn ang="0">
                  <a:pos x="20" y="42"/>
                </a:cxn>
                <a:cxn ang="0">
                  <a:pos x="16" y="48"/>
                </a:cxn>
                <a:cxn ang="0">
                  <a:pos x="14" y="49"/>
                </a:cxn>
                <a:cxn ang="0">
                  <a:pos x="14" y="40"/>
                </a:cxn>
                <a:cxn ang="0">
                  <a:pos x="11" y="40"/>
                </a:cxn>
                <a:cxn ang="0">
                  <a:pos x="9" y="35"/>
                </a:cxn>
                <a:cxn ang="0">
                  <a:pos x="7" y="35"/>
                </a:cxn>
                <a:cxn ang="0">
                  <a:pos x="7" y="27"/>
                </a:cxn>
                <a:cxn ang="0">
                  <a:pos x="5" y="29"/>
                </a:cxn>
                <a:cxn ang="0">
                  <a:pos x="1" y="22"/>
                </a:cxn>
                <a:cxn ang="0">
                  <a:pos x="1" y="18"/>
                </a:cxn>
                <a:cxn ang="0">
                  <a:pos x="5" y="18"/>
                </a:cxn>
                <a:cxn ang="0">
                  <a:pos x="0" y="13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2"/>
                </a:cxn>
              </a:cxnLst>
              <a:rect l="0" t="0" r="r" b="b"/>
              <a:pathLst>
                <a:path w="22" h="49">
                  <a:moveTo>
                    <a:pt x="5" y="2"/>
                  </a:moveTo>
                  <a:lnTo>
                    <a:pt x="14" y="13"/>
                  </a:lnTo>
                  <a:lnTo>
                    <a:pt x="22" y="31"/>
                  </a:lnTo>
                  <a:lnTo>
                    <a:pt x="20" y="42"/>
                  </a:lnTo>
                  <a:lnTo>
                    <a:pt x="16" y="48"/>
                  </a:lnTo>
                  <a:lnTo>
                    <a:pt x="14" y="49"/>
                  </a:lnTo>
                  <a:lnTo>
                    <a:pt x="14" y="40"/>
                  </a:lnTo>
                  <a:lnTo>
                    <a:pt x="11" y="40"/>
                  </a:lnTo>
                  <a:lnTo>
                    <a:pt x="9" y="35"/>
                  </a:lnTo>
                  <a:lnTo>
                    <a:pt x="7" y="35"/>
                  </a:lnTo>
                  <a:lnTo>
                    <a:pt x="7" y="27"/>
                  </a:lnTo>
                  <a:lnTo>
                    <a:pt x="5" y="29"/>
                  </a:lnTo>
                  <a:lnTo>
                    <a:pt x="1" y="22"/>
                  </a:lnTo>
                  <a:lnTo>
                    <a:pt x="1" y="18"/>
                  </a:lnTo>
                  <a:lnTo>
                    <a:pt x="5" y="18"/>
                  </a:lnTo>
                  <a:lnTo>
                    <a:pt x="0" y="13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174"/>
            <p:cNvSpPr>
              <a:spLocks/>
            </p:cNvSpPr>
            <p:nvPr userDrawn="1"/>
          </p:nvSpPr>
          <p:spPr bwMode="auto">
            <a:xfrm>
              <a:off x="22225" y="-758825"/>
              <a:ext cx="15875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6" y="2"/>
                </a:cxn>
                <a:cxn ang="0">
                  <a:pos x="8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</a:cxnLst>
              <a:rect l="0" t="0" r="r" b="b"/>
              <a:pathLst>
                <a:path w="10" h="4">
                  <a:moveTo>
                    <a:pt x="0" y="0"/>
                  </a:moveTo>
                  <a:lnTo>
                    <a:pt x="2" y="2"/>
                  </a:lnTo>
                  <a:lnTo>
                    <a:pt x="6" y="2"/>
                  </a:lnTo>
                  <a:lnTo>
                    <a:pt x="8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175"/>
            <p:cNvSpPr>
              <a:spLocks/>
            </p:cNvSpPr>
            <p:nvPr userDrawn="1"/>
          </p:nvSpPr>
          <p:spPr bwMode="auto">
            <a:xfrm>
              <a:off x="-20638" y="-758825"/>
              <a:ext cx="25400" cy="63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3" y="4"/>
                </a:cxn>
                <a:cxn ang="0">
                  <a:pos x="9" y="0"/>
                </a:cxn>
                <a:cxn ang="0">
                  <a:pos x="5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0"/>
                </a:cxn>
              </a:cxnLst>
              <a:rect l="0" t="0" r="r" b="b"/>
              <a:pathLst>
                <a:path w="16" h="4">
                  <a:moveTo>
                    <a:pt x="16" y="0"/>
                  </a:moveTo>
                  <a:lnTo>
                    <a:pt x="13" y="4"/>
                  </a:lnTo>
                  <a:lnTo>
                    <a:pt x="9" y="0"/>
                  </a:lnTo>
                  <a:lnTo>
                    <a:pt x="5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176"/>
            <p:cNvSpPr>
              <a:spLocks/>
            </p:cNvSpPr>
            <p:nvPr userDrawn="1"/>
          </p:nvSpPr>
          <p:spPr bwMode="auto">
            <a:xfrm>
              <a:off x="101600" y="-758825"/>
              <a:ext cx="7938" cy="317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5" y="0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5" y="0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2" y="2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177"/>
            <p:cNvSpPr>
              <a:spLocks/>
            </p:cNvSpPr>
            <p:nvPr userDrawn="1"/>
          </p:nvSpPr>
          <p:spPr bwMode="auto">
            <a:xfrm>
              <a:off x="52387" y="-758825"/>
              <a:ext cx="25400" cy="381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4" y="4"/>
                </a:cxn>
                <a:cxn ang="0">
                  <a:pos x="16" y="9"/>
                </a:cxn>
                <a:cxn ang="0">
                  <a:pos x="13" y="15"/>
                </a:cxn>
                <a:cxn ang="0">
                  <a:pos x="13" y="22"/>
                </a:cxn>
                <a:cxn ang="0">
                  <a:pos x="11" y="24"/>
                </a:cxn>
                <a:cxn ang="0">
                  <a:pos x="3" y="20"/>
                </a:cxn>
                <a:cxn ang="0">
                  <a:pos x="2" y="22"/>
                </a:cxn>
                <a:cxn ang="0">
                  <a:pos x="0" y="15"/>
                </a:cxn>
                <a:cxn ang="0">
                  <a:pos x="0" y="9"/>
                </a:cxn>
                <a:cxn ang="0">
                  <a:pos x="2" y="5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16" y="0"/>
                </a:cxn>
              </a:cxnLst>
              <a:rect l="0" t="0" r="r" b="b"/>
              <a:pathLst>
                <a:path w="16" h="24">
                  <a:moveTo>
                    <a:pt x="16" y="0"/>
                  </a:moveTo>
                  <a:lnTo>
                    <a:pt x="16" y="0"/>
                  </a:lnTo>
                  <a:lnTo>
                    <a:pt x="14" y="4"/>
                  </a:lnTo>
                  <a:lnTo>
                    <a:pt x="16" y="9"/>
                  </a:lnTo>
                  <a:lnTo>
                    <a:pt x="13" y="15"/>
                  </a:lnTo>
                  <a:lnTo>
                    <a:pt x="13" y="22"/>
                  </a:lnTo>
                  <a:lnTo>
                    <a:pt x="11" y="24"/>
                  </a:lnTo>
                  <a:lnTo>
                    <a:pt x="3" y="20"/>
                  </a:lnTo>
                  <a:lnTo>
                    <a:pt x="2" y="22"/>
                  </a:lnTo>
                  <a:lnTo>
                    <a:pt x="0" y="15"/>
                  </a:lnTo>
                  <a:lnTo>
                    <a:pt x="0" y="9"/>
                  </a:lnTo>
                  <a:lnTo>
                    <a:pt x="2" y="5"/>
                  </a:lnTo>
                  <a:lnTo>
                    <a:pt x="11" y="0"/>
                  </a:lnTo>
                  <a:lnTo>
                    <a:pt x="9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178"/>
            <p:cNvSpPr>
              <a:spLocks/>
            </p:cNvSpPr>
            <p:nvPr userDrawn="1"/>
          </p:nvSpPr>
          <p:spPr bwMode="auto">
            <a:xfrm>
              <a:off x="25400" y="-750887"/>
              <a:ext cx="23813" cy="47625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11" y="15"/>
                </a:cxn>
                <a:cxn ang="0">
                  <a:pos x="15" y="21"/>
                </a:cxn>
                <a:cxn ang="0">
                  <a:pos x="15" y="30"/>
                </a:cxn>
                <a:cxn ang="0">
                  <a:pos x="9" y="30"/>
                </a:cxn>
                <a:cxn ang="0">
                  <a:pos x="6" y="22"/>
                </a:cxn>
                <a:cxn ang="0">
                  <a:pos x="6" y="17"/>
                </a:cxn>
                <a:cxn ang="0">
                  <a:pos x="4" y="15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8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8" y="2"/>
                </a:cxn>
              </a:cxnLst>
              <a:rect l="0" t="0" r="r" b="b"/>
              <a:pathLst>
                <a:path w="15" h="30">
                  <a:moveTo>
                    <a:pt x="8" y="2"/>
                  </a:moveTo>
                  <a:lnTo>
                    <a:pt x="11" y="15"/>
                  </a:lnTo>
                  <a:lnTo>
                    <a:pt x="15" y="21"/>
                  </a:lnTo>
                  <a:lnTo>
                    <a:pt x="15" y="30"/>
                  </a:lnTo>
                  <a:lnTo>
                    <a:pt x="9" y="30"/>
                  </a:lnTo>
                  <a:lnTo>
                    <a:pt x="6" y="22"/>
                  </a:lnTo>
                  <a:lnTo>
                    <a:pt x="6" y="17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179"/>
            <p:cNvSpPr>
              <a:spLocks/>
            </p:cNvSpPr>
            <p:nvPr userDrawn="1"/>
          </p:nvSpPr>
          <p:spPr bwMode="auto">
            <a:xfrm>
              <a:off x="4762" y="-733425"/>
              <a:ext cx="17463" cy="15875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1" y="8"/>
                </a:cxn>
                <a:cxn ang="0">
                  <a:pos x="10" y="10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0" y="0"/>
                </a:cxn>
                <a:cxn ang="0">
                  <a:pos x="10" y="4"/>
                </a:cxn>
              </a:cxnLst>
              <a:rect l="0" t="0" r="r" b="b"/>
              <a:pathLst>
                <a:path w="11" h="10">
                  <a:moveTo>
                    <a:pt x="10" y="4"/>
                  </a:moveTo>
                  <a:lnTo>
                    <a:pt x="11" y="8"/>
                  </a:lnTo>
                  <a:lnTo>
                    <a:pt x="10" y="10"/>
                  </a:lnTo>
                  <a:lnTo>
                    <a:pt x="8" y="6"/>
                  </a:lnTo>
                  <a:lnTo>
                    <a:pt x="6" y="8"/>
                  </a:lnTo>
                  <a:lnTo>
                    <a:pt x="0" y="0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180"/>
            <p:cNvSpPr>
              <a:spLocks/>
            </p:cNvSpPr>
            <p:nvPr userDrawn="1"/>
          </p:nvSpPr>
          <p:spPr bwMode="auto">
            <a:xfrm>
              <a:off x="3175" y="-747712"/>
              <a:ext cx="14288" cy="17463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" y="2"/>
                </a:cxn>
              </a:cxnLst>
              <a:rect l="0" t="0" r="r" b="b"/>
              <a:pathLst>
                <a:path w="9" h="11">
                  <a:moveTo>
                    <a:pt x="5" y="2"/>
                  </a:moveTo>
                  <a:lnTo>
                    <a:pt x="9" y="9"/>
                  </a:lnTo>
                  <a:lnTo>
                    <a:pt x="7" y="11"/>
                  </a:lnTo>
                  <a:lnTo>
                    <a:pt x="0" y="8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181"/>
            <p:cNvSpPr>
              <a:spLocks/>
            </p:cNvSpPr>
            <p:nvPr userDrawn="1"/>
          </p:nvSpPr>
          <p:spPr bwMode="auto">
            <a:xfrm>
              <a:off x="31750" y="-682625"/>
              <a:ext cx="7938" cy="11113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5" y="1"/>
                </a:cxn>
              </a:cxnLst>
              <a:rect l="0" t="0" r="r" b="b"/>
              <a:pathLst>
                <a:path w="5" h="7">
                  <a:moveTo>
                    <a:pt x="5" y="1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182"/>
            <p:cNvSpPr>
              <a:spLocks/>
            </p:cNvSpPr>
            <p:nvPr userDrawn="1"/>
          </p:nvSpPr>
          <p:spPr bwMode="auto">
            <a:xfrm>
              <a:off x="4762" y="-723900"/>
              <a:ext cx="12700" cy="14288"/>
            </a:xfrm>
            <a:custGeom>
              <a:avLst/>
              <a:gdLst/>
              <a:ahLst/>
              <a:cxnLst>
                <a:cxn ang="0">
                  <a:pos x="8" y="5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8" y="5"/>
                </a:cxn>
              </a:cxnLst>
              <a:rect l="0" t="0" r="r" b="b"/>
              <a:pathLst>
                <a:path w="8" h="9">
                  <a:moveTo>
                    <a:pt x="8" y="5"/>
                  </a:moveTo>
                  <a:lnTo>
                    <a:pt x="8" y="9"/>
                  </a:lnTo>
                  <a:lnTo>
                    <a:pt x="8" y="9"/>
                  </a:lnTo>
                  <a:lnTo>
                    <a:pt x="4" y="5"/>
                  </a:lnTo>
                  <a:lnTo>
                    <a:pt x="4" y="7"/>
                  </a:lnTo>
                  <a:lnTo>
                    <a:pt x="2" y="9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183"/>
            <p:cNvSpPr>
              <a:spLocks/>
            </p:cNvSpPr>
            <p:nvPr userDrawn="1"/>
          </p:nvSpPr>
          <p:spPr bwMode="auto">
            <a:xfrm>
              <a:off x="84137" y="-593725"/>
              <a:ext cx="20638" cy="41275"/>
            </a:xfrm>
            <a:custGeom>
              <a:avLst/>
              <a:gdLst/>
              <a:ahLst/>
              <a:cxnLst>
                <a:cxn ang="0">
                  <a:pos x="13" y="6"/>
                </a:cxn>
                <a:cxn ang="0">
                  <a:pos x="9" y="19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9" y="0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3" y="6"/>
                </a:cxn>
              </a:cxnLst>
              <a:rect l="0" t="0" r="r" b="b"/>
              <a:pathLst>
                <a:path w="13" h="26">
                  <a:moveTo>
                    <a:pt x="13" y="6"/>
                  </a:moveTo>
                  <a:lnTo>
                    <a:pt x="9" y="19"/>
                  </a:lnTo>
                  <a:lnTo>
                    <a:pt x="2" y="26"/>
                  </a:lnTo>
                  <a:lnTo>
                    <a:pt x="0" y="19"/>
                  </a:lnTo>
                  <a:lnTo>
                    <a:pt x="2" y="2"/>
                  </a:lnTo>
                  <a:lnTo>
                    <a:pt x="4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3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184"/>
            <p:cNvSpPr>
              <a:spLocks/>
            </p:cNvSpPr>
            <p:nvPr userDrawn="1"/>
          </p:nvSpPr>
          <p:spPr bwMode="auto">
            <a:xfrm>
              <a:off x="84137" y="-622300"/>
              <a:ext cx="38100" cy="42863"/>
            </a:xfrm>
            <a:custGeom>
              <a:avLst/>
              <a:gdLst/>
              <a:ahLst/>
              <a:cxnLst>
                <a:cxn ang="0">
                  <a:pos x="24" y="2"/>
                </a:cxn>
                <a:cxn ang="0">
                  <a:pos x="24" y="24"/>
                </a:cxn>
                <a:cxn ang="0">
                  <a:pos x="22" y="27"/>
                </a:cxn>
                <a:cxn ang="0">
                  <a:pos x="18" y="27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6"/>
                </a:cxn>
                <a:cxn ang="0">
                  <a:pos x="2" y="15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5" y="15"/>
                </a:cxn>
                <a:cxn ang="0">
                  <a:pos x="9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5" y="9"/>
                </a:cxn>
                <a:cxn ang="0">
                  <a:pos x="7" y="5"/>
                </a:cxn>
                <a:cxn ang="0">
                  <a:pos x="15" y="5"/>
                </a:cxn>
                <a:cxn ang="0">
                  <a:pos x="20" y="7"/>
                </a:cxn>
                <a:cxn ang="0">
                  <a:pos x="24" y="0"/>
                </a:cxn>
                <a:cxn ang="0">
                  <a:pos x="24" y="2"/>
                </a:cxn>
              </a:cxnLst>
              <a:rect l="0" t="0" r="r" b="b"/>
              <a:pathLst>
                <a:path w="24" h="27">
                  <a:moveTo>
                    <a:pt x="24" y="2"/>
                  </a:moveTo>
                  <a:lnTo>
                    <a:pt x="24" y="24"/>
                  </a:lnTo>
                  <a:lnTo>
                    <a:pt x="22" y="27"/>
                  </a:lnTo>
                  <a:lnTo>
                    <a:pt x="18" y="27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5" y="16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2" y="9"/>
                  </a:lnTo>
                  <a:lnTo>
                    <a:pt x="5" y="15"/>
                  </a:lnTo>
                  <a:lnTo>
                    <a:pt x="9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5" y="9"/>
                  </a:lnTo>
                  <a:lnTo>
                    <a:pt x="7" y="5"/>
                  </a:lnTo>
                  <a:lnTo>
                    <a:pt x="15" y="5"/>
                  </a:lnTo>
                  <a:lnTo>
                    <a:pt x="20" y="7"/>
                  </a:lnTo>
                  <a:lnTo>
                    <a:pt x="24" y="0"/>
                  </a:lnTo>
                  <a:lnTo>
                    <a:pt x="2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3" name="Freeform 185"/>
            <p:cNvSpPr>
              <a:spLocks/>
            </p:cNvSpPr>
            <p:nvPr userDrawn="1"/>
          </p:nvSpPr>
          <p:spPr bwMode="auto">
            <a:xfrm>
              <a:off x="125412" y="-660400"/>
              <a:ext cx="14288" cy="44450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20"/>
                </a:cxn>
                <a:cxn ang="0">
                  <a:pos x="0" y="28"/>
                </a:cxn>
                <a:cxn ang="0">
                  <a:pos x="0" y="18"/>
                </a:cxn>
                <a:cxn ang="0">
                  <a:pos x="7" y="0"/>
                </a:cxn>
              </a:cxnLst>
              <a:rect l="0" t="0" r="r" b="b"/>
              <a:pathLst>
                <a:path w="9" h="28">
                  <a:moveTo>
                    <a:pt x="7" y="0"/>
                  </a:moveTo>
                  <a:lnTo>
                    <a:pt x="9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5" y="20"/>
                  </a:lnTo>
                  <a:lnTo>
                    <a:pt x="0" y="28"/>
                  </a:lnTo>
                  <a:lnTo>
                    <a:pt x="0" y="1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4" name="Freeform 186"/>
            <p:cNvSpPr>
              <a:spLocks/>
            </p:cNvSpPr>
            <p:nvPr userDrawn="1"/>
          </p:nvSpPr>
          <p:spPr bwMode="auto">
            <a:xfrm>
              <a:off x="119062" y="-642937"/>
              <a:ext cx="31750" cy="7937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9"/>
                </a:cxn>
                <a:cxn ang="0">
                  <a:pos x="20" y="17"/>
                </a:cxn>
                <a:cxn ang="0">
                  <a:pos x="18" y="26"/>
                </a:cxn>
                <a:cxn ang="0">
                  <a:pos x="18" y="39"/>
                </a:cxn>
                <a:cxn ang="0">
                  <a:pos x="13" y="46"/>
                </a:cxn>
                <a:cxn ang="0">
                  <a:pos x="7" y="50"/>
                </a:cxn>
                <a:cxn ang="0">
                  <a:pos x="2" y="50"/>
                </a:cxn>
                <a:cxn ang="0">
                  <a:pos x="0" y="46"/>
                </a:cxn>
                <a:cxn ang="0">
                  <a:pos x="4" y="44"/>
                </a:cxn>
                <a:cxn ang="0">
                  <a:pos x="7" y="39"/>
                </a:cxn>
                <a:cxn ang="0">
                  <a:pos x="5" y="37"/>
                </a:cxn>
                <a:cxn ang="0">
                  <a:pos x="7" y="29"/>
                </a:cxn>
                <a:cxn ang="0">
                  <a:pos x="7" y="18"/>
                </a:cxn>
                <a:cxn ang="0">
                  <a:pos x="13" y="9"/>
                </a:cxn>
                <a:cxn ang="0">
                  <a:pos x="13" y="6"/>
                </a:cxn>
                <a:cxn ang="0">
                  <a:pos x="18" y="0"/>
                </a:cxn>
                <a:cxn ang="0">
                  <a:pos x="18" y="2"/>
                </a:cxn>
              </a:cxnLst>
              <a:rect l="0" t="0" r="r" b="b"/>
              <a:pathLst>
                <a:path w="20" h="50">
                  <a:moveTo>
                    <a:pt x="18" y="2"/>
                  </a:moveTo>
                  <a:lnTo>
                    <a:pt x="18" y="9"/>
                  </a:lnTo>
                  <a:lnTo>
                    <a:pt x="20" y="17"/>
                  </a:lnTo>
                  <a:lnTo>
                    <a:pt x="18" y="26"/>
                  </a:lnTo>
                  <a:lnTo>
                    <a:pt x="18" y="39"/>
                  </a:lnTo>
                  <a:lnTo>
                    <a:pt x="13" y="46"/>
                  </a:lnTo>
                  <a:lnTo>
                    <a:pt x="7" y="50"/>
                  </a:lnTo>
                  <a:lnTo>
                    <a:pt x="2" y="50"/>
                  </a:lnTo>
                  <a:lnTo>
                    <a:pt x="0" y="46"/>
                  </a:lnTo>
                  <a:lnTo>
                    <a:pt x="4" y="44"/>
                  </a:lnTo>
                  <a:lnTo>
                    <a:pt x="7" y="39"/>
                  </a:lnTo>
                  <a:lnTo>
                    <a:pt x="5" y="37"/>
                  </a:lnTo>
                  <a:lnTo>
                    <a:pt x="7" y="29"/>
                  </a:lnTo>
                  <a:lnTo>
                    <a:pt x="7" y="18"/>
                  </a:lnTo>
                  <a:lnTo>
                    <a:pt x="13" y="9"/>
                  </a:lnTo>
                  <a:lnTo>
                    <a:pt x="13" y="6"/>
                  </a:lnTo>
                  <a:lnTo>
                    <a:pt x="18" y="0"/>
                  </a:lnTo>
                  <a:lnTo>
                    <a:pt x="1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5" name="Freeform 187"/>
            <p:cNvSpPr>
              <a:spLocks/>
            </p:cNvSpPr>
            <p:nvPr userDrawn="1"/>
          </p:nvSpPr>
          <p:spPr bwMode="auto">
            <a:xfrm>
              <a:off x="150812" y="-642937"/>
              <a:ext cx="23813" cy="41275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4" y="24"/>
                </a:cxn>
                <a:cxn ang="0">
                  <a:pos x="0" y="26"/>
                </a:cxn>
                <a:cxn ang="0">
                  <a:pos x="2" y="15"/>
                </a:cxn>
                <a:cxn ang="0">
                  <a:pos x="2" y="7"/>
                </a:cxn>
                <a:cxn ang="0">
                  <a:pos x="2" y="4"/>
                </a:cxn>
                <a:cxn ang="0">
                  <a:pos x="9" y="6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5" h="26">
                  <a:moveTo>
                    <a:pt x="15" y="2"/>
                  </a:moveTo>
                  <a:lnTo>
                    <a:pt x="4" y="24"/>
                  </a:lnTo>
                  <a:lnTo>
                    <a:pt x="0" y="26"/>
                  </a:lnTo>
                  <a:lnTo>
                    <a:pt x="2" y="15"/>
                  </a:lnTo>
                  <a:lnTo>
                    <a:pt x="2" y="7"/>
                  </a:lnTo>
                  <a:lnTo>
                    <a:pt x="2" y="4"/>
                  </a:lnTo>
                  <a:lnTo>
                    <a:pt x="9" y="6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4" name="Rectangle 363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7" name="Rectangle 386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8" name="Freeform 387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89" name="Picture 388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66" name="Slide Number Placeholder 5"/>
          <p:cNvSpPr txBox="1">
            <a:spLocks/>
          </p:cNvSpPr>
          <p:nvPr userDrawn="1"/>
        </p:nvSpPr>
        <p:spPr>
          <a:xfrm>
            <a:off x="7998882" y="4880365"/>
            <a:ext cx="624414" cy="23984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0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val="2367632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5" r:id="rId12"/>
    <p:sldLayoutId id="2147483698" r:id="rId13"/>
    <p:sldLayoutId id="2147483699" r:id="rId14"/>
    <p:sldLayoutId id="2147483700" r:id="rId15"/>
    <p:sldLayoutId id="2147483701" r:id="rId16"/>
    <p:sldLayoutId id="2147483702" r:id="rId17"/>
    <p:sldLayoutId id="2147483703" r:id="rId18"/>
    <p:sldLayoutId id="2147483704" r:id="rId19"/>
    <p:sldLayoutId id="2147483705" r:id="rId20"/>
    <p:sldLayoutId id="2147483706" r:id="rId21"/>
    <p:sldLayoutId id="2147483662" r:id="rId22"/>
    <p:sldLayoutId id="2147483667" r:id="rId23"/>
    <p:sldLayoutId id="2147483653" r:id="rId24"/>
    <p:sldLayoutId id="2147483654" r:id="rId25"/>
    <p:sldLayoutId id="2147483655" r:id="rId26"/>
    <p:sldLayoutId id="2147483656" r:id="rId27"/>
    <p:sldLayoutId id="2147483660" r:id="rId28"/>
    <p:sldLayoutId id="2147483681" r:id="rId29"/>
    <p:sldLayoutId id="2147483661" r:id="rId30"/>
    <p:sldLayoutId id="2147483671" r:id="rId31"/>
    <p:sldLayoutId id="2147483672" r:id="rId32"/>
    <p:sldLayoutId id="2147483670" r:id="rId33"/>
    <p:sldLayoutId id="2147483666" r:id="rId34"/>
    <p:sldLayoutId id="2147483659" r:id="rId35"/>
    <p:sldLayoutId id="2147483658" r:id="rId36"/>
    <p:sldLayoutId id="2147483657" r:id="rId37"/>
    <p:sldLayoutId id="2147483663" r:id="rId38"/>
    <p:sldLayoutId id="2147483664" r:id="rId39"/>
    <p:sldLayoutId id="2147483665" r:id="rId40"/>
    <p:sldLayoutId id="2147483675" r:id="rId4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hyperlink" Target="http://localhost:8080/h2-console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Nicholas Wertzberger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66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liquibase.org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So much more!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096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Example project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 up as a maven project:</a:t>
            </a:r>
          </a:p>
          <a:p>
            <a:pPr lvl="1"/>
            <a:r>
              <a:rPr lang="en-US" dirty="0" err="1" smtClean="0"/>
              <a:t>mvn</a:t>
            </a:r>
            <a:r>
              <a:rPr lang="en-US" dirty="0" smtClean="0"/>
              <a:t> </a:t>
            </a:r>
            <a:r>
              <a:rPr lang="en-US" dirty="0" err="1" smtClean="0"/>
              <a:t>spring-boot:run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http://localhost:8080/h2-console</a:t>
            </a:r>
            <a:endParaRPr lang="en-US" dirty="0" smtClean="0"/>
          </a:p>
          <a:p>
            <a:pPr lvl="1"/>
            <a:r>
              <a:rPr lang="en-US" dirty="0" smtClean="0"/>
              <a:t>Check the </a:t>
            </a:r>
            <a:r>
              <a:rPr lang="en-US" dirty="0" err="1" smtClean="0"/>
              <a:t>README.md</a:t>
            </a:r>
            <a:endParaRPr lang="en-US" dirty="0" smtClean="0"/>
          </a:p>
          <a:p>
            <a:r>
              <a:rPr lang="en-US" dirty="0" smtClean="0"/>
              <a:t>Can run commands against your database</a:t>
            </a:r>
          </a:p>
          <a:p>
            <a:pPr lvl="1"/>
            <a:r>
              <a:rPr lang="en-US" dirty="0" err="1" smtClean="0"/>
              <a:t>mvn</a:t>
            </a:r>
            <a:r>
              <a:rPr lang="en-US" dirty="0" smtClean="0"/>
              <a:t> </a:t>
            </a:r>
            <a:r>
              <a:rPr lang="en-US" dirty="0" err="1" smtClean="0"/>
              <a:t>liquibase:updateSQL</a:t>
            </a:r>
            <a:endParaRPr lang="en-US" dirty="0" smtClean="0"/>
          </a:p>
          <a:p>
            <a:pPr lvl="2"/>
            <a:r>
              <a:rPr lang="en-US" dirty="0" smtClean="0"/>
              <a:t>Prints out the </a:t>
            </a:r>
            <a:r>
              <a:rPr lang="en-US" dirty="0" err="1" smtClean="0"/>
              <a:t>sql</a:t>
            </a:r>
            <a:r>
              <a:rPr lang="en-US" dirty="0" smtClean="0"/>
              <a:t> it’s going to run</a:t>
            </a:r>
          </a:p>
          <a:p>
            <a:pPr lvl="1"/>
            <a:r>
              <a:rPr lang="en-US" dirty="0" err="1" smtClean="0"/>
              <a:t>mvn</a:t>
            </a:r>
            <a:r>
              <a:rPr lang="en-US" dirty="0" smtClean="0"/>
              <a:t> </a:t>
            </a:r>
            <a:r>
              <a:rPr lang="en-US" dirty="0" err="1" smtClean="0"/>
              <a:t>liquibase:status</a:t>
            </a:r>
            <a:endParaRPr lang="en-US" dirty="0" smtClean="0"/>
          </a:p>
          <a:p>
            <a:pPr lvl="2"/>
            <a:r>
              <a:rPr lang="en-US" dirty="0" smtClean="0"/>
              <a:t>Shows which </a:t>
            </a:r>
            <a:r>
              <a:rPr lang="en-US" dirty="0" err="1" smtClean="0"/>
              <a:t>changesets</a:t>
            </a:r>
            <a:r>
              <a:rPr lang="en-US" dirty="0" smtClean="0"/>
              <a:t> need to be applied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897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 err="1" smtClean="0"/>
              <a:t>changeset</a:t>
            </a:r>
            <a:r>
              <a:rPr lang="en-US" dirty="0" smtClean="0"/>
              <a:t> is based on the filename, author, and id</a:t>
            </a:r>
          </a:p>
          <a:p>
            <a:pPr lvl="1"/>
            <a:r>
              <a:rPr lang="en-US" dirty="0" smtClean="0"/>
              <a:t>You can’t change the author or filename after running!</a:t>
            </a:r>
          </a:p>
          <a:p>
            <a:pPr lvl="1"/>
            <a:r>
              <a:rPr lang="en-US" dirty="0" smtClean="0"/>
              <a:t>If you do, you can use a </a:t>
            </a:r>
            <a:r>
              <a:rPr lang="en-US" dirty="0" err="1" smtClean="0"/>
              <a:t>changelogSync</a:t>
            </a:r>
            <a:r>
              <a:rPr lang="en-US" dirty="0" smtClean="0"/>
              <a:t> to get things back.</a:t>
            </a:r>
          </a:p>
          <a:p>
            <a:r>
              <a:rPr lang="en-US" dirty="0" smtClean="0"/>
              <a:t>Changing a rollback will cause the md5sum to change.</a:t>
            </a:r>
          </a:p>
          <a:p>
            <a:pPr lvl="1"/>
            <a:r>
              <a:rPr lang="en-US" dirty="0" smtClean="0"/>
              <a:t>Clear md5sums with </a:t>
            </a:r>
            <a:r>
              <a:rPr lang="en-US" dirty="0" err="1" smtClean="0"/>
              <a:t>clearCheckSums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875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 </a:t>
            </a:r>
            <a:r>
              <a:rPr lang="en-US" dirty="0" smtClean="0"/>
              <a:t>familiar with </a:t>
            </a:r>
            <a:r>
              <a:rPr lang="en-US" dirty="0" err="1"/>
              <a:t>L</a:t>
            </a:r>
            <a:r>
              <a:rPr lang="en-US" dirty="0" err="1" smtClean="0"/>
              <a:t>iquibase</a:t>
            </a:r>
            <a:endParaRPr lang="en-US" dirty="0" smtClean="0"/>
          </a:p>
          <a:p>
            <a:pPr lvl="1"/>
            <a:r>
              <a:rPr lang="en-US" dirty="0" smtClean="0"/>
              <a:t>Know how to make a sequence</a:t>
            </a:r>
          </a:p>
          <a:p>
            <a:pPr lvl="1"/>
            <a:r>
              <a:rPr lang="en-US" dirty="0" smtClean="0"/>
              <a:t>Know how to make a table</a:t>
            </a:r>
          </a:p>
          <a:p>
            <a:pPr lvl="1"/>
            <a:r>
              <a:rPr lang="en-US" dirty="0" smtClean="0"/>
              <a:t>Know how to make an index</a:t>
            </a:r>
          </a:p>
          <a:p>
            <a:pPr lvl="1"/>
            <a:r>
              <a:rPr lang="en-US" dirty="0" smtClean="0"/>
              <a:t>Know how to set a constraint</a:t>
            </a:r>
          </a:p>
          <a:p>
            <a:pPr lvl="1"/>
            <a:r>
              <a:rPr lang="en-US" dirty="0" smtClean="0"/>
              <a:t>Know how to do direct SQL</a:t>
            </a:r>
          </a:p>
          <a:p>
            <a:pPr lvl="1"/>
            <a:r>
              <a:rPr lang="en-US" dirty="0" smtClean="0"/>
              <a:t>Know how to create a lob</a:t>
            </a:r>
          </a:p>
          <a:p>
            <a:r>
              <a:rPr lang="en-US" dirty="0" smtClean="0"/>
              <a:t>Know how to run </a:t>
            </a:r>
            <a:r>
              <a:rPr lang="en-US" dirty="0" err="1" smtClean="0"/>
              <a:t>liquibase</a:t>
            </a:r>
            <a:r>
              <a:rPr lang="en-US" dirty="0" smtClean="0"/>
              <a:t> </a:t>
            </a:r>
            <a:r>
              <a:rPr lang="en-US" dirty="0" err="1" smtClean="0"/>
              <a:t>changesets</a:t>
            </a:r>
            <a:r>
              <a:rPr lang="en-US" dirty="0" smtClean="0"/>
              <a:t> on a local in-memory database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Takeaways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880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 err="1" smtClean="0">
                <a:latin typeface="Consolas"/>
                <a:cs typeface="Consolas"/>
              </a:rPr>
              <a:t>changeSet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id</a:t>
            </a:r>
            <a:r>
              <a:rPr lang="en-US" dirty="0">
                <a:latin typeface="Consolas"/>
                <a:cs typeface="Consolas"/>
              </a:rPr>
              <a:t>="schema-create-</a:t>
            </a:r>
            <a:r>
              <a:rPr lang="en-US" dirty="0" smtClean="0">
                <a:latin typeface="Consolas"/>
                <a:cs typeface="Consolas"/>
              </a:rPr>
              <a:t>tag”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author</a:t>
            </a:r>
            <a:r>
              <a:rPr lang="en-US" dirty="0">
                <a:latin typeface="Consolas"/>
                <a:cs typeface="Consolas"/>
              </a:rPr>
              <a:t>="igen564" 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labels</a:t>
            </a:r>
            <a:r>
              <a:rPr lang="en-US" dirty="0">
                <a:latin typeface="Consolas"/>
                <a:cs typeface="Consolas"/>
              </a:rPr>
              <a:t>="current,JIRA-</a:t>
            </a:r>
            <a:r>
              <a:rPr lang="en-US" dirty="0" smtClean="0">
                <a:latin typeface="Consolas"/>
                <a:cs typeface="Consolas"/>
              </a:rPr>
              <a:t>2018”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context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EXAMPLE”&gt;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&lt;</a:t>
            </a:r>
            <a:r>
              <a:rPr lang="en-US" dirty="0" err="1" smtClean="0">
                <a:latin typeface="Consolas"/>
                <a:cs typeface="Consolas"/>
              </a:rPr>
              <a:t>tagDatabase</a:t>
            </a:r>
            <a:r>
              <a:rPr lang="en-US" dirty="0" smtClean="0">
                <a:latin typeface="Consolas"/>
                <a:cs typeface="Consolas"/>
              </a:rPr>
              <a:t> tag=“0001</a:t>
            </a:r>
            <a:r>
              <a:rPr lang="en-US" dirty="0">
                <a:latin typeface="Consolas"/>
                <a:cs typeface="Consolas"/>
              </a:rPr>
              <a:t>-tag" 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</a:t>
            </a:r>
            <a:r>
              <a:rPr lang="en-US" dirty="0" err="1">
                <a:latin typeface="Consolas"/>
                <a:cs typeface="Consolas"/>
              </a:rPr>
              <a:t>changeSet</a:t>
            </a:r>
            <a:r>
              <a:rPr lang="en-US" dirty="0" smtClean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/>
              <a:t>Change Sets</a:t>
            </a:r>
          </a:p>
          <a:p>
            <a:pPr lvl="1"/>
            <a:r>
              <a:rPr lang="en-US" dirty="0" smtClean="0"/>
              <a:t>Labels</a:t>
            </a:r>
          </a:p>
          <a:p>
            <a:pPr lvl="1"/>
            <a:r>
              <a:rPr lang="en-US" dirty="0" smtClean="0"/>
              <a:t>Contexts</a:t>
            </a:r>
          </a:p>
          <a:p>
            <a:r>
              <a:rPr lang="en-US" dirty="0" smtClean="0"/>
              <a:t>Tags</a:t>
            </a:r>
          </a:p>
          <a:p>
            <a:pPr lvl="1"/>
            <a:r>
              <a:rPr lang="en-US" dirty="0" smtClean="0"/>
              <a:t>Can be used for rollback</a:t>
            </a:r>
          </a:p>
          <a:p>
            <a:pPr lvl="1"/>
            <a:r>
              <a:rPr lang="en-US" dirty="0" smtClean="0"/>
              <a:t>Not required for rollback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err="1" smtClean="0"/>
              <a:t>changeSet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020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 err="1">
                <a:latin typeface="Consolas"/>
                <a:cs typeface="Consolas"/>
              </a:rPr>
              <a:t>createSequence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sequenceName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EX_HOST_Q1”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cacheSize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100”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cycle="true</a:t>
            </a:r>
            <a:r>
              <a:rPr lang="en-US" dirty="0">
                <a:latin typeface="Consolas"/>
                <a:cs typeface="Consolas"/>
              </a:rPr>
              <a:t>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maxValue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999999999999999”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incrementBy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1”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ordered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false”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startValue</a:t>
            </a:r>
            <a:r>
              <a:rPr lang="en-US" dirty="0">
                <a:latin typeface="Consolas"/>
                <a:cs typeface="Consolas"/>
              </a:rPr>
              <a:t>="1"/</a:t>
            </a:r>
            <a:r>
              <a:rPr lang="en-US" dirty="0" smtClean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/>
              <a:t>Make sure your max value matches the size of the NUMBER field it is for.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Sequences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381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295399"/>
            <a:ext cx="4862461" cy="3194051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createTable tableName="EX_HOST"&gt;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column name="HOST_ID" type="NUMBER(15, 0)"&gt;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   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constraints nullable="false"/&gt;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/column&gt;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column name="VRSN_NBR" type="NUMBER(10)"&gt;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constraints nullable="false"/&gt;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/column</a:t>
            </a:r>
            <a:r>
              <a:rPr lang="mr-IN" dirty="0" smtClean="0">
                <a:latin typeface="Consolas"/>
                <a:cs typeface="Consolas"/>
              </a:rPr>
              <a:t>&gt;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column name="LAST_UPTD_USER_ID" 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</a:t>
            </a:r>
            <a:r>
              <a:rPr lang="mr-IN" dirty="0" smtClean="0">
                <a:latin typeface="Consolas"/>
                <a:cs typeface="Consolas"/>
              </a:rPr>
              <a:t>type</a:t>
            </a:r>
            <a:r>
              <a:rPr lang="mr-IN" dirty="0">
                <a:latin typeface="Consolas"/>
                <a:cs typeface="Consolas"/>
              </a:rPr>
              <a:t>="VARCHAR2(64 BYTE)"&gt;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constraints nullable="false"/&gt;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/column&gt;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  </a:t>
            </a:r>
            <a:r>
              <a:rPr lang="mr-IN" dirty="0" smtClean="0">
                <a:latin typeface="Consolas"/>
                <a:cs typeface="Consolas"/>
              </a:rPr>
              <a:t> </a:t>
            </a:r>
            <a:r>
              <a:rPr lang="mr-IN" dirty="0">
                <a:latin typeface="Consolas"/>
                <a:cs typeface="Consolas"/>
              </a:rPr>
              <a:t>&lt;column name="LAST_UPTD_TMST" type="TIMESTAMP"&gt;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        </a:t>
            </a:r>
            <a:r>
              <a:rPr lang="en-US" dirty="0" smtClean="0">
                <a:latin typeface="Consolas"/>
                <a:cs typeface="Consolas"/>
              </a:rPr>
              <a:t>&lt;c</a:t>
            </a:r>
            <a:r>
              <a:rPr lang="mr-IN" dirty="0" smtClean="0">
                <a:latin typeface="Consolas"/>
                <a:cs typeface="Consolas"/>
              </a:rPr>
              <a:t>onstraints nullable="false"/&gt;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    &lt;/column&gt;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/createTable&gt;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>
          <a:xfrm>
            <a:off x="5435112" y="1295399"/>
            <a:ext cx="3251687" cy="3194051"/>
          </a:xfrm>
        </p:spPr>
        <p:txBody>
          <a:bodyPr/>
          <a:lstStyle/>
          <a:p>
            <a:r>
              <a:rPr lang="en-US" dirty="0" smtClean="0"/>
              <a:t>Naming rules still apply</a:t>
            </a:r>
          </a:p>
          <a:p>
            <a:r>
              <a:rPr lang="en-US" dirty="0" smtClean="0"/>
              <a:t>You don’t have to specify the </a:t>
            </a:r>
            <a:r>
              <a:rPr lang="en-US" dirty="0" err="1" smtClean="0"/>
              <a:t>tablespace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Will be in SCHEMADFLT001</a:t>
            </a:r>
          </a:p>
          <a:p>
            <a:r>
              <a:rPr lang="en-US" dirty="0" smtClean="0"/>
              <a:t>Grants to SCHEMA_ALL, SCHEMA_READ and public synonyms are automatic when using XML</a:t>
            </a:r>
          </a:p>
          <a:p>
            <a:pPr lvl="1"/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18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&lt;addPrimaryKey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    </a:t>
            </a:r>
            <a:r>
              <a:rPr lang="mr-IN" dirty="0" smtClean="0">
                <a:latin typeface="Consolas"/>
                <a:cs typeface="Consolas"/>
              </a:rPr>
              <a:t>tableName</a:t>
            </a:r>
            <a:r>
              <a:rPr lang="mr-IN" dirty="0">
                <a:latin typeface="Consolas"/>
                <a:cs typeface="Consolas"/>
              </a:rPr>
              <a:t>="</a:t>
            </a:r>
            <a:r>
              <a:rPr lang="mr-IN" dirty="0" smtClean="0">
                <a:latin typeface="Consolas"/>
                <a:cs typeface="Consolas"/>
              </a:rPr>
              <a:t>EX_HOST”</a:t>
            </a:r>
            <a:endParaRPr lang="mr-IN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 </a:t>
            </a:r>
            <a:r>
              <a:rPr lang="mr-IN" dirty="0" smtClean="0">
                <a:latin typeface="Consolas"/>
                <a:cs typeface="Consolas"/>
              </a:rPr>
              <a:t>constraintName</a:t>
            </a:r>
            <a:r>
              <a:rPr lang="mr-IN" dirty="0">
                <a:latin typeface="Consolas"/>
                <a:cs typeface="Consolas"/>
              </a:rPr>
              <a:t>="</a:t>
            </a:r>
            <a:r>
              <a:rPr lang="mr-IN" dirty="0" smtClean="0">
                <a:latin typeface="Consolas"/>
                <a:cs typeface="Consolas"/>
              </a:rPr>
              <a:t>EX_HOST_PK”</a:t>
            </a:r>
            <a:endParaRPr lang="mr-IN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 </a:t>
            </a:r>
            <a:r>
              <a:rPr lang="mr-IN" dirty="0" smtClean="0">
                <a:latin typeface="Consolas"/>
                <a:cs typeface="Consolas"/>
              </a:rPr>
              <a:t>columnNames</a:t>
            </a:r>
            <a:r>
              <a:rPr lang="mr-IN" dirty="0">
                <a:latin typeface="Consolas"/>
                <a:cs typeface="Consolas"/>
              </a:rPr>
              <a:t>="HOST_ID" /&gt;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/>
              <a:t>All tables must have a primary key</a:t>
            </a:r>
          </a:p>
          <a:p>
            <a:r>
              <a:rPr lang="en-US" dirty="0" smtClean="0"/>
              <a:t>The naming convention shown should be followed:</a:t>
            </a:r>
          </a:p>
          <a:p>
            <a:pPr lvl="1"/>
            <a:r>
              <a:rPr lang="en-US" dirty="0" smtClean="0"/>
              <a:t>TABLE_NAME_PK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84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createIndex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>
                <a:latin typeface="Consolas"/>
                <a:cs typeface="Consolas"/>
              </a:rPr>
              <a:t> </a:t>
            </a:r>
            <a:r>
              <a:rPr lang="mr-IN" dirty="0" smtClean="0">
                <a:latin typeface="Consolas"/>
                <a:cs typeface="Consolas"/>
              </a:rPr>
              <a:t>   tableName</a:t>
            </a:r>
            <a:r>
              <a:rPr lang="mr-IN" dirty="0">
                <a:latin typeface="Consolas"/>
                <a:cs typeface="Consolas"/>
              </a:rPr>
              <a:t>="</a:t>
            </a:r>
            <a:r>
              <a:rPr lang="mr-IN" dirty="0" smtClean="0">
                <a:latin typeface="Consolas"/>
                <a:cs typeface="Consolas"/>
              </a:rPr>
              <a:t>EX_HOST_ATTR”</a:t>
            </a:r>
            <a:endParaRPr lang="mr-IN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mr-IN" dirty="0" smtClean="0">
                <a:latin typeface="Consolas"/>
                <a:cs typeface="Consolas"/>
              </a:rPr>
              <a:t>indexName</a:t>
            </a:r>
            <a:r>
              <a:rPr lang="mr-IN" dirty="0">
                <a:latin typeface="Consolas"/>
                <a:cs typeface="Consolas"/>
              </a:rPr>
              <a:t>="EX_HOST_ATTR_X1"&gt;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column name="HOST_ID" 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mr-IN" dirty="0" smtClean="0">
                <a:latin typeface="Consolas"/>
                <a:cs typeface="Consolas"/>
              </a:rPr>
              <a:t>&lt;</a:t>
            </a:r>
            <a:r>
              <a:rPr lang="mr-IN" dirty="0">
                <a:latin typeface="Consolas"/>
                <a:cs typeface="Consolas"/>
              </a:rPr>
              <a:t>/createIndex&gt;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 smtClean="0"/>
              <a:t>Naming convention should be followed</a:t>
            </a:r>
          </a:p>
          <a:p>
            <a:pPr lvl="1"/>
            <a:r>
              <a:rPr lang="en-US" dirty="0" smtClean="0"/>
              <a:t>TABLE_NAME_X&lt;N&gt;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Indices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247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295399"/>
            <a:ext cx="4631257" cy="3194051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 err="1">
                <a:latin typeface="Consolas"/>
                <a:cs typeface="Consolas"/>
              </a:rPr>
              <a:t>addForeignKeyConstraint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baseTableName</a:t>
            </a:r>
            <a:r>
              <a:rPr lang="en-US" dirty="0">
                <a:latin typeface="Consolas"/>
                <a:cs typeface="Consolas"/>
              </a:rPr>
              <a:t>="EX_HOST_ATTR"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baseColumnNames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HOST_ID”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constraintName</a:t>
            </a:r>
            <a:r>
              <a:rPr lang="en-US" dirty="0" smtClean="0">
                <a:latin typeface="Consolas"/>
                <a:cs typeface="Consolas"/>
              </a:rPr>
              <a:t>="EX_HOST_ATTR_F1"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referencedTableName</a:t>
            </a:r>
            <a:r>
              <a:rPr lang="en-US" dirty="0">
                <a:latin typeface="Consolas"/>
                <a:cs typeface="Consolas"/>
              </a:rPr>
              <a:t>="</a:t>
            </a:r>
            <a:r>
              <a:rPr lang="en-US" dirty="0" smtClean="0">
                <a:latin typeface="Consolas"/>
                <a:cs typeface="Consolas"/>
              </a:rPr>
              <a:t>EX_HOST”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referencedColumnNames</a:t>
            </a:r>
            <a:r>
              <a:rPr lang="en-US" dirty="0">
                <a:latin typeface="Consolas"/>
                <a:cs typeface="Consolas"/>
              </a:rPr>
              <a:t>="HOST_ID"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onDelete</a:t>
            </a:r>
            <a:r>
              <a:rPr lang="en-US" dirty="0">
                <a:latin typeface="Consolas"/>
                <a:cs typeface="Consolas"/>
              </a:rPr>
              <a:t>="RESTRICT" /&gt;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>
          <a:xfrm>
            <a:off x="5271118" y="1295399"/>
            <a:ext cx="3415681" cy="3194051"/>
          </a:xfrm>
        </p:spPr>
        <p:txBody>
          <a:bodyPr/>
          <a:lstStyle/>
          <a:p>
            <a:pPr lvl="1"/>
            <a:r>
              <a:rPr lang="en-US" dirty="0" smtClean="0"/>
              <a:t>Naming conventions should be followed:</a:t>
            </a:r>
          </a:p>
          <a:p>
            <a:pPr lvl="1"/>
            <a:r>
              <a:rPr lang="en-US" dirty="0" smtClean="0"/>
              <a:t>Foreign Key:</a:t>
            </a:r>
          </a:p>
          <a:p>
            <a:pPr lvl="2"/>
            <a:r>
              <a:rPr lang="en-US" dirty="0" smtClean="0"/>
              <a:t>TABLE_NAME_F&lt;N&gt;</a:t>
            </a:r>
          </a:p>
          <a:p>
            <a:pPr lvl="1"/>
            <a:r>
              <a:rPr lang="en-US" dirty="0" smtClean="0"/>
              <a:t>Unique Key:</a:t>
            </a:r>
          </a:p>
          <a:p>
            <a:pPr lvl="2"/>
            <a:r>
              <a:rPr lang="en-US" dirty="0" smtClean="0"/>
              <a:t>TABLE_NAME_U&lt;N&gt;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Constraints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485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295399"/>
            <a:ext cx="4880224" cy="3194051"/>
          </a:xfrm>
        </p:spPr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 err="1" smtClean="0">
                <a:latin typeface="Consolas"/>
                <a:cs typeface="Consolas"/>
              </a:rPr>
              <a:t>sql</a:t>
            </a:r>
            <a:r>
              <a:rPr lang="en-US" dirty="0" smtClean="0">
                <a:latin typeface="Consolas"/>
                <a:cs typeface="Consolas"/>
              </a:rPr>
              <a:t>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alter table </a:t>
            </a:r>
            <a:r>
              <a:rPr lang="en-US" dirty="0" err="1" smtClean="0">
                <a:latin typeface="Consolas"/>
                <a:cs typeface="Consolas"/>
              </a:rPr>
              <a:t>dte_lob_tble</a:t>
            </a:r>
            <a:r>
              <a:rPr lang="en-US" dirty="0" smtClean="0">
                <a:latin typeface="Consolas"/>
                <a:cs typeface="Consolas"/>
              </a:rPr>
              <a:t> add 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smpl_lob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clob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not null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)</a:t>
            </a:r>
            <a:endParaRPr lang="en-US" dirty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lob (</a:t>
            </a:r>
            <a:r>
              <a:rPr lang="en-US" dirty="0" err="1">
                <a:latin typeface="Consolas"/>
                <a:cs typeface="Consolas"/>
              </a:rPr>
              <a:t>smpl_lob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store </a:t>
            </a:r>
            <a:r>
              <a:rPr lang="en-US" dirty="0">
                <a:latin typeface="Consolas"/>
                <a:cs typeface="Consolas"/>
              </a:rPr>
              <a:t>as </a:t>
            </a:r>
            <a:r>
              <a:rPr lang="en-US" dirty="0" err="1" smtClean="0">
                <a:latin typeface="Consolas"/>
                <a:cs typeface="Consolas"/>
              </a:rPr>
              <a:t>securefile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DTE_INV_DTE_LOB_TBLE_LS1</a:t>
            </a:r>
            <a:r>
              <a:rPr lang="en-US" dirty="0">
                <a:latin typeface="Consolas"/>
                <a:cs typeface="Consolas"/>
              </a:rPr>
              <a:t>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>
                <a:latin typeface="Consolas"/>
                <a:cs typeface="Consolas"/>
              </a:rPr>
              <a:t>tablespace</a:t>
            </a:r>
            <a:r>
              <a:rPr lang="en-US" dirty="0">
                <a:latin typeface="Consolas"/>
                <a:cs typeface="Consolas"/>
              </a:rPr>
              <a:t> DTE_INVLS001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>
                <a:latin typeface="Consolas"/>
                <a:cs typeface="Consolas"/>
              </a:rPr>
              <a:t>disable storage in row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>
                <a:latin typeface="Consolas"/>
                <a:cs typeface="Consolas"/>
              </a:rPr>
              <a:t>index </a:t>
            </a:r>
            <a:r>
              <a:rPr lang="en-US" dirty="0" smtClean="0">
                <a:latin typeface="Consolas"/>
                <a:cs typeface="Consolas"/>
              </a:rPr>
              <a:t>DTE_INV_DTE_LOB_TBLE_LI1(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tablespace</a:t>
            </a:r>
            <a:r>
              <a:rPr lang="en-US" dirty="0" smtClean="0">
                <a:latin typeface="Consolas"/>
                <a:cs typeface="Consolas"/>
              </a:rPr>
              <a:t> DTE_INVLS001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)</a:t>
            </a:r>
            <a:endParaRPr lang="en-US" dirty="0" smtClean="0"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Consolas"/>
                <a:cs typeface="Consolas"/>
              </a:rPr>
              <a:t>&lt;/</a:t>
            </a:r>
            <a:r>
              <a:rPr lang="en-US" dirty="0" err="1" smtClean="0">
                <a:latin typeface="Consolas"/>
                <a:cs typeface="Consolas"/>
              </a:rPr>
              <a:t>sql</a:t>
            </a:r>
            <a:r>
              <a:rPr lang="en-US" dirty="0" smtClean="0"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4"/>
          </p:nvPr>
        </p:nvSpPr>
        <p:spPr>
          <a:xfrm>
            <a:off x="5186446" y="1295399"/>
            <a:ext cx="3500354" cy="3194051"/>
          </a:xfrm>
        </p:spPr>
        <p:txBody>
          <a:bodyPr/>
          <a:lstStyle/>
          <a:p>
            <a:pPr lvl="1"/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SQL / LOBs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93186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1800</TotalTime>
  <Words>675</Words>
  <Application>Microsoft Macintosh PowerPoint</Application>
  <PresentationFormat>On-screen Show (16:9)</PresentationFormat>
  <Paragraphs>127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Black</vt:lpstr>
      <vt:lpstr>Liquibase</vt:lpstr>
      <vt:lpstr>Key Takeaways</vt:lpstr>
      <vt:lpstr>Liquibase</vt:lpstr>
      <vt:lpstr>Liquibase</vt:lpstr>
      <vt:lpstr>Liquibase</vt:lpstr>
      <vt:lpstr>Liquibase</vt:lpstr>
      <vt:lpstr>Liquibase</vt:lpstr>
      <vt:lpstr>Liquibase</vt:lpstr>
      <vt:lpstr>Liquibase</vt:lpstr>
      <vt:lpstr>Liquibase</vt:lpstr>
      <vt:lpstr>Liquibase</vt:lpstr>
      <vt:lpstr>Liquibase</vt:lpstr>
    </vt:vector>
  </TitlesOfParts>
  <Company>Union Pacific Railroad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Chad M Leahy</dc:creator>
  <cp:lastModifiedBy>Nicholas Wertzberger</cp:lastModifiedBy>
  <cp:revision>22</cp:revision>
  <cp:lastPrinted>2015-02-03T17:01:10Z</cp:lastPrinted>
  <dcterms:created xsi:type="dcterms:W3CDTF">2016-01-11T13:22:41Z</dcterms:created>
  <dcterms:modified xsi:type="dcterms:W3CDTF">2018-10-14T17:31:11Z</dcterms:modified>
</cp:coreProperties>
</file>

<file path=docProps/thumbnail.jpeg>
</file>